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7" r:id="rId2"/>
    <p:sldId id="260" r:id="rId3"/>
    <p:sldId id="261" r:id="rId4"/>
    <p:sldId id="262" r:id="rId5"/>
    <p:sldId id="263" r:id="rId6"/>
    <p:sldId id="276" r:id="rId7"/>
    <p:sldId id="350" r:id="rId8"/>
    <p:sldId id="294" r:id="rId9"/>
    <p:sldId id="344" r:id="rId10"/>
    <p:sldId id="332" r:id="rId11"/>
    <p:sldId id="333" r:id="rId12"/>
    <p:sldId id="338" r:id="rId13"/>
    <p:sldId id="264" r:id="rId14"/>
    <p:sldId id="289" r:id="rId15"/>
    <p:sldId id="339" r:id="rId16"/>
    <p:sldId id="330" r:id="rId17"/>
    <p:sldId id="300" r:id="rId18"/>
    <p:sldId id="341" r:id="rId19"/>
    <p:sldId id="265" r:id="rId20"/>
    <p:sldId id="320" r:id="rId21"/>
    <p:sldId id="321" r:id="rId22"/>
    <p:sldId id="328" r:id="rId23"/>
    <p:sldId id="299" r:id="rId24"/>
    <p:sldId id="345" r:id="rId25"/>
    <p:sldId id="323" r:id="rId26"/>
    <p:sldId id="326" r:id="rId27"/>
    <p:sldId id="337" r:id="rId28"/>
    <p:sldId id="340" r:id="rId29"/>
    <p:sldId id="266" r:id="rId30"/>
    <p:sldId id="267" r:id="rId31"/>
    <p:sldId id="268" r:id="rId32"/>
    <p:sldId id="269" r:id="rId33"/>
    <p:sldId id="270" r:id="rId34"/>
    <p:sldId id="272" r:id="rId35"/>
    <p:sldId id="274" r:id="rId36"/>
    <p:sldId id="277" r:id="rId37"/>
    <p:sldId id="278" r:id="rId38"/>
    <p:sldId id="280" r:id="rId39"/>
    <p:sldId id="281" r:id="rId40"/>
    <p:sldId id="282" r:id="rId41"/>
    <p:sldId id="307" r:id="rId42"/>
    <p:sldId id="283" r:id="rId43"/>
    <p:sldId id="302" r:id="rId44"/>
    <p:sldId id="284" r:id="rId45"/>
    <p:sldId id="285" r:id="rId46"/>
    <p:sldId id="286" r:id="rId47"/>
    <p:sldId id="287" r:id="rId48"/>
    <p:sldId id="288" r:id="rId49"/>
    <p:sldId id="290" r:id="rId50"/>
    <p:sldId id="291" r:id="rId51"/>
    <p:sldId id="313" r:id="rId52"/>
    <p:sldId id="292" r:id="rId53"/>
    <p:sldId id="293" r:id="rId54"/>
    <p:sldId id="295" r:id="rId55"/>
    <p:sldId id="296" r:id="rId56"/>
    <p:sldId id="297" r:id="rId57"/>
    <p:sldId id="298" r:id="rId58"/>
    <p:sldId id="301" r:id="rId59"/>
    <p:sldId id="303" r:id="rId60"/>
    <p:sldId id="304" r:id="rId61"/>
    <p:sldId id="305" r:id="rId62"/>
    <p:sldId id="306" r:id="rId63"/>
    <p:sldId id="308" r:id="rId64"/>
    <p:sldId id="309" r:id="rId65"/>
    <p:sldId id="310" r:id="rId66"/>
    <p:sldId id="311" r:id="rId67"/>
    <p:sldId id="315" r:id="rId68"/>
    <p:sldId id="312" r:id="rId69"/>
    <p:sldId id="314" r:id="rId70"/>
    <p:sldId id="279" r:id="rId71"/>
    <p:sldId id="318" r:id="rId72"/>
    <p:sldId id="327" r:id="rId73"/>
    <p:sldId id="335" r:id="rId74"/>
    <p:sldId id="319" r:id="rId75"/>
    <p:sldId id="322" r:id="rId76"/>
    <p:sldId id="324" r:id="rId77"/>
    <p:sldId id="329" r:id="rId78"/>
    <p:sldId id="334" r:id="rId79"/>
    <p:sldId id="336" r:id="rId80"/>
    <p:sldId id="342" r:id="rId81"/>
    <p:sldId id="343" r:id="rId82"/>
    <p:sldId id="346" r:id="rId83"/>
    <p:sldId id="347" r:id="rId84"/>
    <p:sldId id="348" r:id="rId85"/>
    <p:sldId id="349" r:id="rId86"/>
    <p:sldId id="351" r:id="rId87"/>
    <p:sldId id="352" r:id="rId88"/>
    <p:sldId id="370" r:id="rId89"/>
    <p:sldId id="358" r:id="rId90"/>
    <p:sldId id="357" r:id="rId91"/>
    <p:sldId id="363" r:id="rId92"/>
    <p:sldId id="353" r:id="rId93"/>
    <p:sldId id="364" r:id="rId94"/>
    <p:sldId id="362" r:id="rId95"/>
    <p:sldId id="365" r:id="rId96"/>
    <p:sldId id="355" r:id="rId97"/>
    <p:sldId id="359" r:id="rId98"/>
    <p:sldId id="361" r:id="rId99"/>
    <p:sldId id="366" r:id="rId100"/>
    <p:sldId id="356" r:id="rId101"/>
    <p:sldId id="354"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822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ECC082-4420-495F-93A7-E683837498AA}"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08C1F7-F229-4A75-AE36-15712ACB1F93}" type="slidenum">
              <a:rPr lang="es-ES" smtClean="0"/>
              <a:t>‹Nº›</a:t>
            </a:fld>
            <a:endParaRPr lang="es-ES" dirty="0"/>
          </a:p>
        </p:txBody>
      </p:sp>
    </p:spTree>
    <p:extLst>
      <p:ext uri="{BB962C8B-B14F-4D97-AF65-F5344CB8AC3E}">
        <p14:creationId xmlns:p14="http://schemas.microsoft.com/office/powerpoint/2010/main" val="1687652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a:t>
            </a:fld>
            <a:endParaRPr lang="es-ES" dirty="0"/>
          </a:p>
        </p:txBody>
      </p:sp>
    </p:spTree>
    <p:extLst>
      <p:ext uri="{BB962C8B-B14F-4D97-AF65-F5344CB8AC3E}">
        <p14:creationId xmlns:p14="http://schemas.microsoft.com/office/powerpoint/2010/main" val="24788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a:t>
            </a:fld>
            <a:endParaRPr lang="es-ES" dirty="0"/>
          </a:p>
        </p:txBody>
      </p:sp>
    </p:spTree>
    <p:extLst>
      <p:ext uri="{BB962C8B-B14F-4D97-AF65-F5344CB8AC3E}">
        <p14:creationId xmlns:p14="http://schemas.microsoft.com/office/powerpoint/2010/main" val="4283420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a:t>
            </a:fld>
            <a:endParaRPr lang="es-ES" dirty="0"/>
          </a:p>
        </p:txBody>
      </p:sp>
    </p:spTree>
    <p:extLst>
      <p:ext uri="{BB962C8B-B14F-4D97-AF65-F5344CB8AC3E}">
        <p14:creationId xmlns:p14="http://schemas.microsoft.com/office/powerpoint/2010/main" val="335048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a:t>
            </a:fld>
            <a:endParaRPr lang="es-ES" dirty="0"/>
          </a:p>
        </p:txBody>
      </p:sp>
    </p:spTree>
    <p:extLst>
      <p:ext uri="{BB962C8B-B14F-4D97-AF65-F5344CB8AC3E}">
        <p14:creationId xmlns:p14="http://schemas.microsoft.com/office/powerpoint/2010/main" val="2143591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10</a:t>
            </a:fld>
            <a:endParaRPr lang="es-ES" dirty="0"/>
          </a:p>
        </p:txBody>
      </p:sp>
    </p:spTree>
    <p:extLst>
      <p:ext uri="{BB962C8B-B14F-4D97-AF65-F5344CB8AC3E}">
        <p14:creationId xmlns:p14="http://schemas.microsoft.com/office/powerpoint/2010/main" val="4045004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11</a:t>
            </a:fld>
            <a:endParaRPr lang="es-ES" dirty="0"/>
          </a:p>
        </p:txBody>
      </p:sp>
    </p:spTree>
    <p:extLst>
      <p:ext uri="{BB962C8B-B14F-4D97-AF65-F5344CB8AC3E}">
        <p14:creationId xmlns:p14="http://schemas.microsoft.com/office/powerpoint/2010/main" val="74297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12</a:t>
            </a:fld>
            <a:endParaRPr lang="es-ES" dirty="0"/>
          </a:p>
        </p:txBody>
      </p:sp>
    </p:spTree>
    <p:extLst>
      <p:ext uri="{BB962C8B-B14F-4D97-AF65-F5344CB8AC3E}">
        <p14:creationId xmlns:p14="http://schemas.microsoft.com/office/powerpoint/2010/main" val="2478049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758196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14</a:t>
            </a:fld>
            <a:endParaRPr lang="es-ES" dirty="0"/>
          </a:p>
        </p:txBody>
      </p:sp>
    </p:spTree>
    <p:extLst>
      <p:ext uri="{BB962C8B-B14F-4D97-AF65-F5344CB8AC3E}">
        <p14:creationId xmlns:p14="http://schemas.microsoft.com/office/powerpoint/2010/main" val="347002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15</a:t>
            </a:fld>
            <a:endParaRPr lang="es-ES" dirty="0"/>
          </a:p>
        </p:txBody>
      </p:sp>
    </p:spTree>
    <p:extLst>
      <p:ext uri="{BB962C8B-B14F-4D97-AF65-F5344CB8AC3E}">
        <p14:creationId xmlns:p14="http://schemas.microsoft.com/office/powerpoint/2010/main" val="1865579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16</a:t>
            </a:fld>
            <a:endParaRPr lang="es-ES" dirty="0"/>
          </a:p>
        </p:txBody>
      </p:sp>
    </p:spTree>
    <p:extLst>
      <p:ext uri="{BB962C8B-B14F-4D97-AF65-F5344CB8AC3E}">
        <p14:creationId xmlns:p14="http://schemas.microsoft.com/office/powerpoint/2010/main" val="302501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17</a:t>
            </a:fld>
            <a:endParaRPr lang="es-ES" dirty="0"/>
          </a:p>
        </p:txBody>
      </p:sp>
    </p:spTree>
    <p:extLst>
      <p:ext uri="{BB962C8B-B14F-4D97-AF65-F5344CB8AC3E}">
        <p14:creationId xmlns:p14="http://schemas.microsoft.com/office/powerpoint/2010/main" val="3657440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18</a:t>
            </a:fld>
            <a:endParaRPr lang="es-ES" dirty="0"/>
          </a:p>
        </p:txBody>
      </p:sp>
    </p:spTree>
    <p:extLst>
      <p:ext uri="{BB962C8B-B14F-4D97-AF65-F5344CB8AC3E}">
        <p14:creationId xmlns:p14="http://schemas.microsoft.com/office/powerpoint/2010/main" val="3008597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872457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20</a:t>
            </a:fld>
            <a:endParaRPr lang="es-ES" dirty="0"/>
          </a:p>
        </p:txBody>
      </p:sp>
    </p:spTree>
    <p:extLst>
      <p:ext uri="{BB962C8B-B14F-4D97-AF65-F5344CB8AC3E}">
        <p14:creationId xmlns:p14="http://schemas.microsoft.com/office/powerpoint/2010/main" val="3330278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21</a:t>
            </a:fld>
            <a:endParaRPr lang="es-ES" dirty="0"/>
          </a:p>
        </p:txBody>
      </p:sp>
    </p:spTree>
    <p:extLst>
      <p:ext uri="{BB962C8B-B14F-4D97-AF65-F5344CB8AC3E}">
        <p14:creationId xmlns:p14="http://schemas.microsoft.com/office/powerpoint/2010/main" val="933061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22</a:t>
            </a:fld>
            <a:endParaRPr lang="es-ES" dirty="0"/>
          </a:p>
        </p:txBody>
      </p:sp>
    </p:spTree>
    <p:extLst>
      <p:ext uri="{BB962C8B-B14F-4D97-AF65-F5344CB8AC3E}">
        <p14:creationId xmlns:p14="http://schemas.microsoft.com/office/powerpoint/2010/main" val="1214136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23</a:t>
            </a:fld>
            <a:endParaRPr lang="es-ES" dirty="0"/>
          </a:p>
        </p:txBody>
      </p:sp>
    </p:spTree>
    <p:extLst>
      <p:ext uri="{BB962C8B-B14F-4D97-AF65-F5344CB8AC3E}">
        <p14:creationId xmlns:p14="http://schemas.microsoft.com/office/powerpoint/2010/main" val="181343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24</a:t>
            </a:fld>
            <a:endParaRPr lang="es-ES" dirty="0"/>
          </a:p>
        </p:txBody>
      </p:sp>
    </p:spTree>
    <p:extLst>
      <p:ext uri="{BB962C8B-B14F-4D97-AF65-F5344CB8AC3E}">
        <p14:creationId xmlns:p14="http://schemas.microsoft.com/office/powerpoint/2010/main" val="3745142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25</a:t>
            </a:fld>
            <a:endParaRPr lang="es-ES" dirty="0"/>
          </a:p>
        </p:txBody>
      </p:sp>
    </p:spTree>
    <p:extLst>
      <p:ext uri="{BB962C8B-B14F-4D97-AF65-F5344CB8AC3E}">
        <p14:creationId xmlns:p14="http://schemas.microsoft.com/office/powerpoint/2010/main" val="2598680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26</a:t>
            </a:fld>
            <a:endParaRPr lang="es-ES" dirty="0"/>
          </a:p>
        </p:txBody>
      </p:sp>
    </p:spTree>
    <p:extLst>
      <p:ext uri="{BB962C8B-B14F-4D97-AF65-F5344CB8AC3E}">
        <p14:creationId xmlns:p14="http://schemas.microsoft.com/office/powerpoint/2010/main" val="2306450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27</a:t>
            </a:fld>
            <a:endParaRPr lang="es-ES" dirty="0"/>
          </a:p>
        </p:txBody>
      </p:sp>
    </p:spTree>
    <p:extLst>
      <p:ext uri="{BB962C8B-B14F-4D97-AF65-F5344CB8AC3E}">
        <p14:creationId xmlns:p14="http://schemas.microsoft.com/office/powerpoint/2010/main" val="4058725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28</a:t>
            </a:fld>
            <a:endParaRPr lang="es-ES" dirty="0"/>
          </a:p>
        </p:txBody>
      </p:sp>
    </p:spTree>
    <p:extLst>
      <p:ext uri="{BB962C8B-B14F-4D97-AF65-F5344CB8AC3E}">
        <p14:creationId xmlns:p14="http://schemas.microsoft.com/office/powerpoint/2010/main" val="4191846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892629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443626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a:p>
            <a:endParaRPr lang="es-ES" dirty="0"/>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298398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a:p>
            <a:endParaRPr lang="es-ES" dirty="0"/>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400042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a:p>
            <a:endParaRPr lang="es-ES" dirty="0"/>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834850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a:p>
            <a:endParaRPr lang="es-ES" dirty="0"/>
          </a:p>
        </p:txBody>
      </p:sp>
      <p:sp>
        <p:nvSpPr>
          <p:cNvPr id="4" name="3 Marcador de número de diapositiva"/>
          <p:cNvSpPr>
            <a:spLocks noGrp="1"/>
          </p:cNvSpPr>
          <p:nvPr>
            <p:ph type="sldNum" sz="quarter" idx="10"/>
          </p:nvPr>
        </p:nvSpPr>
        <p:spPr/>
        <p:txBody>
          <a:bodyPr/>
          <a:lstStyle/>
          <a:p>
            <a:fld id="{DD7C5359-6C26-469F-804B-F88C1A4EB30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961412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35</a:t>
            </a:fld>
            <a:endParaRPr lang="es-ES" dirty="0"/>
          </a:p>
        </p:txBody>
      </p:sp>
    </p:spTree>
    <p:extLst>
      <p:ext uri="{BB962C8B-B14F-4D97-AF65-F5344CB8AC3E}">
        <p14:creationId xmlns:p14="http://schemas.microsoft.com/office/powerpoint/2010/main" val="4094354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a:t>
            </a:r>
            <a:r>
              <a:rPr lang="es-ES" baseline="0" dirty="0"/>
              <a:t> </a:t>
            </a:r>
            <a:r>
              <a:rPr lang="es-ES" dirty="0"/>
              <a:t>de</a:t>
            </a:r>
            <a:r>
              <a:rPr lang="es-ES" baseline="0" dirty="0"/>
              <a:t> R</a:t>
            </a:r>
            <a:r>
              <a:rPr lang="es-ES" dirty="0"/>
              <a:t>ubianes.-Villagarcia de Arousa.-Camelias.</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36</a:t>
            </a:fld>
            <a:endParaRPr lang="es-ES" dirty="0"/>
          </a:p>
        </p:txBody>
      </p:sp>
    </p:spTree>
    <p:extLst>
      <p:ext uri="{BB962C8B-B14F-4D97-AF65-F5344CB8AC3E}">
        <p14:creationId xmlns:p14="http://schemas.microsoft.com/office/powerpoint/2010/main" val="3658026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37</a:t>
            </a:fld>
            <a:endParaRPr lang="es-ES" dirty="0"/>
          </a:p>
        </p:txBody>
      </p:sp>
    </p:spTree>
    <p:extLst>
      <p:ext uri="{BB962C8B-B14F-4D97-AF65-F5344CB8AC3E}">
        <p14:creationId xmlns:p14="http://schemas.microsoft.com/office/powerpoint/2010/main" val="3013806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38</a:t>
            </a:fld>
            <a:endParaRPr lang="es-ES" dirty="0"/>
          </a:p>
        </p:txBody>
      </p:sp>
    </p:spTree>
    <p:extLst>
      <p:ext uri="{BB962C8B-B14F-4D97-AF65-F5344CB8AC3E}">
        <p14:creationId xmlns:p14="http://schemas.microsoft.com/office/powerpoint/2010/main" val="1449342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39</a:t>
            </a:fld>
            <a:endParaRPr lang="es-ES" dirty="0"/>
          </a:p>
        </p:txBody>
      </p:sp>
    </p:spTree>
    <p:extLst>
      <p:ext uri="{BB962C8B-B14F-4D97-AF65-F5344CB8AC3E}">
        <p14:creationId xmlns:p14="http://schemas.microsoft.com/office/powerpoint/2010/main" val="286781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40</a:t>
            </a:fld>
            <a:endParaRPr lang="es-ES" dirty="0"/>
          </a:p>
        </p:txBody>
      </p:sp>
    </p:spTree>
    <p:extLst>
      <p:ext uri="{BB962C8B-B14F-4D97-AF65-F5344CB8AC3E}">
        <p14:creationId xmlns:p14="http://schemas.microsoft.com/office/powerpoint/2010/main" val="893516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Arousa.-Horreo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41</a:t>
            </a:fld>
            <a:endParaRPr lang="es-ES" dirty="0"/>
          </a:p>
        </p:txBody>
      </p:sp>
    </p:spTree>
    <p:extLst>
      <p:ext uri="{BB962C8B-B14F-4D97-AF65-F5344CB8AC3E}">
        <p14:creationId xmlns:p14="http://schemas.microsoft.com/office/powerpoint/2010/main" val="9969083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Arousa.-Horreo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42</a:t>
            </a:fld>
            <a:endParaRPr lang="es-ES" dirty="0"/>
          </a:p>
        </p:txBody>
      </p:sp>
    </p:spTree>
    <p:extLst>
      <p:ext uri="{BB962C8B-B14F-4D97-AF65-F5344CB8AC3E}">
        <p14:creationId xmlns:p14="http://schemas.microsoft.com/office/powerpoint/2010/main" val="2955780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43</a:t>
            </a:fld>
            <a:endParaRPr lang="es-ES" dirty="0"/>
          </a:p>
        </p:txBody>
      </p:sp>
    </p:spTree>
    <p:extLst>
      <p:ext uri="{BB962C8B-B14F-4D97-AF65-F5344CB8AC3E}">
        <p14:creationId xmlns:p14="http://schemas.microsoft.com/office/powerpoint/2010/main" val="1076361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Arousa.-Camelias</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44</a:t>
            </a:fld>
            <a:endParaRPr lang="es-ES" dirty="0"/>
          </a:p>
        </p:txBody>
      </p:sp>
    </p:spTree>
    <p:extLst>
      <p:ext uri="{BB962C8B-B14F-4D97-AF65-F5344CB8AC3E}">
        <p14:creationId xmlns:p14="http://schemas.microsoft.com/office/powerpoint/2010/main" val="1797395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45</a:t>
            </a:fld>
            <a:endParaRPr lang="es-ES" dirty="0"/>
          </a:p>
        </p:txBody>
      </p:sp>
    </p:spTree>
    <p:extLst>
      <p:ext uri="{BB962C8B-B14F-4D97-AF65-F5344CB8AC3E}">
        <p14:creationId xmlns:p14="http://schemas.microsoft.com/office/powerpoint/2010/main" val="17339030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46</a:t>
            </a:fld>
            <a:endParaRPr lang="es-ES" dirty="0"/>
          </a:p>
        </p:txBody>
      </p:sp>
    </p:spTree>
    <p:extLst>
      <p:ext uri="{BB962C8B-B14F-4D97-AF65-F5344CB8AC3E}">
        <p14:creationId xmlns:p14="http://schemas.microsoft.com/office/powerpoint/2010/main" val="20170623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47</a:t>
            </a:fld>
            <a:endParaRPr lang="es-ES" dirty="0"/>
          </a:p>
        </p:txBody>
      </p:sp>
    </p:spTree>
    <p:extLst>
      <p:ext uri="{BB962C8B-B14F-4D97-AF65-F5344CB8AC3E}">
        <p14:creationId xmlns:p14="http://schemas.microsoft.com/office/powerpoint/2010/main" val="3284161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48</a:t>
            </a:fld>
            <a:endParaRPr lang="es-ES" dirty="0"/>
          </a:p>
        </p:txBody>
      </p:sp>
    </p:spTree>
    <p:extLst>
      <p:ext uri="{BB962C8B-B14F-4D97-AF65-F5344CB8AC3E}">
        <p14:creationId xmlns:p14="http://schemas.microsoft.com/office/powerpoint/2010/main" val="29980005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49</a:t>
            </a:fld>
            <a:endParaRPr lang="es-ES" dirty="0"/>
          </a:p>
        </p:txBody>
      </p:sp>
    </p:spTree>
    <p:extLst>
      <p:ext uri="{BB962C8B-B14F-4D97-AF65-F5344CB8AC3E}">
        <p14:creationId xmlns:p14="http://schemas.microsoft.com/office/powerpoint/2010/main" val="4289520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50</a:t>
            </a:fld>
            <a:endParaRPr lang="es-ES" dirty="0"/>
          </a:p>
        </p:txBody>
      </p:sp>
    </p:spTree>
    <p:extLst>
      <p:ext uri="{BB962C8B-B14F-4D97-AF65-F5344CB8AC3E}">
        <p14:creationId xmlns:p14="http://schemas.microsoft.com/office/powerpoint/2010/main" val="27187512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51</a:t>
            </a:fld>
            <a:endParaRPr lang="es-ES" dirty="0"/>
          </a:p>
        </p:txBody>
      </p:sp>
    </p:spTree>
    <p:extLst>
      <p:ext uri="{BB962C8B-B14F-4D97-AF65-F5344CB8AC3E}">
        <p14:creationId xmlns:p14="http://schemas.microsoft.com/office/powerpoint/2010/main" val="132418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52</a:t>
            </a:fld>
            <a:endParaRPr lang="es-ES" dirty="0"/>
          </a:p>
        </p:txBody>
      </p:sp>
    </p:spTree>
    <p:extLst>
      <p:ext uri="{BB962C8B-B14F-4D97-AF65-F5344CB8AC3E}">
        <p14:creationId xmlns:p14="http://schemas.microsoft.com/office/powerpoint/2010/main" val="3406474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53</a:t>
            </a:fld>
            <a:endParaRPr lang="es-ES" dirty="0"/>
          </a:p>
        </p:txBody>
      </p:sp>
    </p:spTree>
    <p:extLst>
      <p:ext uri="{BB962C8B-B14F-4D97-AF65-F5344CB8AC3E}">
        <p14:creationId xmlns:p14="http://schemas.microsoft.com/office/powerpoint/2010/main" val="1302593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Arousa.-Ruta de la Camelia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54</a:t>
            </a:fld>
            <a:endParaRPr lang="es-ES" dirty="0"/>
          </a:p>
        </p:txBody>
      </p:sp>
    </p:spTree>
    <p:extLst>
      <p:ext uri="{BB962C8B-B14F-4D97-AF65-F5344CB8AC3E}">
        <p14:creationId xmlns:p14="http://schemas.microsoft.com/office/powerpoint/2010/main" val="1864624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55</a:t>
            </a:fld>
            <a:endParaRPr lang="es-ES" dirty="0"/>
          </a:p>
        </p:txBody>
      </p:sp>
    </p:spTree>
    <p:extLst>
      <p:ext uri="{BB962C8B-B14F-4D97-AF65-F5344CB8AC3E}">
        <p14:creationId xmlns:p14="http://schemas.microsoft.com/office/powerpoint/2010/main" val="35027364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56</a:t>
            </a:fld>
            <a:endParaRPr lang="es-ES" dirty="0"/>
          </a:p>
        </p:txBody>
      </p:sp>
    </p:spTree>
    <p:extLst>
      <p:ext uri="{BB962C8B-B14F-4D97-AF65-F5344CB8AC3E}">
        <p14:creationId xmlns:p14="http://schemas.microsoft.com/office/powerpoint/2010/main" val="24131738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57</a:t>
            </a:fld>
            <a:endParaRPr lang="es-ES" dirty="0"/>
          </a:p>
        </p:txBody>
      </p:sp>
    </p:spTree>
    <p:extLst>
      <p:ext uri="{BB962C8B-B14F-4D97-AF65-F5344CB8AC3E}">
        <p14:creationId xmlns:p14="http://schemas.microsoft.com/office/powerpoint/2010/main" val="23141877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58</a:t>
            </a:fld>
            <a:endParaRPr lang="es-ES" dirty="0"/>
          </a:p>
        </p:txBody>
      </p:sp>
    </p:spTree>
    <p:extLst>
      <p:ext uri="{BB962C8B-B14F-4D97-AF65-F5344CB8AC3E}">
        <p14:creationId xmlns:p14="http://schemas.microsoft.com/office/powerpoint/2010/main" val="21603328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59</a:t>
            </a:fld>
            <a:endParaRPr lang="es-ES" dirty="0"/>
          </a:p>
        </p:txBody>
      </p:sp>
    </p:spTree>
    <p:extLst>
      <p:ext uri="{BB962C8B-B14F-4D97-AF65-F5344CB8AC3E}">
        <p14:creationId xmlns:p14="http://schemas.microsoft.com/office/powerpoint/2010/main" val="29232923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60</a:t>
            </a:fld>
            <a:endParaRPr lang="es-ES" dirty="0"/>
          </a:p>
        </p:txBody>
      </p:sp>
    </p:spTree>
    <p:extLst>
      <p:ext uri="{BB962C8B-B14F-4D97-AF65-F5344CB8AC3E}">
        <p14:creationId xmlns:p14="http://schemas.microsoft.com/office/powerpoint/2010/main" val="23847567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61</a:t>
            </a:fld>
            <a:endParaRPr lang="es-ES" dirty="0"/>
          </a:p>
        </p:txBody>
      </p:sp>
    </p:spTree>
    <p:extLst>
      <p:ext uri="{BB962C8B-B14F-4D97-AF65-F5344CB8AC3E}">
        <p14:creationId xmlns:p14="http://schemas.microsoft.com/office/powerpoint/2010/main" val="2147804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Arousa.-Sequoia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62</a:t>
            </a:fld>
            <a:endParaRPr lang="es-ES" dirty="0"/>
          </a:p>
        </p:txBody>
      </p:sp>
    </p:spTree>
    <p:extLst>
      <p:ext uri="{BB962C8B-B14F-4D97-AF65-F5344CB8AC3E}">
        <p14:creationId xmlns:p14="http://schemas.microsoft.com/office/powerpoint/2010/main" val="31618825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63</a:t>
            </a:fld>
            <a:endParaRPr lang="es-ES" dirty="0"/>
          </a:p>
        </p:txBody>
      </p:sp>
    </p:spTree>
    <p:extLst>
      <p:ext uri="{BB962C8B-B14F-4D97-AF65-F5344CB8AC3E}">
        <p14:creationId xmlns:p14="http://schemas.microsoft.com/office/powerpoint/2010/main" val="1985459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64</a:t>
            </a:fld>
            <a:endParaRPr lang="es-ES" dirty="0"/>
          </a:p>
        </p:txBody>
      </p:sp>
    </p:spTree>
    <p:extLst>
      <p:ext uri="{BB962C8B-B14F-4D97-AF65-F5344CB8AC3E}">
        <p14:creationId xmlns:p14="http://schemas.microsoft.com/office/powerpoint/2010/main" val="2058789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65</a:t>
            </a:fld>
            <a:endParaRPr lang="es-ES" dirty="0"/>
          </a:p>
        </p:txBody>
      </p:sp>
    </p:spTree>
    <p:extLst>
      <p:ext uri="{BB962C8B-B14F-4D97-AF65-F5344CB8AC3E}">
        <p14:creationId xmlns:p14="http://schemas.microsoft.com/office/powerpoint/2010/main" val="11740394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66</a:t>
            </a:fld>
            <a:endParaRPr lang="es-ES" dirty="0"/>
          </a:p>
        </p:txBody>
      </p:sp>
    </p:spTree>
    <p:extLst>
      <p:ext uri="{BB962C8B-B14F-4D97-AF65-F5344CB8AC3E}">
        <p14:creationId xmlns:p14="http://schemas.microsoft.com/office/powerpoint/2010/main" val="1921402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67</a:t>
            </a:fld>
            <a:endParaRPr lang="es-ES" dirty="0"/>
          </a:p>
        </p:txBody>
      </p:sp>
    </p:spTree>
    <p:extLst>
      <p:ext uri="{BB962C8B-B14F-4D97-AF65-F5344CB8AC3E}">
        <p14:creationId xmlns:p14="http://schemas.microsoft.com/office/powerpoint/2010/main" val="37386658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68</a:t>
            </a:fld>
            <a:endParaRPr lang="es-ES" dirty="0"/>
          </a:p>
        </p:txBody>
      </p:sp>
    </p:spTree>
    <p:extLst>
      <p:ext uri="{BB962C8B-B14F-4D97-AF65-F5344CB8AC3E}">
        <p14:creationId xmlns:p14="http://schemas.microsoft.com/office/powerpoint/2010/main" val="30911856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69</a:t>
            </a:fld>
            <a:endParaRPr lang="es-ES" dirty="0"/>
          </a:p>
        </p:txBody>
      </p:sp>
    </p:spTree>
    <p:extLst>
      <p:ext uri="{BB962C8B-B14F-4D97-AF65-F5344CB8AC3E}">
        <p14:creationId xmlns:p14="http://schemas.microsoft.com/office/powerpoint/2010/main" val="21861402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Arousa.-Capilla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70</a:t>
            </a:fld>
            <a:endParaRPr lang="es-ES" dirty="0"/>
          </a:p>
        </p:txBody>
      </p:sp>
    </p:spTree>
    <p:extLst>
      <p:ext uri="{BB962C8B-B14F-4D97-AF65-F5344CB8AC3E}">
        <p14:creationId xmlns:p14="http://schemas.microsoft.com/office/powerpoint/2010/main" val="40982597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Arousa.-Capilla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71</a:t>
            </a:fld>
            <a:endParaRPr lang="es-ES" dirty="0"/>
          </a:p>
        </p:txBody>
      </p:sp>
    </p:spTree>
    <p:extLst>
      <p:ext uri="{BB962C8B-B14F-4D97-AF65-F5344CB8AC3E}">
        <p14:creationId xmlns:p14="http://schemas.microsoft.com/office/powerpoint/2010/main" val="40979098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72</a:t>
            </a:fld>
            <a:endParaRPr lang="es-ES" dirty="0"/>
          </a:p>
        </p:txBody>
      </p:sp>
    </p:spTree>
    <p:extLst>
      <p:ext uri="{BB962C8B-B14F-4D97-AF65-F5344CB8AC3E}">
        <p14:creationId xmlns:p14="http://schemas.microsoft.com/office/powerpoint/2010/main" val="32999041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Arousa.-Capilla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73</a:t>
            </a:fld>
            <a:endParaRPr lang="es-ES" dirty="0"/>
          </a:p>
        </p:txBody>
      </p:sp>
    </p:spTree>
    <p:extLst>
      <p:ext uri="{BB962C8B-B14F-4D97-AF65-F5344CB8AC3E}">
        <p14:creationId xmlns:p14="http://schemas.microsoft.com/office/powerpoint/2010/main" val="577688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Arousa.-Patio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74</a:t>
            </a:fld>
            <a:endParaRPr lang="es-ES" dirty="0"/>
          </a:p>
        </p:txBody>
      </p:sp>
    </p:spTree>
    <p:extLst>
      <p:ext uri="{BB962C8B-B14F-4D97-AF65-F5344CB8AC3E}">
        <p14:creationId xmlns:p14="http://schemas.microsoft.com/office/powerpoint/2010/main" val="42066893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75</a:t>
            </a:fld>
            <a:endParaRPr lang="es-ES" dirty="0"/>
          </a:p>
        </p:txBody>
      </p:sp>
    </p:spTree>
    <p:extLst>
      <p:ext uri="{BB962C8B-B14F-4D97-AF65-F5344CB8AC3E}">
        <p14:creationId xmlns:p14="http://schemas.microsoft.com/office/powerpoint/2010/main" val="38929218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76</a:t>
            </a:fld>
            <a:endParaRPr lang="es-ES" dirty="0"/>
          </a:p>
        </p:txBody>
      </p:sp>
    </p:spTree>
    <p:extLst>
      <p:ext uri="{BB962C8B-B14F-4D97-AF65-F5344CB8AC3E}">
        <p14:creationId xmlns:p14="http://schemas.microsoft.com/office/powerpoint/2010/main" val="39247807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77</a:t>
            </a:fld>
            <a:endParaRPr lang="es-ES" dirty="0"/>
          </a:p>
        </p:txBody>
      </p:sp>
    </p:spTree>
    <p:extLst>
      <p:ext uri="{BB962C8B-B14F-4D97-AF65-F5344CB8AC3E}">
        <p14:creationId xmlns:p14="http://schemas.microsoft.com/office/powerpoint/2010/main" val="4528097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78</a:t>
            </a:fld>
            <a:endParaRPr lang="es-ES" dirty="0"/>
          </a:p>
        </p:txBody>
      </p:sp>
    </p:spTree>
    <p:extLst>
      <p:ext uri="{BB962C8B-B14F-4D97-AF65-F5344CB8AC3E}">
        <p14:creationId xmlns:p14="http://schemas.microsoft.com/office/powerpoint/2010/main" val="13814670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Arousa.-Camelias</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79</a:t>
            </a:fld>
            <a:endParaRPr lang="es-ES" dirty="0"/>
          </a:p>
        </p:txBody>
      </p:sp>
    </p:spTree>
    <p:extLst>
      <p:ext uri="{BB962C8B-B14F-4D97-AF65-F5344CB8AC3E}">
        <p14:creationId xmlns:p14="http://schemas.microsoft.com/office/powerpoint/2010/main" val="1936039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80</a:t>
            </a:fld>
            <a:endParaRPr lang="es-ES" dirty="0"/>
          </a:p>
        </p:txBody>
      </p:sp>
    </p:spTree>
    <p:extLst>
      <p:ext uri="{BB962C8B-B14F-4D97-AF65-F5344CB8AC3E}">
        <p14:creationId xmlns:p14="http://schemas.microsoft.com/office/powerpoint/2010/main" val="3497394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81</a:t>
            </a:fld>
            <a:endParaRPr lang="es-ES" dirty="0"/>
          </a:p>
        </p:txBody>
      </p:sp>
    </p:spTree>
    <p:extLst>
      <p:ext uri="{BB962C8B-B14F-4D97-AF65-F5344CB8AC3E}">
        <p14:creationId xmlns:p14="http://schemas.microsoft.com/office/powerpoint/2010/main" val="3060754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82</a:t>
            </a:fld>
            <a:endParaRPr lang="es-ES" dirty="0"/>
          </a:p>
        </p:txBody>
      </p:sp>
    </p:spTree>
    <p:extLst>
      <p:ext uri="{BB962C8B-B14F-4D97-AF65-F5344CB8AC3E}">
        <p14:creationId xmlns:p14="http://schemas.microsoft.com/office/powerpoint/2010/main" val="10718079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Arousa.-Eucaliptus</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83</a:t>
            </a:fld>
            <a:endParaRPr lang="es-ES" dirty="0"/>
          </a:p>
        </p:txBody>
      </p:sp>
    </p:spTree>
    <p:extLst>
      <p:ext uri="{BB962C8B-B14F-4D97-AF65-F5344CB8AC3E}">
        <p14:creationId xmlns:p14="http://schemas.microsoft.com/office/powerpoint/2010/main" val="10744596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Arousa.-Horreo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84</a:t>
            </a:fld>
            <a:endParaRPr lang="es-ES" dirty="0"/>
          </a:p>
        </p:txBody>
      </p:sp>
    </p:spTree>
    <p:extLst>
      <p:ext uri="{BB962C8B-B14F-4D97-AF65-F5344CB8AC3E}">
        <p14:creationId xmlns:p14="http://schemas.microsoft.com/office/powerpoint/2010/main" val="7089853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85</a:t>
            </a:fld>
            <a:endParaRPr lang="es-ES" dirty="0"/>
          </a:p>
        </p:txBody>
      </p:sp>
    </p:spTree>
    <p:extLst>
      <p:ext uri="{BB962C8B-B14F-4D97-AF65-F5344CB8AC3E}">
        <p14:creationId xmlns:p14="http://schemas.microsoft.com/office/powerpoint/2010/main" val="17131025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86</a:t>
            </a:fld>
            <a:endParaRPr lang="es-ES" dirty="0"/>
          </a:p>
        </p:txBody>
      </p:sp>
    </p:spTree>
    <p:extLst>
      <p:ext uri="{BB962C8B-B14F-4D97-AF65-F5344CB8AC3E}">
        <p14:creationId xmlns:p14="http://schemas.microsoft.com/office/powerpoint/2010/main" val="40638762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89</a:t>
            </a:fld>
            <a:endParaRPr lang="es-ES" dirty="0"/>
          </a:p>
        </p:txBody>
      </p:sp>
    </p:spTree>
    <p:extLst>
      <p:ext uri="{BB962C8B-B14F-4D97-AF65-F5344CB8AC3E}">
        <p14:creationId xmlns:p14="http://schemas.microsoft.com/office/powerpoint/2010/main" val="14179216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90</a:t>
            </a:fld>
            <a:endParaRPr lang="es-ES" dirty="0"/>
          </a:p>
        </p:txBody>
      </p:sp>
    </p:spTree>
    <p:extLst>
      <p:ext uri="{BB962C8B-B14F-4D97-AF65-F5344CB8AC3E}">
        <p14:creationId xmlns:p14="http://schemas.microsoft.com/office/powerpoint/2010/main" val="3576247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91</a:t>
            </a:fld>
            <a:endParaRPr lang="es-ES" dirty="0"/>
          </a:p>
        </p:txBody>
      </p:sp>
    </p:spTree>
    <p:extLst>
      <p:ext uri="{BB962C8B-B14F-4D97-AF65-F5344CB8AC3E}">
        <p14:creationId xmlns:p14="http://schemas.microsoft.com/office/powerpoint/2010/main" val="4419260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92</a:t>
            </a:fld>
            <a:endParaRPr lang="es-ES" dirty="0"/>
          </a:p>
        </p:txBody>
      </p:sp>
    </p:spTree>
    <p:extLst>
      <p:ext uri="{BB962C8B-B14F-4D97-AF65-F5344CB8AC3E}">
        <p14:creationId xmlns:p14="http://schemas.microsoft.com/office/powerpoint/2010/main" val="7169551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93</a:t>
            </a:fld>
            <a:endParaRPr lang="es-ES" dirty="0"/>
          </a:p>
        </p:txBody>
      </p:sp>
    </p:spTree>
    <p:extLst>
      <p:ext uri="{BB962C8B-B14F-4D97-AF65-F5344CB8AC3E}">
        <p14:creationId xmlns:p14="http://schemas.microsoft.com/office/powerpoint/2010/main" val="31600527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94</a:t>
            </a:fld>
            <a:endParaRPr lang="es-ES" dirty="0"/>
          </a:p>
        </p:txBody>
      </p:sp>
    </p:spTree>
    <p:extLst>
      <p:ext uri="{BB962C8B-B14F-4D97-AF65-F5344CB8AC3E}">
        <p14:creationId xmlns:p14="http://schemas.microsoft.com/office/powerpoint/2010/main" val="15442341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95</a:t>
            </a:fld>
            <a:endParaRPr lang="es-ES" dirty="0"/>
          </a:p>
        </p:txBody>
      </p:sp>
    </p:spTree>
    <p:extLst>
      <p:ext uri="{BB962C8B-B14F-4D97-AF65-F5344CB8AC3E}">
        <p14:creationId xmlns:p14="http://schemas.microsoft.com/office/powerpoint/2010/main" val="20325748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96</a:t>
            </a:fld>
            <a:endParaRPr lang="es-ES" dirty="0"/>
          </a:p>
        </p:txBody>
      </p:sp>
    </p:spTree>
    <p:extLst>
      <p:ext uri="{BB962C8B-B14F-4D97-AF65-F5344CB8AC3E}">
        <p14:creationId xmlns:p14="http://schemas.microsoft.com/office/powerpoint/2010/main" val="20423474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97</a:t>
            </a:fld>
            <a:endParaRPr lang="es-ES" dirty="0"/>
          </a:p>
        </p:txBody>
      </p:sp>
    </p:spTree>
    <p:extLst>
      <p:ext uri="{BB962C8B-B14F-4D97-AF65-F5344CB8AC3E}">
        <p14:creationId xmlns:p14="http://schemas.microsoft.com/office/powerpoint/2010/main" val="3275416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98</a:t>
            </a:fld>
            <a:endParaRPr lang="es-ES" dirty="0"/>
          </a:p>
        </p:txBody>
      </p:sp>
    </p:spTree>
    <p:extLst>
      <p:ext uri="{BB962C8B-B14F-4D97-AF65-F5344CB8AC3E}">
        <p14:creationId xmlns:p14="http://schemas.microsoft.com/office/powerpoint/2010/main" val="20781195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a:p>
            <a:endParaRPr lang="es-ES" dirty="0"/>
          </a:p>
        </p:txBody>
      </p:sp>
      <p:sp>
        <p:nvSpPr>
          <p:cNvPr id="4" name="3 Marcador de número de diapositiva"/>
          <p:cNvSpPr>
            <a:spLocks noGrp="1"/>
          </p:cNvSpPr>
          <p:nvPr>
            <p:ph type="sldNum" sz="quarter" idx="10"/>
          </p:nvPr>
        </p:nvSpPr>
        <p:spPr/>
        <p:txBody>
          <a:bodyPr/>
          <a:lstStyle/>
          <a:p>
            <a:fld id="{7C08C1F7-F229-4A75-AE36-15712ACB1F93}" type="slidenum">
              <a:rPr lang="es-ES" smtClean="0"/>
              <a:t>99</a:t>
            </a:fld>
            <a:endParaRPr lang="es-ES" dirty="0"/>
          </a:p>
        </p:txBody>
      </p:sp>
    </p:spTree>
    <p:extLst>
      <p:ext uri="{BB962C8B-B14F-4D97-AF65-F5344CB8AC3E}">
        <p14:creationId xmlns:p14="http://schemas.microsoft.com/office/powerpoint/2010/main" val="35823575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100</a:t>
            </a:fld>
            <a:endParaRPr lang="es-ES" dirty="0"/>
          </a:p>
        </p:txBody>
      </p:sp>
    </p:spTree>
    <p:extLst>
      <p:ext uri="{BB962C8B-B14F-4D97-AF65-F5344CB8AC3E}">
        <p14:creationId xmlns:p14="http://schemas.microsoft.com/office/powerpoint/2010/main" val="11588586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 Lorenzo de Trasouto</a:t>
            </a:r>
          </a:p>
        </p:txBody>
      </p:sp>
      <p:sp>
        <p:nvSpPr>
          <p:cNvPr id="4" name="3 Marcador de número de diapositiva"/>
          <p:cNvSpPr>
            <a:spLocks noGrp="1"/>
          </p:cNvSpPr>
          <p:nvPr>
            <p:ph type="sldNum" sz="quarter" idx="10"/>
          </p:nvPr>
        </p:nvSpPr>
        <p:spPr/>
        <p:txBody>
          <a:bodyPr/>
          <a:lstStyle/>
          <a:p>
            <a:fld id="{7C08C1F7-F229-4A75-AE36-15712ACB1F93}" type="slidenum">
              <a:rPr lang="es-ES" smtClean="0"/>
              <a:t>101</a:t>
            </a:fld>
            <a:endParaRPr lang="es-ES" dirty="0"/>
          </a:p>
        </p:txBody>
      </p:sp>
    </p:spTree>
    <p:extLst>
      <p:ext uri="{BB962C8B-B14F-4D97-AF65-F5344CB8AC3E}">
        <p14:creationId xmlns:p14="http://schemas.microsoft.com/office/powerpoint/2010/main" val="180798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32722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29385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2155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7523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194486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0544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840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62653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0856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15106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616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84304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59.jpeg"/><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6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8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8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9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18448" cy="3744416"/>
          </a:xfrm>
        </p:spPr>
        <p:txBody>
          <a:bodyPr>
            <a:normAutofit fontScale="90000"/>
          </a:bodyPr>
          <a:lstStyle/>
          <a:p>
            <a:r>
              <a:rPr lang="pt-BR" sz="3600" dirty="0"/>
              <a:t>EUROPA.-LA VUELTA AL MUNDO EN 885 </a:t>
            </a:r>
            <a:r>
              <a:rPr lang="pt-BR" sz="3600" dirty="0" err="1"/>
              <a:t>JARDINES.-ESPAÑA.-GALICIA.-</a:t>
            </a:r>
            <a:r>
              <a:rPr lang="pt-BR" sz="3100" dirty="0" err="1"/>
              <a:t>Pazo</a:t>
            </a:r>
            <a:r>
              <a:rPr lang="pt-BR" sz="3100" dirty="0"/>
              <a:t> de </a:t>
            </a:r>
            <a:r>
              <a:rPr lang="pt-BR" sz="3100" dirty="0" err="1"/>
              <a:t>Rubianes</a:t>
            </a:r>
            <a:r>
              <a:rPr lang="pt-BR" sz="3100" dirty="0"/>
              <a:t> y </a:t>
            </a:r>
            <a:r>
              <a:rPr lang="es-ES" sz="3100" dirty="0"/>
              <a:t>Pazo de San Lorenzo de Trasouto</a:t>
            </a:r>
            <a:br>
              <a:rPr lang="es-ES"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535686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1052736"/>
            <a:ext cx="7024744" cy="1143000"/>
          </a:xfrm>
        </p:spPr>
        <p:txBody>
          <a:bodyPr>
            <a:normAutofit/>
          </a:bodyPr>
          <a:lstStyle/>
          <a:p>
            <a:r>
              <a:rPr lang="es-ES" dirty="0"/>
              <a:t>Pazo de Rubianes</a:t>
            </a:r>
            <a:br>
              <a:rPr lang="es-ES" dirty="0"/>
            </a:br>
            <a:endParaRPr lang="es-ES" dirty="0"/>
          </a:p>
        </p:txBody>
      </p:sp>
      <p:sp>
        <p:nvSpPr>
          <p:cNvPr id="3" name="2 Marcador de contenido"/>
          <p:cNvSpPr>
            <a:spLocks noGrp="1"/>
          </p:cNvSpPr>
          <p:nvPr>
            <p:ph sz="quarter" idx="1"/>
          </p:nvPr>
        </p:nvSpPr>
        <p:spPr>
          <a:xfrm>
            <a:off x="1043492" y="1844824"/>
            <a:ext cx="6984892" cy="4680520"/>
          </a:xfrm>
        </p:spPr>
        <p:txBody>
          <a:bodyPr>
            <a:normAutofit/>
          </a:bodyPr>
          <a:lstStyle/>
          <a:p>
            <a:r>
              <a:rPr lang="es-ES" dirty="0"/>
              <a:t>El mundo vegetal del Pazo de Rubianes goza de gran importancia en sus vertiente florística (cerca de cien especies diferentes), jardinística y paisajística. </a:t>
            </a:r>
          </a:p>
          <a:p>
            <a:r>
              <a:rPr lang="es-ES" dirty="0"/>
              <a:t>Un total de 65 hectáreas repartidas en tres dominios: jardín, huerto-jardín, bosque ajardinado, viñedo y monte de alcornoques (sobreiras).</a:t>
            </a:r>
          </a:p>
          <a:p>
            <a:r>
              <a:rPr lang="es-ES" dirty="0"/>
              <a:t>Según las referencias del archivo del Pazo, entorno al año 1714, destacan de esta época el estanque de las ranas con su pérgola y glorieta emparrada. </a:t>
            </a:r>
          </a:p>
          <a:p>
            <a:endParaRPr lang="es-ES" dirty="0"/>
          </a:p>
          <a:p>
            <a:endParaRPr lang="es-ES" dirty="0"/>
          </a:p>
          <a:p>
            <a:endParaRPr lang="es-ES" dirty="0"/>
          </a:p>
        </p:txBody>
      </p:sp>
    </p:spTree>
    <p:extLst>
      <p:ext uri="{BB962C8B-B14F-4D97-AF65-F5344CB8AC3E}">
        <p14:creationId xmlns:p14="http://schemas.microsoft.com/office/powerpoint/2010/main" val="3883856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492" y="548680"/>
            <a:ext cx="7128908" cy="5544616"/>
          </a:xfrm>
        </p:spPr>
        <p:txBody>
          <a:bodyPr>
            <a:normAutofit/>
          </a:bodyPr>
          <a:lstStyle/>
          <a:p>
            <a:r>
              <a:rPr lang="es-ES" dirty="0"/>
              <a:t>Circundando el estanque se encuentran plátanos y bojs arbóreos.</a:t>
            </a:r>
          </a:p>
          <a:p>
            <a:r>
              <a:rPr lang="es-ES" dirty="0"/>
              <a:t>De principios del siglo XIX hasta el 1834 son las primeras Camelias regaladas por el Duque de Caminha (Portugal), y de las primeras magnolias perennifolias de Galicia junto a un amplio catálogo florístico.</a:t>
            </a:r>
          </a:p>
          <a:p>
            <a:r>
              <a:rPr lang="es-ES" dirty="0"/>
              <a:t>De mediados a finales del siglo XIX es la época de la participación en el proyecto de jardinería del paisajista francés Martín Dorgambide 1870, responsable de la ordenación de cultivos forestales, agrícolas y ornamentales. </a:t>
            </a:r>
          </a:p>
          <a:p>
            <a:endParaRPr lang="es-ES" dirty="0"/>
          </a:p>
          <a:p>
            <a:endParaRPr lang="es-ES" dirty="0"/>
          </a:p>
        </p:txBody>
      </p:sp>
    </p:spTree>
    <p:extLst>
      <p:ext uri="{BB962C8B-B14F-4D97-AF65-F5344CB8AC3E}">
        <p14:creationId xmlns:p14="http://schemas.microsoft.com/office/powerpoint/2010/main" val="2941507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492" y="836712"/>
            <a:ext cx="7128908" cy="5256584"/>
          </a:xfrm>
        </p:spPr>
        <p:txBody>
          <a:bodyPr>
            <a:normAutofit/>
          </a:bodyPr>
          <a:lstStyle/>
          <a:p>
            <a:r>
              <a:rPr lang="es-ES" dirty="0"/>
              <a:t>De esta época, entorno al año 1820, son los eucaliptos de la finca, traídos por el obispo de Tuy. Superando los 14 metros de perímetro se convirtieren en los eucaliptos más grandes de Europa. </a:t>
            </a:r>
          </a:p>
          <a:p>
            <a:r>
              <a:rPr lang="es-ES" dirty="0"/>
              <a:t>También destacan los conjuntos de criptomerias elegantes, de palmeras, de magnolias perennifolias de la entrada, de plátanos, de calocedros y de alcornoques enormes. </a:t>
            </a:r>
          </a:p>
          <a:p>
            <a:r>
              <a:rPr lang="es-ES" dirty="0"/>
              <a:t>Destaca, también, el eucalipto del pimiento de porte majestuoso y de edad similar a los gigantescos eucaliptos glóbulos.</a:t>
            </a:r>
          </a:p>
        </p:txBody>
      </p:sp>
    </p:spTree>
    <p:extLst>
      <p:ext uri="{BB962C8B-B14F-4D97-AF65-F5344CB8AC3E}">
        <p14:creationId xmlns:p14="http://schemas.microsoft.com/office/powerpoint/2010/main" val="4040549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836712"/>
            <a:ext cx="7488832" cy="5256584"/>
          </a:xfrm>
        </p:spPr>
        <p:txBody>
          <a:bodyPr>
            <a:noAutofit/>
          </a:bodyPr>
          <a:lstStyle/>
          <a:p>
            <a:r>
              <a:rPr lang="es-ES" dirty="0"/>
              <a:t>En colaboración con el Monasterio de Armenteira, tras la recolección que se efectúa en agosto y septiembre de las semillas de camelia en el Pazo y la posterior extracción del aceite de las mismas, las Hnas Cistercienses se encargan de elaborar jabones con aceite de camelia, destinados a su posterior venta en el Pazo de Rubianes</a:t>
            </a:r>
          </a:p>
          <a:p>
            <a:r>
              <a:rPr lang="es-ES" dirty="0"/>
              <a:t>Siendo la camelia tan representativa del jardín del Pazo de Rubianes, se ha encargado la elaboración de piezas exclusivas realizadas de forma totalmente artesanal a Julia García, inspirándose en las distintas variedades de camelia existentes, pudiéndose también adquirir en el Pazo.</a:t>
            </a:r>
          </a:p>
          <a:p>
            <a:endParaRPr lang="es-ES" dirty="0"/>
          </a:p>
        </p:txBody>
      </p:sp>
    </p:spTree>
    <p:extLst>
      <p:ext uri="{BB962C8B-B14F-4D97-AF65-F5344CB8AC3E}">
        <p14:creationId xmlns:p14="http://schemas.microsoft.com/office/powerpoint/2010/main" val="3890006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04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79" t="2708" r="1906" b="10000"/>
          <a:stretch/>
        </p:blipFill>
        <p:spPr>
          <a:xfrm>
            <a:off x="0" y="0"/>
            <a:ext cx="9252520" cy="6858000"/>
          </a:xfrm>
          <a:prstGeom prst="rect">
            <a:avLst/>
          </a:prstGeom>
        </p:spPr>
      </p:pic>
    </p:spTree>
    <p:extLst>
      <p:ext uri="{BB962C8B-B14F-4D97-AF65-F5344CB8AC3E}">
        <p14:creationId xmlns:p14="http://schemas.microsoft.com/office/powerpoint/2010/main" val="123632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5" cy="6857999"/>
          </a:xfrm>
          <a:prstGeom prst="rect">
            <a:avLst/>
          </a:prstGeom>
        </p:spPr>
      </p:pic>
    </p:spTree>
    <p:extLst>
      <p:ext uri="{BB962C8B-B14F-4D97-AF65-F5344CB8AC3E}">
        <p14:creationId xmlns:p14="http://schemas.microsoft.com/office/powerpoint/2010/main" val="186349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799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387702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4073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22019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09432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3879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396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3021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852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855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2932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25149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97715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289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385" t="6500" r="4308" b="10100"/>
          <a:stretch/>
        </p:blipFill>
        <p:spPr>
          <a:xfrm>
            <a:off x="0" y="0"/>
            <a:ext cx="9144000" cy="6858000"/>
          </a:xfrm>
          <a:prstGeom prst="rect">
            <a:avLst/>
          </a:prstGeom>
        </p:spPr>
      </p:pic>
    </p:spTree>
    <p:extLst>
      <p:ext uri="{BB962C8B-B14F-4D97-AF65-F5344CB8AC3E}">
        <p14:creationId xmlns:p14="http://schemas.microsoft.com/office/powerpoint/2010/main" val="1470677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223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768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283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34296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2959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SC_03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048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SC_03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012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368405"/>
            <a:ext cx="8208912" cy="6121190"/>
          </a:xfrm>
          <a:prstGeom prst="rect">
            <a:avLst/>
          </a:prstGeom>
        </p:spPr>
      </p:pic>
    </p:spTree>
    <p:extLst>
      <p:ext uri="{BB962C8B-B14F-4D97-AF65-F5344CB8AC3E}">
        <p14:creationId xmlns:p14="http://schemas.microsoft.com/office/powerpoint/2010/main" val="2384836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1189441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3999" cy="6741368"/>
          </a:xfrm>
          <a:prstGeom prst="rect">
            <a:avLst/>
          </a:prstGeom>
        </p:spPr>
      </p:pic>
    </p:spTree>
    <p:extLst>
      <p:ext uri="{BB962C8B-B14F-4D97-AF65-F5344CB8AC3E}">
        <p14:creationId xmlns:p14="http://schemas.microsoft.com/office/powerpoint/2010/main" val="1568703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39003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49155"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spTree>
    <p:extLst>
      <p:ext uri="{BB962C8B-B14F-4D97-AF65-F5344CB8AC3E}">
        <p14:creationId xmlns:p14="http://schemas.microsoft.com/office/powerpoint/2010/main" val="1116095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87324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981897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1477"/>
            <a:ext cx="9144000" cy="6075045"/>
          </a:xfrm>
          <a:prstGeom prst="rect">
            <a:avLst/>
          </a:prstGeom>
        </p:spPr>
      </p:pic>
    </p:spTree>
    <p:extLst>
      <p:ext uri="{BB962C8B-B14F-4D97-AF65-F5344CB8AC3E}">
        <p14:creationId xmlns:p14="http://schemas.microsoft.com/office/powerpoint/2010/main" val="305917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26716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7029400"/>
          </a:xfrm>
          <a:prstGeom prst="rect">
            <a:avLst/>
          </a:prstGeom>
        </p:spPr>
      </p:pic>
    </p:spTree>
    <p:extLst>
      <p:ext uri="{BB962C8B-B14F-4D97-AF65-F5344CB8AC3E}">
        <p14:creationId xmlns:p14="http://schemas.microsoft.com/office/powerpoint/2010/main" val="356814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 y="0"/>
            <a:ext cx="9223945" cy="6858000"/>
          </a:xfrm>
          <a:prstGeom prst="rect">
            <a:avLst/>
          </a:prstGeom>
        </p:spPr>
      </p:pic>
    </p:spTree>
    <p:extLst>
      <p:ext uri="{BB962C8B-B14F-4D97-AF65-F5344CB8AC3E}">
        <p14:creationId xmlns:p14="http://schemas.microsoft.com/office/powerpoint/2010/main" val="3777573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56990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4"/>
          <a:stretch/>
        </p:blipFill>
        <p:spPr>
          <a:xfrm>
            <a:off x="0" y="1"/>
            <a:ext cx="9144000" cy="6857999"/>
          </a:xfrm>
          <a:prstGeom prst="rect">
            <a:avLst/>
          </a:prstGeom>
        </p:spPr>
      </p:pic>
    </p:spTree>
    <p:extLst>
      <p:ext uri="{BB962C8B-B14F-4D97-AF65-F5344CB8AC3E}">
        <p14:creationId xmlns:p14="http://schemas.microsoft.com/office/powerpoint/2010/main" val="3834802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1214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127440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240"/>
            <a:ext cx="5838825" cy="674876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8826" y="0"/>
            <a:ext cx="3305174" cy="6858000"/>
          </a:xfrm>
          <a:prstGeom prst="rect">
            <a:avLst/>
          </a:prstGeom>
        </p:spPr>
      </p:pic>
    </p:spTree>
    <p:extLst>
      <p:ext uri="{BB962C8B-B14F-4D97-AF65-F5344CB8AC3E}">
        <p14:creationId xmlns:p14="http://schemas.microsoft.com/office/powerpoint/2010/main" val="11300865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061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23519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768752"/>
          </a:xfrm>
          <a:prstGeom prst="rect">
            <a:avLst/>
          </a:prstGeom>
        </p:spPr>
      </p:pic>
    </p:spTree>
    <p:extLst>
      <p:ext uri="{BB962C8B-B14F-4D97-AF65-F5344CB8AC3E}">
        <p14:creationId xmlns:p14="http://schemas.microsoft.com/office/powerpoint/2010/main" val="2211960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21019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34707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122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408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725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5002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19772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9" y="22845"/>
            <a:ext cx="9110861" cy="41529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38" y="4175745"/>
            <a:ext cx="9110861" cy="2598415"/>
          </a:xfrm>
          <a:prstGeom prst="rect">
            <a:avLst/>
          </a:prstGeom>
        </p:spPr>
      </p:pic>
    </p:spTree>
    <p:extLst>
      <p:ext uri="{BB962C8B-B14F-4D97-AF65-F5344CB8AC3E}">
        <p14:creationId xmlns:p14="http://schemas.microsoft.com/office/powerpoint/2010/main" val="8292436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644008" cy="3428999"/>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0"/>
            <a:ext cx="2411760"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3429000"/>
            <a:ext cx="4608511" cy="3429000"/>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b="6756"/>
          <a:stretch/>
        </p:blipFill>
        <p:spPr>
          <a:xfrm>
            <a:off x="1969740" y="0"/>
            <a:ext cx="4762500" cy="3429000"/>
          </a:xfrm>
          <a:prstGeom prst="rect">
            <a:avLst/>
          </a:prstGeom>
        </p:spPr>
      </p:pic>
      <p:pic>
        <p:nvPicPr>
          <p:cNvPr id="7" name="6 Imagen"/>
          <p:cNvPicPr>
            <a:picLocks noChangeAspect="1"/>
          </p:cNvPicPr>
          <p:nvPr/>
        </p:nvPicPr>
        <p:blipFill rotWithShape="1">
          <a:blip r:embed="rId7" cstate="print">
            <a:extLst>
              <a:ext uri="{28A0092B-C50C-407E-A947-70E740481C1C}">
                <a14:useLocalDpi xmlns:a14="http://schemas.microsoft.com/office/drawing/2010/main" val="0"/>
              </a:ext>
            </a:extLst>
          </a:blip>
          <a:srcRect l="-2500" r="78459" b="50000"/>
          <a:stretch/>
        </p:blipFill>
        <p:spPr>
          <a:xfrm>
            <a:off x="-228600" y="0"/>
            <a:ext cx="2198340" cy="3428999"/>
          </a:xfrm>
          <a:prstGeom prst="rect">
            <a:avLst/>
          </a:prstGeom>
        </p:spPr>
      </p:pic>
    </p:spTree>
    <p:extLst>
      <p:ext uri="{BB962C8B-B14F-4D97-AF65-F5344CB8AC3E}">
        <p14:creationId xmlns:p14="http://schemas.microsoft.com/office/powerpoint/2010/main" val="2812214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03"/>
          <a:stretch/>
        </p:blipFill>
        <p:spPr>
          <a:xfrm>
            <a:off x="0" y="1"/>
            <a:ext cx="9144000" cy="6857999"/>
          </a:xfrm>
          <a:prstGeom prst="rect">
            <a:avLst/>
          </a:prstGeom>
        </p:spPr>
      </p:pic>
    </p:spTree>
    <p:extLst>
      <p:ext uri="{BB962C8B-B14F-4D97-AF65-F5344CB8AC3E}">
        <p14:creationId xmlns:p14="http://schemas.microsoft.com/office/powerpoint/2010/main" val="20035973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98"/>
          <a:stretch/>
        </p:blipFill>
        <p:spPr>
          <a:xfrm>
            <a:off x="0" y="1"/>
            <a:ext cx="9144000" cy="6858000"/>
          </a:xfrm>
          <a:prstGeom prst="rect">
            <a:avLst/>
          </a:prstGeom>
        </p:spPr>
      </p:pic>
    </p:spTree>
    <p:extLst>
      <p:ext uri="{BB962C8B-B14F-4D97-AF65-F5344CB8AC3E}">
        <p14:creationId xmlns:p14="http://schemas.microsoft.com/office/powerpoint/2010/main" val="14607198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24879009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7992" y="0"/>
            <a:ext cx="45562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7992"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0" y="3427859"/>
            <a:ext cx="4571692" cy="3429000"/>
          </a:xfrm>
          <a:prstGeom prst="rect">
            <a:avLst/>
          </a:prstGeom>
        </p:spPr>
      </p:pic>
    </p:spTree>
    <p:extLst>
      <p:ext uri="{BB962C8B-B14F-4D97-AF65-F5344CB8AC3E}">
        <p14:creationId xmlns:p14="http://schemas.microsoft.com/office/powerpoint/2010/main" val="3185720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954638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8012"/>
            <a:ext cx="9036496" cy="24955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52" y="2503562"/>
            <a:ext cx="9144000" cy="4337273"/>
          </a:xfrm>
          <a:prstGeom prst="rect">
            <a:avLst/>
          </a:prstGeom>
        </p:spPr>
      </p:pic>
    </p:spTree>
    <p:extLst>
      <p:ext uri="{BB962C8B-B14F-4D97-AF65-F5344CB8AC3E}">
        <p14:creationId xmlns:p14="http://schemas.microsoft.com/office/powerpoint/2010/main" val="27279449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65309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5427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941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1047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764582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7029400"/>
          </a:xfrm>
          <a:prstGeom prst="rect">
            <a:avLst/>
          </a:prstGeom>
        </p:spPr>
      </p:pic>
    </p:spTree>
    <p:extLst>
      <p:ext uri="{BB962C8B-B14F-4D97-AF65-F5344CB8AC3E}">
        <p14:creationId xmlns:p14="http://schemas.microsoft.com/office/powerpoint/2010/main" val="11094482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1015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9252520" cy="6838950"/>
          </a:xfrm>
          <a:prstGeom prst="rect">
            <a:avLst/>
          </a:prstGeom>
        </p:spPr>
      </p:pic>
    </p:spTree>
    <p:extLst>
      <p:ext uri="{BB962C8B-B14F-4D97-AF65-F5344CB8AC3E}">
        <p14:creationId xmlns:p14="http://schemas.microsoft.com/office/powerpoint/2010/main" val="22636013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86570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0867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683642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587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2972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6" y="0"/>
            <a:ext cx="9129713" cy="6858000"/>
          </a:xfrm>
          <a:prstGeom prst="rect">
            <a:avLst/>
          </a:prstGeom>
        </p:spPr>
      </p:pic>
    </p:spTree>
    <p:extLst>
      <p:ext uri="{BB962C8B-B14F-4D97-AF65-F5344CB8AC3E}">
        <p14:creationId xmlns:p14="http://schemas.microsoft.com/office/powerpoint/2010/main" val="35755457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 y="-14288"/>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405" y="116632"/>
            <a:ext cx="4572000" cy="6858000"/>
          </a:xfrm>
          <a:prstGeom prst="rect">
            <a:avLst/>
          </a:prstGeom>
        </p:spPr>
      </p:pic>
    </p:spTree>
    <p:extLst>
      <p:ext uri="{BB962C8B-B14F-4D97-AF65-F5344CB8AC3E}">
        <p14:creationId xmlns:p14="http://schemas.microsoft.com/office/powerpoint/2010/main" val="31133796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2" y="57150"/>
            <a:ext cx="4713734" cy="6858000"/>
          </a:xfrm>
          <a:prstGeom prst="rect">
            <a:avLst/>
          </a:prstGeom>
        </p:spPr>
      </p:pic>
    </p:spTree>
    <p:extLst>
      <p:ext uri="{BB962C8B-B14F-4D97-AF65-F5344CB8AC3E}">
        <p14:creationId xmlns:p14="http://schemas.microsoft.com/office/powerpoint/2010/main" val="32349060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592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4050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1" y="-687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6871"/>
            <a:ext cx="4788024" cy="6858000"/>
          </a:xfrm>
          <a:prstGeom prst="rect">
            <a:avLst/>
          </a:prstGeom>
        </p:spPr>
      </p:pic>
    </p:spTree>
    <p:extLst>
      <p:ext uri="{BB962C8B-B14F-4D97-AF65-F5344CB8AC3E}">
        <p14:creationId xmlns:p14="http://schemas.microsoft.com/office/powerpoint/2010/main" val="10940154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49016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82427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97179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San Lorenzo de Trasouto</a:t>
            </a:r>
          </a:p>
        </p:txBody>
      </p:sp>
      <p:sp>
        <p:nvSpPr>
          <p:cNvPr id="3" name="2 Marcador de contenido"/>
          <p:cNvSpPr>
            <a:spLocks noGrp="1"/>
          </p:cNvSpPr>
          <p:nvPr>
            <p:ph sz="quarter" idx="1"/>
          </p:nvPr>
        </p:nvSpPr>
        <p:spPr/>
        <p:txBody>
          <a:bodyPr>
            <a:normAutofit/>
          </a:bodyPr>
          <a:lstStyle/>
          <a:p>
            <a:r>
              <a:rPr lang="es-ES" dirty="0"/>
              <a:t>El pazo de San Lorenzo en la ciudad de Santiago es un ejemplo de monasterio medieval transformado en residencia palaciega. </a:t>
            </a:r>
          </a:p>
          <a:p>
            <a:r>
              <a:rPr lang="es-ES" dirty="0"/>
              <a:t>Su origen se remonta al siglo XIII cuando Martín Arias, obispo de Zamora funda una ermita dedicada a San Lorenzo que se convierte más tarde en un modesto eremitorio de la orden franciscana rodeado de espesos robledales.</a:t>
            </a:r>
          </a:p>
          <a:p>
            <a:r>
              <a:rPr lang="es-ES" dirty="0"/>
              <a:t> El pazo cuenta con jardines exteriores que destacan más por su riqueza y variedad botánica mas que por su trazado. </a:t>
            </a:r>
          </a:p>
          <a:p>
            <a:endParaRPr lang="es-ES" dirty="0"/>
          </a:p>
        </p:txBody>
      </p:sp>
    </p:spTree>
    <p:extLst>
      <p:ext uri="{BB962C8B-B14F-4D97-AF65-F5344CB8AC3E}">
        <p14:creationId xmlns:p14="http://schemas.microsoft.com/office/powerpoint/2010/main" val="9839106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Pero si el pazo merece la pena destacarse en lo que a jardines se refiere es por su especial e insólito claustro.</a:t>
            </a:r>
          </a:p>
          <a:p>
            <a:r>
              <a:rPr lang="es-ES" dirty="0"/>
              <a:t> Es éste un espacio de planta casi cuadrada (16 x 18 m) , enmarcado por una galería abierta en el piso inferior y acristalada en el superior y un paseo perimetral que encierra un jardín con bojes tallados formando dibujos que, con el transcurrir de los años, se han convertido en extraños jeroglíficos cuyo significado es difícil desentrañar</a:t>
            </a:r>
          </a:p>
          <a:p>
            <a:endParaRPr lang="es-ES" dirty="0"/>
          </a:p>
        </p:txBody>
      </p:sp>
    </p:spTree>
    <p:extLst>
      <p:ext uri="{BB962C8B-B14F-4D97-AF65-F5344CB8AC3E}">
        <p14:creationId xmlns:p14="http://schemas.microsoft.com/office/powerpoint/2010/main" val="11889836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1775" cy="6858000"/>
          </a:xfrm>
          <a:prstGeom prst="rect">
            <a:avLst/>
          </a:prstGeom>
        </p:spPr>
      </p:pic>
    </p:spTree>
    <p:extLst>
      <p:ext uri="{BB962C8B-B14F-4D97-AF65-F5344CB8AC3E}">
        <p14:creationId xmlns:p14="http://schemas.microsoft.com/office/powerpoint/2010/main" val="19317583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8415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25093558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0924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356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0889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7894" y="15999"/>
            <a:ext cx="55046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7" y="0"/>
            <a:ext cx="3628447" cy="6873999"/>
          </a:xfrm>
          <a:prstGeom prst="rect">
            <a:avLst/>
          </a:prstGeom>
        </p:spPr>
      </p:pic>
    </p:spTree>
    <p:extLst>
      <p:ext uri="{BB962C8B-B14F-4D97-AF65-F5344CB8AC3E}">
        <p14:creationId xmlns:p14="http://schemas.microsoft.com/office/powerpoint/2010/main" val="39094523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2690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17628240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0841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7" y="0"/>
            <a:ext cx="9144000" cy="2716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16040"/>
            <a:ext cx="9252520" cy="4141960"/>
          </a:xfrm>
          <a:prstGeom prst="rect">
            <a:avLst/>
          </a:prstGeom>
        </p:spPr>
      </p:pic>
    </p:spTree>
    <p:extLst>
      <p:ext uri="{BB962C8B-B14F-4D97-AF65-F5344CB8AC3E}">
        <p14:creationId xmlns:p14="http://schemas.microsoft.com/office/powerpoint/2010/main" val="1484975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5910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964"/>
            <a:ext cx="9144000" cy="6938963"/>
          </a:xfrm>
          <a:prstGeom prst="rect">
            <a:avLst/>
          </a:prstGeom>
        </p:spPr>
      </p:pic>
    </p:spTree>
    <p:extLst>
      <p:ext uri="{BB962C8B-B14F-4D97-AF65-F5344CB8AC3E}">
        <p14:creationId xmlns:p14="http://schemas.microsoft.com/office/powerpoint/2010/main" val="40502476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7851491</TotalTime>
  <Words>1349</Words>
  <Application>Microsoft Office PowerPoint</Application>
  <PresentationFormat>Presentación en pantalla (4:3)</PresentationFormat>
  <Paragraphs>209</Paragraphs>
  <Slides>101</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101</vt:i4>
      </vt:variant>
    </vt:vector>
  </HeadingPairs>
  <TitlesOfParts>
    <vt:vector size="106" baseType="lpstr">
      <vt:lpstr>Calibri</vt:lpstr>
      <vt:lpstr>Century Schoolbook</vt:lpstr>
      <vt:lpstr>Wingdings</vt:lpstr>
      <vt:lpstr>Wingdings 2</vt:lpstr>
      <vt:lpstr>1_Default Theme</vt:lpstr>
      <vt:lpstr>EUROPA.-LA VUELTA AL MUNDO EN 885 JARDINES.-ESPAÑA.-GALICIA.-Pazo de Rubianes y Pazo de San Lorenzo de Trasouto </vt:lpstr>
      <vt:lpstr>Pazo de Rubianes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San Lorenzo de Trasouto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JARDINES.-ESPAÑA.-GALICIA.-PAZO DE RUBIANES</dc:title>
  <dc:creator>Josep</dc:creator>
  <cp:lastModifiedBy>Usuario</cp:lastModifiedBy>
  <cp:revision>10</cp:revision>
  <dcterms:created xsi:type="dcterms:W3CDTF">2000-12-31T23:05:06Z</dcterms:created>
  <dcterms:modified xsi:type="dcterms:W3CDTF">2018-03-11T07:18:46Z</dcterms:modified>
</cp:coreProperties>
</file>