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7"/>
  </p:notesMasterIdLst>
  <p:sldIdLst>
    <p:sldId id="257" r:id="rId3"/>
    <p:sldId id="260" r:id="rId4"/>
    <p:sldId id="261" r:id="rId5"/>
    <p:sldId id="262" r:id="rId6"/>
    <p:sldId id="272" r:id="rId7"/>
    <p:sldId id="321" r:id="rId8"/>
    <p:sldId id="323" r:id="rId9"/>
    <p:sldId id="330" r:id="rId10"/>
    <p:sldId id="335" r:id="rId11"/>
    <p:sldId id="287" r:id="rId12"/>
    <p:sldId id="332" r:id="rId13"/>
    <p:sldId id="338" r:id="rId14"/>
    <p:sldId id="290" r:id="rId15"/>
    <p:sldId id="297" r:id="rId16"/>
    <p:sldId id="281" r:id="rId17"/>
    <p:sldId id="263" r:id="rId18"/>
    <p:sldId id="271" r:id="rId19"/>
    <p:sldId id="280" r:id="rId20"/>
    <p:sldId id="279" r:id="rId21"/>
    <p:sldId id="342" r:id="rId22"/>
    <p:sldId id="264" r:id="rId23"/>
    <p:sldId id="265" r:id="rId24"/>
    <p:sldId id="266" r:id="rId25"/>
    <p:sldId id="268" r:id="rId26"/>
    <p:sldId id="269" r:id="rId27"/>
    <p:sldId id="259" r:id="rId28"/>
    <p:sldId id="270" r:id="rId29"/>
    <p:sldId id="273" r:id="rId30"/>
    <p:sldId id="319" r:id="rId31"/>
    <p:sldId id="322" r:id="rId32"/>
    <p:sldId id="313" r:id="rId33"/>
    <p:sldId id="318" r:id="rId34"/>
    <p:sldId id="267" r:id="rId35"/>
    <p:sldId id="274" r:id="rId36"/>
    <p:sldId id="275" r:id="rId37"/>
    <p:sldId id="284" r:id="rId38"/>
    <p:sldId id="341" r:id="rId39"/>
    <p:sldId id="286" r:id="rId40"/>
    <p:sldId id="293" r:id="rId41"/>
    <p:sldId id="276" r:id="rId42"/>
    <p:sldId id="277" r:id="rId43"/>
    <p:sldId id="285" r:id="rId44"/>
    <p:sldId id="289" r:id="rId45"/>
    <p:sldId id="308" r:id="rId46"/>
    <p:sldId id="336" r:id="rId47"/>
    <p:sldId id="282" r:id="rId48"/>
    <p:sldId id="283" r:id="rId49"/>
    <p:sldId id="296" r:id="rId50"/>
    <p:sldId id="291" r:id="rId51"/>
    <p:sldId id="292" r:id="rId52"/>
    <p:sldId id="294" r:id="rId53"/>
    <p:sldId id="295" r:id="rId54"/>
    <p:sldId id="299" r:id="rId55"/>
    <p:sldId id="300" r:id="rId56"/>
    <p:sldId id="301" r:id="rId57"/>
    <p:sldId id="302" r:id="rId58"/>
    <p:sldId id="307" r:id="rId59"/>
    <p:sldId id="310" r:id="rId60"/>
    <p:sldId id="303" r:id="rId61"/>
    <p:sldId id="304" r:id="rId62"/>
    <p:sldId id="305" r:id="rId63"/>
    <p:sldId id="306" r:id="rId64"/>
    <p:sldId id="309" r:id="rId65"/>
    <p:sldId id="311" r:id="rId66"/>
    <p:sldId id="312" r:id="rId67"/>
    <p:sldId id="314" r:id="rId68"/>
    <p:sldId id="315" r:id="rId69"/>
    <p:sldId id="317" r:id="rId70"/>
    <p:sldId id="324" r:id="rId71"/>
    <p:sldId id="325" r:id="rId72"/>
    <p:sldId id="326" r:id="rId73"/>
    <p:sldId id="327" r:id="rId74"/>
    <p:sldId id="328" r:id="rId75"/>
    <p:sldId id="331" r:id="rId76"/>
    <p:sldId id="333" r:id="rId77"/>
    <p:sldId id="339" r:id="rId78"/>
    <p:sldId id="340" r:id="rId79"/>
    <p:sldId id="344" r:id="rId80"/>
    <p:sldId id="346" r:id="rId81"/>
    <p:sldId id="347" r:id="rId82"/>
    <p:sldId id="348" r:id="rId83"/>
    <p:sldId id="378" r:id="rId84"/>
    <p:sldId id="372" r:id="rId85"/>
    <p:sldId id="358" r:id="rId86"/>
    <p:sldId id="374" r:id="rId87"/>
    <p:sldId id="345" r:id="rId88"/>
    <p:sldId id="349" r:id="rId89"/>
    <p:sldId id="369" r:id="rId90"/>
    <p:sldId id="377" r:id="rId91"/>
    <p:sldId id="368" r:id="rId92"/>
    <p:sldId id="350" r:id="rId93"/>
    <p:sldId id="354" r:id="rId94"/>
    <p:sldId id="355" r:id="rId95"/>
    <p:sldId id="362" r:id="rId96"/>
    <p:sldId id="381" r:id="rId97"/>
    <p:sldId id="351" r:id="rId98"/>
    <p:sldId id="352" r:id="rId99"/>
    <p:sldId id="353" r:id="rId100"/>
    <p:sldId id="357" r:id="rId101"/>
    <p:sldId id="360" r:id="rId102"/>
    <p:sldId id="373" r:id="rId103"/>
    <p:sldId id="366" r:id="rId104"/>
    <p:sldId id="359" r:id="rId105"/>
    <p:sldId id="361" r:id="rId106"/>
    <p:sldId id="363" r:id="rId107"/>
    <p:sldId id="364" r:id="rId108"/>
    <p:sldId id="371" r:id="rId109"/>
    <p:sldId id="383" r:id="rId110"/>
    <p:sldId id="376" r:id="rId111"/>
    <p:sldId id="375" r:id="rId112"/>
    <p:sldId id="379" r:id="rId113"/>
    <p:sldId id="380" r:id="rId114"/>
    <p:sldId id="382" r:id="rId115"/>
    <p:sldId id="365"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76" autoAdjust="0"/>
  </p:normalViewPr>
  <p:slideViewPr>
    <p:cSldViewPr>
      <p:cViewPr varScale="1">
        <p:scale>
          <a:sx n="105" d="100"/>
          <a:sy n="105" d="100"/>
        </p:scale>
        <p:origin x="1656" y="102"/>
      </p:cViewPr>
      <p:guideLst>
        <p:guide orient="horz" pos="2160"/>
        <p:guide pos="2880"/>
      </p:guideLst>
    </p:cSldViewPr>
  </p:slideViewPr>
  <p:notesTextViewPr>
    <p:cViewPr>
      <p:scale>
        <a:sx n="1" d="1"/>
        <a:sy n="1" d="1"/>
      </p:scale>
      <p:origin x="0" y="0"/>
    </p:cViewPr>
  </p:notesTextViewPr>
  <p:sorterViewPr>
    <p:cViewPr>
      <p:scale>
        <a:sx n="100" d="100"/>
        <a:sy n="100" d="100"/>
      </p:scale>
      <p:origin x="0" y="342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notesMaster" Target="notesMasters/notes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viewProps" Target="view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D7EA6-3BEA-4DCC-8E50-4F66A347433C}"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0768D-6ACC-47B5-A3D2-E98AABFF39CE}" type="slidenum">
              <a:rPr lang="es-ES" smtClean="0"/>
              <a:t>‹Nº›</a:t>
            </a:fld>
            <a:endParaRPr lang="es-ES" dirty="0"/>
          </a:p>
        </p:txBody>
      </p:sp>
    </p:spTree>
    <p:extLst>
      <p:ext uri="{BB962C8B-B14F-4D97-AF65-F5344CB8AC3E}">
        <p14:creationId xmlns:p14="http://schemas.microsoft.com/office/powerpoint/2010/main" val="1095876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a:t>
            </a:fld>
            <a:endParaRPr lang="es-ES" dirty="0"/>
          </a:p>
        </p:txBody>
      </p:sp>
    </p:spTree>
    <p:extLst>
      <p:ext uri="{BB962C8B-B14F-4D97-AF65-F5344CB8AC3E}">
        <p14:creationId xmlns:p14="http://schemas.microsoft.com/office/powerpoint/2010/main" val="341136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a:t>
            </a:fld>
            <a:endParaRPr lang="es-ES" dirty="0"/>
          </a:p>
        </p:txBody>
      </p:sp>
    </p:spTree>
    <p:extLst>
      <p:ext uri="{BB962C8B-B14F-4D97-AF65-F5344CB8AC3E}">
        <p14:creationId xmlns:p14="http://schemas.microsoft.com/office/powerpoint/2010/main" val="406559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a:t>
            </a:fld>
            <a:endParaRPr lang="es-ES" dirty="0"/>
          </a:p>
        </p:txBody>
      </p:sp>
    </p:spTree>
    <p:extLst>
      <p:ext uri="{BB962C8B-B14F-4D97-AF65-F5344CB8AC3E}">
        <p14:creationId xmlns:p14="http://schemas.microsoft.com/office/powerpoint/2010/main" val="360493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a:t>
            </a:fld>
            <a:endParaRPr lang="es-ES" dirty="0"/>
          </a:p>
        </p:txBody>
      </p:sp>
    </p:spTree>
    <p:extLst>
      <p:ext uri="{BB962C8B-B14F-4D97-AF65-F5344CB8AC3E}">
        <p14:creationId xmlns:p14="http://schemas.microsoft.com/office/powerpoint/2010/main" val="2097905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a:t>
            </a:fld>
            <a:endParaRPr lang="es-ES" dirty="0"/>
          </a:p>
        </p:txBody>
      </p:sp>
    </p:spTree>
    <p:extLst>
      <p:ext uri="{BB962C8B-B14F-4D97-AF65-F5344CB8AC3E}">
        <p14:creationId xmlns:p14="http://schemas.microsoft.com/office/powerpoint/2010/main" val="180096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a:t>
            </a:fld>
            <a:endParaRPr lang="es-ES" dirty="0"/>
          </a:p>
        </p:txBody>
      </p:sp>
    </p:spTree>
    <p:extLst>
      <p:ext uri="{BB962C8B-B14F-4D97-AF65-F5344CB8AC3E}">
        <p14:creationId xmlns:p14="http://schemas.microsoft.com/office/powerpoint/2010/main" val="3694739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a:t>
            </a:fld>
            <a:endParaRPr lang="es-ES" dirty="0"/>
          </a:p>
        </p:txBody>
      </p:sp>
    </p:spTree>
    <p:extLst>
      <p:ext uri="{BB962C8B-B14F-4D97-AF65-F5344CB8AC3E}">
        <p14:creationId xmlns:p14="http://schemas.microsoft.com/office/powerpoint/2010/main" val="2550806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Ribadulla.-Fonte de Coca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12</a:t>
            </a:fld>
            <a:endParaRPr lang="es-ES" dirty="0"/>
          </a:p>
        </p:txBody>
      </p:sp>
    </p:spTree>
    <p:extLst>
      <p:ext uri="{BB962C8B-B14F-4D97-AF65-F5344CB8AC3E}">
        <p14:creationId xmlns:p14="http://schemas.microsoft.com/office/powerpoint/2010/main" val="93578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13</a:t>
            </a:fld>
            <a:endParaRPr lang="es-ES" dirty="0"/>
          </a:p>
        </p:txBody>
      </p:sp>
    </p:spTree>
    <p:extLst>
      <p:ext uri="{BB962C8B-B14F-4D97-AF65-F5344CB8AC3E}">
        <p14:creationId xmlns:p14="http://schemas.microsoft.com/office/powerpoint/2010/main" val="2316495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14</a:t>
            </a:fld>
            <a:endParaRPr lang="es-ES" dirty="0"/>
          </a:p>
        </p:txBody>
      </p:sp>
    </p:spTree>
    <p:extLst>
      <p:ext uri="{BB962C8B-B14F-4D97-AF65-F5344CB8AC3E}">
        <p14:creationId xmlns:p14="http://schemas.microsoft.com/office/powerpoint/2010/main" val="2309533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Ribadulla.-Marques</a:t>
            </a:r>
            <a:r>
              <a:rPr lang="pt-BR" baseline="0" dirty="0"/>
              <a:t> de Ribadulla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15</a:t>
            </a:fld>
            <a:endParaRPr lang="es-ES" dirty="0"/>
          </a:p>
        </p:txBody>
      </p:sp>
    </p:spTree>
    <p:extLst>
      <p:ext uri="{BB962C8B-B14F-4D97-AF65-F5344CB8AC3E}">
        <p14:creationId xmlns:p14="http://schemas.microsoft.com/office/powerpoint/2010/main" val="4265978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17</a:t>
            </a:fld>
            <a:endParaRPr lang="es-ES" dirty="0"/>
          </a:p>
        </p:txBody>
      </p:sp>
    </p:spTree>
    <p:extLst>
      <p:ext uri="{BB962C8B-B14F-4D97-AF65-F5344CB8AC3E}">
        <p14:creationId xmlns:p14="http://schemas.microsoft.com/office/powerpoint/2010/main" val="120539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18</a:t>
            </a:fld>
            <a:endParaRPr lang="es-ES" dirty="0"/>
          </a:p>
        </p:txBody>
      </p:sp>
    </p:spTree>
    <p:extLst>
      <p:ext uri="{BB962C8B-B14F-4D97-AF65-F5344CB8AC3E}">
        <p14:creationId xmlns:p14="http://schemas.microsoft.com/office/powerpoint/2010/main" val="4019549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19</a:t>
            </a:fld>
            <a:endParaRPr lang="es-ES" dirty="0"/>
          </a:p>
        </p:txBody>
      </p:sp>
    </p:spTree>
    <p:extLst>
      <p:ext uri="{BB962C8B-B14F-4D97-AF65-F5344CB8AC3E}">
        <p14:creationId xmlns:p14="http://schemas.microsoft.com/office/powerpoint/2010/main" val="2981028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a:t>
            </a:r>
            <a:r>
              <a:rPr lang="pt-BR" dirty="0" err="1"/>
              <a:t>Ribadulla.-Vivero</a:t>
            </a:r>
            <a:r>
              <a:rPr lang="pt-BR" baseline="0" dirty="0"/>
              <a:t> de </a:t>
            </a:r>
            <a:r>
              <a:rPr lang="pt-BR" baseline="0" dirty="0" err="1"/>
              <a:t>camelias</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20</a:t>
            </a:fld>
            <a:endParaRPr lang="es-ES" dirty="0"/>
          </a:p>
        </p:txBody>
      </p:sp>
    </p:spTree>
    <p:extLst>
      <p:ext uri="{BB962C8B-B14F-4D97-AF65-F5344CB8AC3E}">
        <p14:creationId xmlns:p14="http://schemas.microsoft.com/office/powerpoint/2010/main" val="2806310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Santa Cruz</a:t>
            </a:r>
          </a:p>
        </p:txBody>
      </p:sp>
      <p:sp>
        <p:nvSpPr>
          <p:cNvPr id="4" name="3 Marcador de número de diapositiva"/>
          <p:cNvSpPr>
            <a:spLocks noGrp="1"/>
          </p:cNvSpPr>
          <p:nvPr>
            <p:ph type="sldNum" sz="quarter" idx="5"/>
          </p:nvPr>
        </p:nvSpPr>
        <p:spPr/>
        <p:txBody>
          <a:bodyPr/>
          <a:lstStyle/>
          <a:p>
            <a:pPr>
              <a:defRPr/>
            </a:pPr>
            <a:fld id="{B2301ECB-39D9-474F-823D-8523EE935E0E}"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Santa Cruz</a:t>
            </a:r>
          </a:p>
        </p:txBody>
      </p:sp>
      <p:sp>
        <p:nvSpPr>
          <p:cNvPr id="4" name="3 Marcador de número de diapositiva"/>
          <p:cNvSpPr>
            <a:spLocks noGrp="1"/>
          </p:cNvSpPr>
          <p:nvPr>
            <p:ph type="sldNum" sz="quarter" idx="5"/>
          </p:nvPr>
        </p:nvSpPr>
        <p:spPr/>
        <p:txBody>
          <a:bodyPr/>
          <a:lstStyle/>
          <a:p>
            <a:pPr>
              <a:defRPr/>
            </a:pPr>
            <a:fld id="{AEB0A0F0-CD0D-4024-ABA9-B714FC6F1A7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Cruz.-Liriodendron</a:t>
            </a:r>
          </a:p>
        </p:txBody>
      </p:sp>
      <p:sp>
        <p:nvSpPr>
          <p:cNvPr id="4" name="3 Marcador de número de diapositiva"/>
          <p:cNvSpPr>
            <a:spLocks noGrp="1"/>
          </p:cNvSpPr>
          <p:nvPr>
            <p:ph type="sldNum" sz="quarter" idx="5"/>
          </p:nvPr>
        </p:nvSpPr>
        <p:spPr/>
        <p:txBody>
          <a:bodyPr/>
          <a:lstStyle/>
          <a:p>
            <a:pPr>
              <a:defRPr/>
            </a:pPr>
            <a:fld id="{BE6AB0A6-0170-440E-9A99-88B5DA491DCE}"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Cruz.-Parrales</a:t>
            </a:r>
          </a:p>
        </p:txBody>
      </p:sp>
      <p:sp>
        <p:nvSpPr>
          <p:cNvPr id="4" name="3 Marcador de número de diapositiva"/>
          <p:cNvSpPr>
            <a:spLocks noGrp="1"/>
          </p:cNvSpPr>
          <p:nvPr>
            <p:ph type="sldNum" sz="quarter" idx="5"/>
          </p:nvPr>
        </p:nvSpPr>
        <p:spPr/>
        <p:txBody>
          <a:bodyPr/>
          <a:lstStyle/>
          <a:p>
            <a:pPr>
              <a:defRPr/>
            </a:pPr>
            <a:fld id="{7BE88C6A-C639-45D2-A83F-B0DE62DDA374}"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 de Ribadulla.-Alberca</a:t>
            </a:r>
          </a:p>
        </p:txBody>
      </p:sp>
      <p:sp>
        <p:nvSpPr>
          <p:cNvPr id="4" name="3 Marcador de número de diapositiva"/>
          <p:cNvSpPr>
            <a:spLocks noGrp="1"/>
          </p:cNvSpPr>
          <p:nvPr>
            <p:ph type="sldNum" sz="quarter" idx="5"/>
          </p:nvPr>
        </p:nvSpPr>
        <p:spPr/>
        <p:txBody>
          <a:bodyPr/>
          <a:lstStyle/>
          <a:p>
            <a:pPr>
              <a:defRPr/>
            </a:pPr>
            <a:fld id="{480D509A-C69C-4328-AD53-D419AD77608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26</a:t>
            </a:fld>
            <a:endParaRPr lang="es-ES" dirty="0"/>
          </a:p>
        </p:txBody>
      </p:sp>
    </p:spTree>
    <p:extLst>
      <p:ext uri="{BB962C8B-B14F-4D97-AF65-F5344CB8AC3E}">
        <p14:creationId xmlns:p14="http://schemas.microsoft.com/office/powerpoint/2010/main" val="1519985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29</a:t>
            </a:fld>
            <a:endParaRPr lang="es-ES" dirty="0"/>
          </a:p>
        </p:txBody>
      </p:sp>
    </p:spTree>
    <p:extLst>
      <p:ext uri="{BB962C8B-B14F-4D97-AF65-F5344CB8AC3E}">
        <p14:creationId xmlns:p14="http://schemas.microsoft.com/office/powerpoint/2010/main" val="1656914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30</a:t>
            </a:fld>
            <a:endParaRPr lang="es-ES" dirty="0"/>
          </a:p>
        </p:txBody>
      </p:sp>
    </p:spTree>
    <p:extLst>
      <p:ext uri="{BB962C8B-B14F-4D97-AF65-F5344CB8AC3E}">
        <p14:creationId xmlns:p14="http://schemas.microsoft.com/office/powerpoint/2010/main" val="75016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31</a:t>
            </a:fld>
            <a:endParaRPr lang="es-ES" dirty="0"/>
          </a:p>
        </p:txBody>
      </p:sp>
    </p:spTree>
    <p:extLst>
      <p:ext uri="{BB962C8B-B14F-4D97-AF65-F5344CB8AC3E}">
        <p14:creationId xmlns:p14="http://schemas.microsoft.com/office/powerpoint/2010/main" val="3134356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32</a:t>
            </a:fld>
            <a:endParaRPr lang="es-ES" dirty="0"/>
          </a:p>
        </p:txBody>
      </p:sp>
    </p:spTree>
    <p:extLst>
      <p:ext uri="{BB962C8B-B14F-4D97-AF65-F5344CB8AC3E}">
        <p14:creationId xmlns:p14="http://schemas.microsoft.com/office/powerpoint/2010/main" val="3545624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Cruz.-Olivos</a:t>
            </a:r>
          </a:p>
        </p:txBody>
      </p:sp>
      <p:sp>
        <p:nvSpPr>
          <p:cNvPr id="4" name="3 Marcador de número de diapositiva"/>
          <p:cNvSpPr>
            <a:spLocks noGrp="1"/>
          </p:cNvSpPr>
          <p:nvPr>
            <p:ph type="sldNum" sz="quarter" idx="5"/>
          </p:nvPr>
        </p:nvSpPr>
        <p:spPr/>
        <p:txBody>
          <a:bodyPr/>
          <a:lstStyle/>
          <a:p>
            <a:pPr>
              <a:defRPr/>
            </a:pPr>
            <a:fld id="{CDDD4115-2BCE-4AFD-A419-66CFAC6BF06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34</a:t>
            </a:fld>
            <a:endParaRPr lang="es-ES" dirty="0"/>
          </a:p>
        </p:txBody>
      </p:sp>
    </p:spTree>
    <p:extLst>
      <p:ext uri="{BB962C8B-B14F-4D97-AF65-F5344CB8AC3E}">
        <p14:creationId xmlns:p14="http://schemas.microsoft.com/office/powerpoint/2010/main" val="3470469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35</a:t>
            </a:fld>
            <a:endParaRPr lang="es-ES" dirty="0"/>
          </a:p>
        </p:txBody>
      </p:sp>
    </p:spTree>
    <p:extLst>
      <p:ext uri="{BB962C8B-B14F-4D97-AF65-F5344CB8AC3E}">
        <p14:creationId xmlns:p14="http://schemas.microsoft.com/office/powerpoint/2010/main" val="967276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Ribadulla.-.-Olivos</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36</a:t>
            </a:fld>
            <a:endParaRPr lang="es-ES" dirty="0"/>
          </a:p>
        </p:txBody>
      </p:sp>
    </p:spTree>
    <p:extLst>
      <p:ext uri="{BB962C8B-B14F-4D97-AF65-F5344CB8AC3E}">
        <p14:creationId xmlns:p14="http://schemas.microsoft.com/office/powerpoint/2010/main" val="2137197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a:t>
            </a:r>
            <a:r>
              <a:rPr lang="pt-BR" dirty="0" err="1"/>
              <a:t>Ribadulla.-Olivos</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37</a:t>
            </a:fld>
            <a:endParaRPr lang="es-ES" dirty="0"/>
          </a:p>
        </p:txBody>
      </p:sp>
    </p:spTree>
    <p:extLst>
      <p:ext uri="{BB962C8B-B14F-4D97-AF65-F5344CB8AC3E}">
        <p14:creationId xmlns:p14="http://schemas.microsoft.com/office/powerpoint/2010/main" val="1403980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38</a:t>
            </a:fld>
            <a:endParaRPr lang="es-ES" dirty="0"/>
          </a:p>
        </p:txBody>
      </p:sp>
    </p:spTree>
    <p:extLst>
      <p:ext uri="{BB962C8B-B14F-4D97-AF65-F5344CB8AC3E}">
        <p14:creationId xmlns:p14="http://schemas.microsoft.com/office/powerpoint/2010/main" val="3257494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Ribadulla.-.Olivos</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39</a:t>
            </a:fld>
            <a:endParaRPr lang="es-ES" dirty="0"/>
          </a:p>
        </p:txBody>
      </p:sp>
    </p:spTree>
    <p:extLst>
      <p:ext uri="{BB962C8B-B14F-4D97-AF65-F5344CB8AC3E}">
        <p14:creationId xmlns:p14="http://schemas.microsoft.com/office/powerpoint/2010/main" val="977554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40</a:t>
            </a:fld>
            <a:endParaRPr lang="es-ES" dirty="0"/>
          </a:p>
        </p:txBody>
      </p:sp>
    </p:spTree>
    <p:extLst>
      <p:ext uri="{BB962C8B-B14F-4D97-AF65-F5344CB8AC3E}">
        <p14:creationId xmlns:p14="http://schemas.microsoft.com/office/powerpoint/2010/main" val="3130310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Santa 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41</a:t>
            </a:fld>
            <a:endParaRPr lang="es-ES" dirty="0"/>
          </a:p>
        </p:txBody>
      </p:sp>
    </p:spTree>
    <p:extLst>
      <p:ext uri="{BB962C8B-B14F-4D97-AF65-F5344CB8AC3E}">
        <p14:creationId xmlns:p14="http://schemas.microsoft.com/office/powerpoint/2010/main" val="3414342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Ribadulla.-.-Camelias</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42</a:t>
            </a:fld>
            <a:endParaRPr lang="es-ES" dirty="0"/>
          </a:p>
        </p:txBody>
      </p:sp>
    </p:spTree>
    <p:extLst>
      <p:ext uri="{BB962C8B-B14F-4D97-AF65-F5344CB8AC3E}">
        <p14:creationId xmlns:p14="http://schemas.microsoft.com/office/powerpoint/2010/main" val="15725821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43</a:t>
            </a:fld>
            <a:endParaRPr lang="es-ES" dirty="0"/>
          </a:p>
        </p:txBody>
      </p:sp>
    </p:spTree>
    <p:extLst>
      <p:ext uri="{BB962C8B-B14F-4D97-AF65-F5344CB8AC3E}">
        <p14:creationId xmlns:p14="http://schemas.microsoft.com/office/powerpoint/2010/main" val="1557700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44</a:t>
            </a:fld>
            <a:endParaRPr lang="es-ES" dirty="0"/>
          </a:p>
        </p:txBody>
      </p:sp>
    </p:spTree>
    <p:extLst>
      <p:ext uri="{BB962C8B-B14F-4D97-AF65-F5344CB8AC3E}">
        <p14:creationId xmlns:p14="http://schemas.microsoft.com/office/powerpoint/2010/main" val="1030850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Ribadulla.-Belombra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45</a:t>
            </a:fld>
            <a:endParaRPr lang="es-ES" dirty="0"/>
          </a:p>
        </p:txBody>
      </p:sp>
    </p:spTree>
    <p:extLst>
      <p:ext uri="{BB962C8B-B14F-4D97-AF65-F5344CB8AC3E}">
        <p14:creationId xmlns:p14="http://schemas.microsoft.com/office/powerpoint/2010/main" val="28053301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Ribadulla.-.-Belombra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46</a:t>
            </a:fld>
            <a:endParaRPr lang="es-ES" dirty="0"/>
          </a:p>
        </p:txBody>
      </p:sp>
    </p:spTree>
    <p:extLst>
      <p:ext uri="{BB962C8B-B14F-4D97-AF65-F5344CB8AC3E}">
        <p14:creationId xmlns:p14="http://schemas.microsoft.com/office/powerpoint/2010/main" val="1370380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Ribadulla.-.-Belombra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47</a:t>
            </a:fld>
            <a:endParaRPr lang="es-ES" dirty="0"/>
          </a:p>
        </p:txBody>
      </p:sp>
    </p:spTree>
    <p:extLst>
      <p:ext uri="{BB962C8B-B14F-4D97-AF65-F5344CB8AC3E}">
        <p14:creationId xmlns:p14="http://schemas.microsoft.com/office/powerpoint/2010/main" val="37115392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Ribadulla.-.Phytolacca</a:t>
            </a:r>
            <a:r>
              <a:rPr lang="es-ES" baseline="0" dirty="0"/>
              <a:t> dioica</a:t>
            </a:r>
            <a:endParaRPr lang="es-ES" dirty="0"/>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48</a:t>
            </a:fld>
            <a:endParaRPr lang="es-ES" dirty="0"/>
          </a:p>
        </p:txBody>
      </p:sp>
    </p:spTree>
    <p:extLst>
      <p:ext uri="{BB962C8B-B14F-4D97-AF65-F5344CB8AC3E}">
        <p14:creationId xmlns:p14="http://schemas.microsoft.com/office/powerpoint/2010/main" val="3410163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49</a:t>
            </a:fld>
            <a:endParaRPr lang="es-ES" dirty="0"/>
          </a:p>
        </p:txBody>
      </p:sp>
    </p:spTree>
    <p:extLst>
      <p:ext uri="{BB962C8B-B14F-4D97-AF65-F5344CB8AC3E}">
        <p14:creationId xmlns:p14="http://schemas.microsoft.com/office/powerpoint/2010/main" val="3181551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50</a:t>
            </a:fld>
            <a:endParaRPr lang="es-ES" dirty="0"/>
          </a:p>
        </p:txBody>
      </p:sp>
    </p:spTree>
    <p:extLst>
      <p:ext uri="{BB962C8B-B14F-4D97-AF65-F5344CB8AC3E}">
        <p14:creationId xmlns:p14="http://schemas.microsoft.com/office/powerpoint/2010/main" val="25261586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51</a:t>
            </a:fld>
            <a:endParaRPr lang="es-ES" dirty="0"/>
          </a:p>
        </p:txBody>
      </p:sp>
    </p:spTree>
    <p:extLst>
      <p:ext uri="{BB962C8B-B14F-4D97-AF65-F5344CB8AC3E}">
        <p14:creationId xmlns:p14="http://schemas.microsoft.com/office/powerpoint/2010/main" val="4068118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52</a:t>
            </a:fld>
            <a:endParaRPr lang="es-ES" dirty="0"/>
          </a:p>
        </p:txBody>
      </p:sp>
    </p:spTree>
    <p:extLst>
      <p:ext uri="{BB962C8B-B14F-4D97-AF65-F5344CB8AC3E}">
        <p14:creationId xmlns:p14="http://schemas.microsoft.com/office/powerpoint/2010/main" val="1561079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53</a:t>
            </a:fld>
            <a:endParaRPr lang="es-ES" dirty="0"/>
          </a:p>
        </p:txBody>
      </p:sp>
    </p:spTree>
    <p:extLst>
      <p:ext uri="{BB962C8B-B14F-4D97-AF65-F5344CB8AC3E}">
        <p14:creationId xmlns:p14="http://schemas.microsoft.com/office/powerpoint/2010/main" val="1454839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54</a:t>
            </a:fld>
            <a:endParaRPr lang="es-ES" dirty="0"/>
          </a:p>
        </p:txBody>
      </p:sp>
    </p:spTree>
    <p:extLst>
      <p:ext uri="{BB962C8B-B14F-4D97-AF65-F5344CB8AC3E}">
        <p14:creationId xmlns:p14="http://schemas.microsoft.com/office/powerpoint/2010/main" val="553004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55</a:t>
            </a:fld>
            <a:endParaRPr lang="es-ES" dirty="0"/>
          </a:p>
        </p:txBody>
      </p:sp>
    </p:spTree>
    <p:extLst>
      <p:ext uri="{BB962C8B-B14F-4D97-AF65-F5344CB8AC3E}">
        <p14:creationId xmlns:p14="http://schemas.microsoft.com/office/powerpoint/2010/main" val="30687245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56</a:t>
            </a:fld>
            <a:endParaRPr lang="es-ES" dirty="0"/>
          </a:p>
        </p:txBody>
      </p:sp>
    </p:spTree>
    <p:extLst>
      <p:ext uri="{BB962C8B-B14F-4D97-AF65-F5344CB8AC3E}">
        <p14:creationId xmlns:p14="http://schemas.microsoft.com/office/powerpoint/2010/main" val="1843586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57</a:t>
            </a:fld>
            <a:endParaRPr lang="es-ES" dirty="0"/>
          </a:p>
        </p:txBody>
      </p:sp>
    </p:spTree>
    <p:extLst>
      <p:ext uri="{BB962C8B-B14F-4D97-AF65-F5344CB8AC3E}">
        <p14:creationId xmlns:p14="http://schemas.microsoft.com/office/powerpoint/2010/main" val="796325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58</a:t>
            </a:fld>
            <a:endParaRPr lang="es-ES" dirty="0"/>
          </a:p>
        </p:txBody>
      </p:sp>
    </p:spTree>
    <p:extLst>
      <p:ext uri="{BB962C8B-B14F-4D97-AF65-F5344CB8AC3E}">
        <p14:creationId xmlns:p14="http://schemas.microsoft.com/office/powerpoint/2010/main" val="29449379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59</a:t>
            </a:fld>
            <a:endParaRPr lang="es-ES" dirty="0"/>
          </a:p>
        </p:txBody>
      </p:sp>
    </p:spTree>
    <p:extLst>
      <p:ext uri="{BB962C8B-B14F-4D97-AF65-F5344CB8AC3E}">
        <p14:creationId xmlns:p14="http://schemas.microsoft.com/office/powerpoint/2010/main" val="32446981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60</a:t>
            </a:fld>
            <a:endParaRPr lang="es-ES" dirty="0"/>
          </a:p>
        </p:txBody>
      </p:sp>
    </p:spTree>
    <p:extLst>
      <p:ext uri="{BB962C8B-B14F-4D97-AF65-F5344CB8AC3E}">
        <p14:creationId xmlns:p14="http://schemas.microsoft.com/office/powerpoint/2010/main" val="15352112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61</a:t>
            </a:fld>
            <a:endParaRPr lang="es-ES" dirty="0"/>
          </a:p>
        </p:txBody>
      </p:sp>
    </p:spTree>
    <p:extLst>
      <p:ext uri="{BB962C8B-B14F-4D97-AF65-F5344CB8AC3E}">
        <p14:creationId xmlns:p14="http://schemas.microsoft.com/office/powerpoint/2010/main" val="37233940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62</a:t>
            </a:fld>
            <a:endParaRPr lang="es-ES" dirty="0"/>
          </a:p>
        </p:txBody>
      </p:sp>
    </p:spTree>
    <p:extLst>
      <p:ext uri="{BB962C8B-B14F-4D97-AF65-F5344CB8AC3E}">
        <p14:creationId xmlns:p14="http://schemas.microsoft.com/office/powerpoint/2010/main" val="19614560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63</a:t>
            </a:fld>
            <a:endParaRPr lang="es-ES" dirty="0"/>
          </a:p>
        </p:txBody>
      </p:sp>
    </p:spTree>
    <p:extLst>
      <p:ext uri="{BB962C8B-B14F-4D97-AF65-F5344CB8AC3E}">
        <p14:creationId xmlns:p14="http://schemas.microsoft.com/office/powerpoint/2010/main" val="151070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64</a:t>
            </a:fld>
            <a:endParaRPr lang="es-ES" dirty="0"/>
          </a:p>
        </p:txBody>
      </p:sp>
    </p:spTree>
    <p:extLst>
      <p:ext uri="{BB962C8B-B14F-4D97-AF65-F5344CB8AC3E}">
        <p14:creationId xmlns:p14="http://schemas.microsoft.com/office/powerpoint/2010/main" val="38325795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65</a:t>
            </a:fld>
            <a:endParaRPr lang="es-ES" dirty="0"/>
          </a:p>
        </p:txBody>
      </p:sp>
    </p:spTree>
    <p:extLst>
      <p:ext uri="{BB962C8B-B14F-4D97-AF65-F5344CB8AC3E}">
        <p14:creationId xmlns:p14="http://schemas.microsoft.com/office/powerpoint/2010/main" val="10421829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66</a:t>
            </a:fld>
            <a:endParaRPr lang="es-ES" dirty="0"/>
          </a:p>
        </p:txBody>
      </p:sp>
    </p:spTree>
    <p:extLst>
      <p:ext uri="{BB962C8B-B14F-4D97-AF65-F5344CB8AC3E}">
        <p14:creationId xmlns:p14="http://schemas.microsoft.com/office/powerpoint/2010/main" val="24549604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67</a:t>
            </a:fld>
            <a:endParaRPr lang="es-ES" dirty="0"/>
          </a:p>
        </p:txBody>
      </p:sp>
    </p:spTree>
    <p:extLst>
      <p:ext uri="{BB962C8B-B14F-4D97-AF65-F5344CB8AC3E}">
        <p14:creationId xmlns:p14="http://schemas.microsoft.com/office/powerpoint/2010/main" val="6441906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68</a:t>
            </a:fld>
            <a:endParaRPr lang="es-ES" dirty="0"/>
          </a:p>
        </p:txBody>
      </p:sp>
    </p:spTree>
    <p:extLst>
      <p:ext uri="{BB962C8B-B14F-4D97-AF65-F5344CB8AC3E}">
        <p14:creationId xmlns:p14="http://schemas.microsoft.com/office/powerpoint/2010/main" val="17936092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Ribadulla.-Olivo</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69</a:t>
            </a:fld>
            <a:endParaRPr lang="es-ES" dirty="0"/>
          </a:p>
        </p:txBody>
      </p:sp>
    </p:spTree>
    <p:extLst>
      <p:ext uri="{BB962C8B-B14F-4D97-AF65-F5344CB8AC3E}">
        <p14:creationId xmlns:p14="http://schemas.microsoft.com/office/powerpoint/2010/main" val="18541452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Ribadulla.Parral</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70</a:t>
            </a:fld>
            <a:endParaRPr lang="es-ES" dirty="0"/>
          </a:p>
        </p:txBody>
      </p:sp>
    </p:spTree>
    <p:extLst>
      <p:ext uri="{BB962C8B-B14F-4D97-AF65-F5344CB8AC3E}">
        <p14:creationId xmlns:p14="http://schemas.microsoft.com/office/powerpoint/2010/main" val="35942842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71</a:t>
            </a:fld>
            <a:endParaRPr lang="es-ES" dirty="0"/>
          </a:p>
        </p:txBody>
      </p:sp>
    </p:spTree>
    <p:extLst>
      <p:ext uri="{BB962C8B-B14F-4D97-AF65-F5344CB8AC3E}">
        <p14:creationId xmlns:p14="http://schemas.microsoft.com/office/powerpoint/2010/main" val="40903986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72</a:t>
            </a:fld>
            <a:endParaRPr lang="es-ES" dirty="0"/>
          </a:p>
        </p:txBody>
      </p:sp>
    </p:spTree>
    <p:extLst>
      <p:ext uri="{BB962C8B-B14F-4D97-AF65-F5344CB8AC3E}">
        <p14:creationId xmlns:p14="http://schemas.microsoft.com/office/powerpoint/2010/main" val="24886385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73</a:t>
            </a:fld>
            <a:endParaRPr lang="es-ES" dirty="0"/>
          </a:p>
        </p:txBody>
      </p:sp>
    </p:spTree>
    <p:extLst>
      <p:ext uri="{BB962C8B-B14F-4D97-AF65-F5344CB8AC3E}">
        <p14:creationId xmlns:p14="http://schemas.microsoft.com/office/powerpoint/2010/main" val="37359467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74</a:t>
            </a:fld>
            <a:endParaRPr lang="es-ES" dirty="0"/>
          </a:p>
        </p:txBody>
      </p:sp>
    </p:spTree>
    <p:extLst>
      <p:ext uri="{BB962C8B-B14F-4D97-AF65-F5344CB8AC3E}">
        <p14:creationId xmlns:p14="http://schemas.microsoft.com/office/powerpoint/2010/main" val="32248900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Galicia.-Pazo-de-Santa-Cruz de Ribadulla.</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75</a:t>
            </a:fld>
            <a:endParaRPr lang="es-ES" dirty="0"/>
          </a:p>
        </p:txBody>
      </p:sp>
    </p:spTree>
    <p:extLst>
      <p:ext uri="{BB962C8B-B14F-4D97-AF65-F5344CB8AC3E}">
        <p14:creationId xmlns:p14="http://schemas.microsoft.com/office/powerpoint/2010/main" val="4156766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Ribadulla.-Liriodendron </a:t>
            </a:r>
            <a:r>
              <a:rPr lang="pt-BR" dirty="0" err="1"/>
              <a:t>tulipifera.-a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76</a:t>
            </a:fld>
            <a:endParaRPr lang="es-ES" dirty="0"/>
          </a:p>
        </p:txBody>
      </p:sp>
    </p:spTree>
    <p:extLst>
      <p:ext uri="{BB962C8B-B14F-4D97-AF65-F5344CB8AC3E}">
        <p14:creationId xmlns:p14="http://schemas.microsoft.com/office/powerpoint/2010/main" val="25653266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Galicia.-Pazo-de-Santa-Cruz de Ribadulla.-Liriodendron </a:t>
            </a:r>
            <a:r>
              <a:rPr lang="pt-BR" dirty="0" err="1"/>
              <a:t>tulipifera.-a</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77</a:t>
            </a:fld>
            <a:endParaRPr lang="es-ES" dirty="0"/>
          </a:p>
        </p:txBody>
      </p:sp>
    </p:spTree>
    <p:extLst>
      <p:ext uri="{BB962C8B-B14F-4D97-AF65-F5344CB8AC3E}">
        <p14:creationId xmlns:p14="http://schemas.microsoft.com/office/powerpoint/2010/main" val="14389102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82</a:t>
            </a:fld>
            <a:endParaRPr lang="es-ES" dirty="0"/>
          </a:p>
        </p:txBody>
      </p:sp>
    </p:spTree>
    <p:extLst>
      <p:ext uri="{BB962C8B-B14F-4D97-AF65-F5344CB8AC3E}">
        <p14:creationId xmlns:p14="http://schemas.microsoft.com/office/powerpoint/2010/main" val="35577665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83</a:t>
            </a:fld>
            <a:endParaRPr lang="es-ES" dirty="0"/>
          </a:p>
        </p:txBody>
      </p:sp>
    </p:spTree>
    <p:extLst>
      <p:ext uri="{BB962C8B-B14F-4D97-AF65-F5344CB8AC3E}">
        <p14:creationId xmlns:p14="http://schemas.microsoft.com/office/powerpoint/2010/main" val="31345241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84</a:t>
            </a:fld>
            <a:endParaRPr lang="es-ES" dirty="0"/>
          </a:p>
        </p:txBody>
      </p:sp>
    </p:spTree>
    <p:extLst>
      <p:ext uri="{BB962C8B-B14F-4D97-AF65-F5344CB8AC3E}">
        <p14:creationId xmlns:p14="http://schemas.microsoft.com/office/powerpoint/2010/main" val="24862149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85</a:t>
            </a:fld>
            <a:endParaRPr lang="es-ES" dirty="0"/>
          </a:p>
        </p:txBody>
      </p:sp>
    </p:spTree>
    <p:extLst>
      <p:ext uri="{BB962C8B-B14F-4D97-AF65-F5344CB8AC3E}">
        <p14:creationId xmlns:p14="http://schemas.microsoft.com/office/powerpoint/2010/main" val="6962029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86</a:t>
            </a:fld>
            <a:endParaRPr lang="es-ES" dirty="0"/>
          </a:p>
        </p:txBody>
      </p:sp>
    </p:spTree>
    <p:extLst>
      <p:ext uri="{BB962C8B-B14F-4D97-AF65-F5344CB8AC3E}">
        <p14:creationId xmlns:p14="http://schemas.microsoft.com/office/powerpoint/2010/main" val="5391102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87</a:t>
            </a:fld>
            <a:endParaRPr lang="es-ES" dirty="0"/>
          </a:p>
        </p:txBody>
      </p:sp>
    </p:spTree>
    <p:extLst>
      <p:ext uri="{BB962C8B-B14F-4D97-AF65-F5344CB8AC3E}">
        <p14:creationId xmlns:p14="http://schemas.microsoft.com/office/powerpoint/2010/main" val="18881716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88</a:t>
            </a:fld>
            <a:endParaRPr lang="es-ES" dirty="0"/>
          </a:p>
        </p:txBody>
      </p:sp>
    </p:spTree>
    <p:extLst>
      <p:ext uri="{BB962C8B-B14F-4D97-AF65-F5344CB8AC3E}">
        <p14:creationId xmlns:p14="http://schemas.microsoft.com/office/powerpoint/2010/main" val="35767932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89</a:t>
            </a:fld>
            <a:endParaRPr lang="es-ES" dirty="0"/>
          </a:p>
        </p:txBody>
      </p:sp>
    </p:spTree>
    <p:extLst>
      <p:ext uri="{BB962C8B-B14F-4D97-AF65-F5344CB8AC3E}">
        <p14:creationId xmlns:p14="http://schemas.microsoft.com/office/powerpoint/2010/main" val="33367939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90</a:t>
            </a:fld>
            <a:endParaRPr lang="es-ES" dirty="0"/>
          </a:p>
        </p:txBody>
      </p:sp>
    </p:spTree>
    <p:extLst>
      <p:ext uri="{BB962C8B-B14F-4D97-AF65-F5344CB8AC3E}">
        <p14:creationId xmlns:p14="http://schemas.microsoft.com/office/powerpoint/2010/main" val="5347695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91</a:t>
            </a:fld>
            <a:endParaRPr lang="es-ES" dirty="0"/>
          </a:p>
        </p:txBody>
      </p:sp>
    </p:spTree>
    <p:extLst>
      <p:ext uri="{BB962C8B-B14F-4D97-AF65-F5344CB8AC3E}">
        <p14:creationId xmlns:p14="http://schemas.microsoft.com/office/powerpoint/2010/main" val="40021090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92</a:t>
            </a:fld>
            <a:endParaRPr lang="es-ES" dirty="0"/>
          </a:p>
        </p:txBody>
      </p:sp>
    </p:spTree>
    <p:extLst>
      <p:ext uri="{BB962C8B-B14F-4D97-AF65-F5344CB8AC3E}">
        <p14:creationId xmlns:p14="http://schemas.microsoft.com/office/powerpoint/2010/main" val="23394723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93</a:t>
            </a:fld>
            <a:endParaRPr lang="es-ES" dirty="0"/>
          </a:p>
        </p:txBody>
      </p:sp>
    </p:spTree>
    <p:extLst>
      <p:ext uri="{BB962C8B-B14F-4D97-AF65-F5344CB8AC3E}">
        <p14:creationId xmlns:p14="http://schemas.microsoft.com/office/powerpoint/2010/main" val="1695379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94</a:t>
            </a:fld>
            <a:endParaRPr lang="es-ES" dirty="0"/>
          </a:p>
        </p:txBody>
      </p:sp>
    </p:spTree>
    <p:extLst>
      <p:ext uri="{BB962C8B-B14F-4D97-AF65-F5344CB8AC3E}">
        <p14:creationId xmlns:p14="http://schemas.microsoft.com/office/powerpoint/2010/main" val="3586525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95</a:t>
            </a:fld>
            <a:endParaRPr lang="es-ES" dirty="0"/>
          </a:p>
        </p:txBody>
      </p:sp>
    </p:spTree>
    <p:extLst>
      <p:ext uri="{BB962C8B-B14F-4D97-AF65-F5344CB8AC3E}">
        <p14:creationId xmlns:p14="http://schemas.microsoft.com/office/powerpoint/2010/main" val="36375450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96</a:t>
            </a:fld>
            <a:endParaRPr lang="es-ES" dirty="0"/>
          </a:p>
        </p:txBody>
      </p:sp>
    </p:spTree>
    <p:extLst>
      <p:ext uri="{BB962C8B-B14F-4D97-AF65-F5344CB8AC3E}">
        <p14:creationId xmlns:p14="http://schemas.microsoft.com/office/powerpoint/2010/main" val="35606777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97</a:t>
            </a:fld>
            <a:endParaRPr lang="es-ES" dirty="0"/>
          </a:p>
        </p:txBody>
      </p:sp>
    </p:spTree>
    <p:extLst>
      <p:ext uri="{BB962C8B-B14F-4D97-AF65-F5344CB8AC3E}">
        <p14:creationId xmlns:p14="http://schemas.microsoft.com/office/powerpoint/2010/main" val="14407162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98</a:t>
            </a:fld>
            <a:endParaRPr lang="es-ES" dirty="0"/>
          </a:p>
        </p:txBody>
      </p:sp>
    </p:spTree>
    <p:extLst>
      <p:ext uri="{BB962C8B-B14F-4D97-AF65-F5344CB8AC3E}">
        <p14:creationId xmlns:p14="http://schemas.microsoft.com/office/powerpoint/2010/main" val="31227810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99</a:t>
            </a:fld>
            <a:endParaRPr lang="es-ES" dirty="0"/>
          </a:p>
        </p:txBody>
      </p:sp>
    </p:spTree>
    <p:extLst>
      <p:ext uri="{BB962C8B-B14F-4D97-AF65-F5344CB8AC3E}">
        <p14:creationId xmlns:p14="http://schemas.microsoft.com/office/powerpoint/2010/main" val="5963599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100</a:t>
            </a:fld>
            <a:endParaRPr lang="es-ES" dirty="0"/>
          </a:p>
        </p:txBody>
      </p:sp>
    </p:spTree>
    <p:extLst>
      <p:ext uri="{BB962C8B-B14F-4D97-AF65-F5344CB8AC3E}">
        <p14:creationId xmlns:p14="http://schemas.microsoft.com/office/powerpoint/2010/main" val="11656030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101</a:t>
            </a:fld>
            <a:endParaRPr lang="es-ES" dirty="0"/>
          </a:p>
        </p:txBody>
      </p:sp>
    </p:spTree>
    <p:extLst>
      <p:ext uri="{BB962C8B-B14F-4D97-AF65-F5344CB8AC3E}">
        <p14:creationId xmlns:p14="http://schemas.microsoft.com/office/powerpoint/2010/main" val="23553869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102</a:t>
            </a:fld>
            <a:endParaRPr lang="es-ES" dirty="0"/>
          </a:p>
        </p:txBody>
      </p:sp>
    </p:spTree>
    <p:extLst>
      <p:ext uri="{BB962C8B-B14F-4D97-AF65-F5344CB8AC3E}">
        <p14:creationId xmlns:p14="http://schemas.microsoft.com/office/powerpoint/2010/main" val="24920920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103</a:t>
            </a:fld>
            <a:endParaRPr lang="es-ES" dirty="0"/>
          </a:p>
        </p:txBody>
      </p:sp>
    </p:spTree>
    <p:extLst>
      <p:ext uri="{BB962C8B-B14F-4D97-AF65-F5344CB8AC3E}">
        <p14:creationId xmlns:p14="http://schemas.microsoft.com/office/powerpoint/2010/main" val="2762531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104</a:t>
            </a:fld>
            <a:endParaRPr lang="es-ES" dirty="0"/>
          </a:p>
        </p:txBody>
      </p:sp>
    </p:spTree>
    <p:extLst>
      <p:ext uri="{BB962C8B-B14F-4D97-AF65-F5344CB8AC3E}">
        <p14:creationId xmlns:p14="http://schemas.microsoft.com/office/powerpoint/2010/main" val="81253178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105</a:t>
            </a:fld>
            <a:endParaRPr lang="es-ES" dirty="0"/>
          </a:p>
        </p:txBody>
      </p:sp>
    </p:spTree>
    <p:extLst>
      <p:ext uri="{BB962C8B-B14F-4D97-AF65-F5344CB8AC3E}">
        <p14:creationId xmlns:p14="http://schemas.microsoft.com/office/powerpoint/2010/main" val="14033541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a:p>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106</a:t>
            </a:fld>
            <a:endParaRPr lang="es-ES" dirty="0"/>
          </a:p>
        </p:txBody>
      </p:sp>
    </p:spTree>
    <p:extLst>
      <p:ext uri="{BB962C8B-B14F-4D97-AF65-F5344CB8AC3E}">
        <p14:creationId xmlns:p14="http://schemas.microsoft.com/office/powerpoint/2010/main" val="2864700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 Xardín do Recordo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108</a:t>
            </a:fld>
            <a:endParaRPr lang="es-ES" dirty="0"/>
          </a:p>
        </p:txBody>
      </p:sp>
    </p:spTree>
    <p:extLst>
      <p:ext uri="{BB962C8B-B14F-4D97-AF65-F5344CB8AC3E}">
        <p14:creationId xmlns:p14="http://schemas.microsoft.com/office/powerpoint/2010/main" val="76592717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 Xardín do Recordo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109</a:t>
            </a:fld>
            <a:endParaRPr lang="es-ES" dirty="0"/>
          </a:p>
        </p:txBody>
      </p:sp>
    </p:spTree>
    <p:extLst>
      <p:ext uri="{BB962C8B-B14F-4D97-AF65-F5344CB8AC3E}">
        <p14:creationId xmlns:p14="http://schemas.microsoft.com/office/powerpoint/2010/main" val="122135911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 Xardín do Recordo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110</a:t>
            </a:fld>
            <a:endParaRPr lang="es-ES" dirty="0"/>
          </a:p>
        </p:txBody>
      </p:sp>
    </p:spTree>
    <p:extLst>
      <p:ext uri="{BB962C8B-B14F-4D97-AF65-F5344CB8AC3E}">
        <p14:creationId xmlns:p14="http://schemas.microsoft.com/office/powerpoint/2010/main" val="2947697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111</a:t>
            </a:fld>
            <a:endParaRPr lang="es-ES" dirty="0"/>
          </a:p>
        </p:txBody>
      </p:sp>
    </p:spTree>
    <p:extLst>
      <p:ext uri="{BB962C8B-B14F-4D97-AF65-F5344CB8AC3E}">
        <p14:creationId xmlns:p14="http://schemas.microsoft.com/office/powerpoint/2010/main" val="137964195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112</a:t>
            </a:fld>
            <a:endParaRPr lang="es-ES" dirty="0"/>
          </a:p>
        </p:txBody>
      </p:sp>
    </p:spTree>
    <p:extLst>
      <p:ext uri="{BB962C8B-B14F-4D97-AF65-F5344CB8AC3E}">
        <p14:creationId xmlns:p14="http://schemas.microsoft.com/office/powerpoint/2010/main" val="16533431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do Faramello, </a:t>
            </a:r>
            <a:endParaRPr lang="es-ES" dirty="0"/>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113</a:t>
            </a:fld>
            <a:endParaRPr lang="es-ES" dirty="0"/>
          </a:p>
        </p:txBody>
      </p:sp>
    </p:spTree>
    <p:extLst>
      <p:ext uri="{BB962C8B-B14F-4D97-AF65-F5344CB8AC3E}">
        <p14:creationId xmlns:p14="http://schemas.microsoft.com/office/powerpoint/2010/main" val="9852214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a:t>
            </a:r>
          </a:p>
        </p:txBody>
      </p:sp>
      <p:sp>
        <p:nvSpPr>
          <p:cNvPr id="4" name="3 Marcador de número de diapositiva"/>
          <p:cNvSpPr>
            <a:spLocks noGrp="1"/>
          </p:cNvSpPr>
          <p:nvPr>
            <p:ph type="sldNum" sz="quarter" idx="10"/>
          </p:nvPr>
        </p:nvSpPr>
        <p:spPr/>
        <p:txBody>
          <a:bodyPr/>
          <a:lstStyle/>
          <a:p>
            <a:fld id="{F330768D-6ACC-47B5-A3D2-E98AABFF39CE}" type="slidenum">
              <a:rPr lang="es-ES" smtClean="0"/>
              <a:t>114</a:t>
            </a:fld>
            <a:endParaRPr lang="es-ES" dirty="0"/>
          </a:p>
        </p:txBody>
      </p:sp>
    </p:spTree>
    <p:extLst>
      <p:ext uri="{BB962C8B-B14F-4D97-AF65-F5344CB8AC3E}">
        <p14:creationId xmlns:p14="http://schemas.microsoft.com/office/powerpoint/2010/main" val="335146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7813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5686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38675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90043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98872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63371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23872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3660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65425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9680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7760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8057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57009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512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500472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34816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90064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5490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41918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78013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3339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9375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690446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637467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6.jpg"/><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4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62.jpg"/><Relationship Id="rId4" Type="http://schemas.openxmlformats.org/officeDocument/2006/relationships/image" Target="../media/image61.jpg"/></Relationships>
</file>

<file path=ppt/slides/_rels/slide5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5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g"/></Relationships>
</file>

<file path=ppt/slides/_rels/slide6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6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6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7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744416"/>
          </a:xfrm>
        </p:spPr>
        <p:txBody>
          <a:bodyPr>
            <a:normAutofit fontScale="90000"/>
          </a:bodyPr>
          <a:lstStyle/>
          <a:p>
            <a:r>
              <a:rPr lang="pt-BR" sz="3600" dirty="0"/>
              <a:t>EUROPA.-LA VUELTA AL MUNDO EN 885 JARDINES.-ESPAÑA.-Galicia.-Pazo-de-Santa-Cruz de Ribadulla y Pazo de Faramello</a:t>
            </a: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813516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p:txBody>
          <a:bodyPr/>
          <a:lstStyle/>
          <a:p>
            <a:pPr eaLnBrk="1" hangingPunct="1"/>
            <a:r>
              <a:rPr lang="es-ES" altLang="es-ES" dirty="0"/>
              <a:t>Pazo de Santa Cruz de Ribadulla  </a:t>
            </a:r>
          </a:p>
        </p:txBody>
      </p:sp>
      <p:sp>
        <p:nvSpPr>
          <p:cNvPr id="129027" name="2 Marcador de contenido"/>
          <p:cNvSpPr>
            <a:spLocks noGrp="1"/>
          </p:cNvSpPr>
          <p:nvPr>
            <p:ph sz="quarter" idx="1"/>
          </p:nvPr>
        </p:nvSpPr>
        <p:spPr>
          <a:xfrm>
            <a:off x="914400" y="2349500"/>
            <a:ext cx="7041976" cy="4079875"/>
          </a:xfrm>
        </p:spPr>
        <p:txBody>
          <a:bodyPr/>
          <a:lstStyle/>
          <a:p>
            <a:r>
              <a:rPr lang="es-ES" altLang="es-ES" sz="2400" dirty="0"/>
              <a:t>El Pazo de Santa Cruz de Ribadulla, se localiza en el Concello de Vedra, perteneciente a la comarca llamada Tierra de Santiago y bastante cercano a ésta ciudad. </a:t>
            </a:r>
          </a:p>
          <a:p>
            <a:r>
              <a:rPr lang="es-ES" altLang="es-ES" sz="2400" dirty="0"/>
              <a:t>Está muy próximo a la carretera Nacional y a la Autopista que unen Santiago de Compostela con Ourense. Por las tierras de Vedra, discurrió la Vía Romana que unió durante siglos, las poblaciones de Iria Flavia  y Lucus Augusti. </a:t>
            </a:r>
          </a:p>
        </p:txBody>
      </p:sp>
    </p:spTree>
    <p:extLst>
      <p:ext uri="{BB962C8B-B14F-4D97-AF65-F5344CB8AC3E}">
        <p14:creationId xmlns:p14="http://schemas.microsoft.com/office/powerpoint/2010/main" val="1693048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1052513"/>
            <a:ext cx="7113984" cy="4967287"/>
          </a:xfrm>
        </p:spPr>
        <p:txBody>
          <a:bodyPr/>
          <a:lstStyle/>
          <a:p>
            <a:r>
              <a:rPr lang="es-ES" altLang="es-ES" sz="2400" dirty="0"/>
              <a:t>Cruzándose con ésta Vía del Imperio de Roma, también discurre aún hoy, una parte del medieval Camino Real o Vía de la Plata, que desde el Sur y Centro de la Península Ibérica, lleva desde el Siglo X a la ciudad del Apóstol Santiago a los peregrinos jacobeos. </a:t>
            </a:r>
          </a:p>
          <a:p>
            <a:r>
              <a:rPr lang="es-ES" altLang="es-ES" sz="2400" dirty="0"/>
              <a:t> Situado casi en el centro geográfico de Galicia, disfruta de un clima privilegiado, en un territorio orientado al mediodía que desciende suavemente hacia el cauce del Río Ulla, entre praderías ganaderas y cultivos hortofrutícolas. </a:t>
            </a:r>
          </a:p>
        </p:txBody>
      </p:sp>
    </p:spTree>
    <p:extLst>
      <p:ext uri="{BB962C8B-B14F-4D97-AF65-F5344CB8AC3E}">
        <p14:creationId xmlns:p14="http://schemas.microsoft.com/office/powerpoint/2010/main" val="207922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1125538"/>
            <a:ext cx="6897960" cy="4894262"/>
          </a:xfrm>
        </p:spPr>
        <p:txBody>
          <a:bodyPr/>
          <a:lstStyle/>
          <a:p>
            <a:r>
              <a:rPr lang="es-ES" altLang="es-ES" sz="2400" dirty="0"/>
              <a:t>Destacan entre los cultivos más comunes, el viñedo, los frutales de todo tipo, el maíz, las patatas y las plantas ornamentales, con una gran preponderancia de las plantas de Camelia. </a:t>
            </a:r>
          </a:p>
          <a:p>
            <a:r>
              <a:rPr lang="es-ES" altLang="es-ES" sz="2400" dirty="0"/>
              <a:t>Muy cerca y en la orilla opuesta del Rio Ulla, se localiza también el Pazo de Oca, otro lugar de singularidad indiscutible en el mundo de las Camelias y con una gran monumentalidad arquitectónica y jardinística.</a:t>
            </a:r>
          </a:p>
          <a:p>
            <a:endParaRPr lang="es-ES" altLang="es-ES" dirty="0"/>
          </a:p>
        </p:txBody>
      </p:sp>
    </p:spTree>
    <p:extLst>
      <p:ext uri="{BB962C8B-B14F-4D97-AF65-F5344CB8AC3E}">
        <p14:creationId xmlns:p14="http://schemas.microsoft.com/office/powerpoint/2010/main" val="16697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5" cy="7101408"/>
          </a:xfrm>
          <a:prstGeom prst="rect">
            <a:avLst/>
          </a:prstGeom>
        </p:spPr>
      </p:pic>
    </p:spTree>
    <p:extLst>
      <p:ext uri="{BB962C8B-B14F-4D97-AF65-F5344CB8AC3E}">
        <p14:creationId xmlns:p14="http://schemas.microsoft.com/office/powerpoint/2010/main" val="141309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49"/>
            <a:ext cx="9144000" cy="6836502"/>
          </a:xfrm>
          <a:prstGeom prst="rect">
            <a:avLst/>
          </a:prstGeom>
        </p:spPr>
      </p:pic>
    </p:spTree>
    <p:extLst>
      <p:ext uri="{BB962C8B-B14F-4D97-AF65-F5344CB8AC3E}">
        <p14:creationId xmlns:p14="http://schemas.microsoft.com/office/powerpoint/2010/main" val="398860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022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527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605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34100" cy="3448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4100" y="0"/>
            <a:ext cx="30099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46" y="3448050"/>
            <a:ext cx="6120954" cy="3409950"/>
          </a:xfrm>
          <a:prstGeom prst="rect">
            <a:avLst/>
          </a:prstGeom>
        </p:spPr>
      </p:pic>
    </p:spTree>
    <p:extLst>
      <p:ext uri="{BB962C8B-B14F-4D97-AF65-F5344CB8AC3E}">
        <p14:creationId xmlns:p14="http://schemas.microsoft.com/office/powerpoint/2010/main" val="1121434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145016" cy="6858000"/>
          </a:xfrm>
          <a:prstGeom prst="rect">
            <a:avLst/>
          </a:prstGeom>
        </p:spPr>
      </p:pic>
    </p:spTree>
    <p:extLst>
      <p:ext uri="{BB962C8B-B14F-4D97-AF65-F5344CB8AC3E}">
        <p14:creationId xmlns:p14="http://schemas.microsoft.com/office/powerpoint/2010/main" val="2634200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62022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50"/>
          <a:stretch/>
        </p:blipFill>
        <p:spPr>
          <a:xfrm>
            <a:off x="3423" y="-17711"/>
            <a:ext cx="5080000" cy="34194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3424" y="0"/>
            <a:ext cx="4060576"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21" y="3429000"/>
            <a:ext cx="5118844" cy="3537768"/>
          </a:xfrm>
          <a:prstGeom prst="rect">
            <a:avLst/>
          </a:prstGeom>
        </p:spPr>
      </p:pic>
    </p:spTree>
    <p:extLst>
      <p:ext uri="{BB962C8B-B14F-4D97-AF65-F5344CB8AC3E}">
        <p14:creationId xmlns:p14="http://schemas.microsoft.com/office/powerpoint/2010/main" val="940187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04"/>
            <a:ext cx="9144000" cy="6809591"/>
          </a:xfrm>
          <a:prstGeom prst="rect">
            <a:avLst/>
          </a:prstGeom>
        </p:spPr>
      </p:pic>
    </p:spTree>
    <p:extLst>
      <p:ext uri="{BB962C8B-B14F-4D97-AF65-F5344CB8AC3E}">
        <p14:creationId xmlns:p14="http://schemas.microsoft.com/office/powerpoint/2010/main" val="997868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05"/>
            <a:ext cx="9144000" cy="2832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44005"/>
            <a:ext cx="9252520" cy="4013995"/>
          </a:xfrm>
          <a:prstGeom prst="rect">
            <a:avLst/>
          </a:prstGeom>
        </p:spPr>
      </p:pic>
    </p:spTree>
    <p:extLst>
      <p:ext uri="{BB962C8B-B14F-4D97-AF65-F5344CB8AC3E}">
        <p14:creationId xmlns:p14="http://schemas.microsoft.com/office/powerpoint/2010/main" val="1884297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zo Santa Cruz de Ribadull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6065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284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742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495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612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Pazo de Santa Cruz.-Ban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667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azo de Santa Cru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186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Pazo de Santa Cruz.-Liriodendro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2 Imagen" descr="Pazo de Santa Cruz.-Liriodendron tulipifera reflejado en est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6842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azo de Santa Cruz de Ribadu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445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azo de Santa Cruz de Ribadulla.-Estanque del 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217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820"/>
            <a:ext cx="9144000" cy="6690360"/>
          </a:xfrm>
          <a:prstGeom prst="rect">
            <a:avLst/>
          </a:prstGeom>
        </p:spPr>
      </p:pic>
    </p:spTree>
    <p:extLst>
      <p:ext uri="{BB962C8B-B14F-4D97-AF65-F5344CB8AC3E}">
        <p14:creationId xmlns:p14="http://schemas.microsoft.com/office/powerpoint/2010/main" val="631744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6448" b="7218"/>
          <a:stretch/>
        </p:blipFill>
        <p:spPr>
          <a:xfrm>
            <a:off x="17141" y="0"/>
            <a:ext cx="4626868" cy="3429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57150"/>
            <a:ext cx="4644008" cy="6858000"/>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r="14400"/>
          <a:stretch/>
        </p:blipFill>
        <p:spPr>
          <a:xfrm>
            <a:off x="22871" y="3429000"/>
            <a:ext cx="4477121" cy="3486150"/>
          </a:xfrm>
          <a:prstGeom prst="rect">
            <a:avLst/>
          </a:prstGeom>
        </p:spPr>
      </p:pic>
    </p:spTree>
    <p:extLst>
      <p:ext uri="{BB962C8B-B14F-4D97-AF65-F5344CB8AC3E}">
        <p14:creationId xmlns:p14="http://schemas.microsoft.com/office/powerpoint/2010/main" val="822063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207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95" y="-57150"/>
            <a:ext cx="9118105" cy="6858000"/>
          </a:xfrm>
          <a:prstGeom prst="rect">
            <a:avLst/>
          </a:prstGeom>
        </p:spPr>
      </p:pic>
    </p:spTree>
    <p:extLst>
      <p:ext uri="{BB962C8B-B14F-4D97-AF65-F5344CB8AC3E}">
        <p14:creationId xmlns:p14="http://schemas.microsoft.com/office/powerpoint/2010/main" val="3684030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73695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3698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374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azo de Santa Cruz.-Paseo de oliv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655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5978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1785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51331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990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252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270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219" b="7604"/>
          <a:stretch/>
        </p:blipFill>
        <p:spPr>
          <a:xfrm>
            <a:off x="29717" y="26863"/>
            <a:ext cx="4614292" cy="3402137"/>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2960"/>
          <a:stretch/>
        </p:blipFill>
        <p:spPr>
          <a:xfrm>
            <a:off x="29717" y="3429000"/>
            <a:ext cx="4614292"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12300"/>
          <a:stretch/>
        </p:blipFill>
        <p:spPr>
          <a:xfrm>
            <a:off x="4644008" y="-10866"/>
            <a:ext cx="4499991" cy="6868865"/>
          </a:xfrm>
          <a:prstGeom prst="rect">
            <a:avLst/>
          </a:prstGeom>
        </p:spPr>
      </p:pic>
    </p:spTree>
    <p:extLst>
      <p:ext uri="{BB962C8B-B14F-4D97-AF65-F5344CB8AC3E}">
        <p14:creationId xmlns:p14="http://schemas.microsoft.com/office/powerpoint/2010/main" val="3195703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25"/>
          <a:stretch/>
        </p:blipFill>
        <p:spPr>
          <a:xfrm>
            <a:off x="0" y="41274"/>
            <a:ext cx="4644008" cy="681672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12500"/>
          <a:stretch/>
        </p:blipFill>
        <p:spPr>
          <a:xfrm>
            <a:off x="4644008" y="41274"/>
            <a:ext cx="4478263" cy="6816725"/>
          </a:xfrm>
          <a:prstGeom prst="rect">
            <a:avLst/>
          </a:prstGeom>
        </p:spPr>
      </p:pic>
    </p:spTree>
    <p:extLst>
      <p:ext uri="{BB962C8B-B14F-4D97-AF65-F5344CB8AC3E}">
        <p14:creationId xmlns:p14="http://schemas.microsoft.com/office/powerpoint/2010/main" val="843303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50790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406156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941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770694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518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257175"/>
            <a:ext cx="9252520" cy="6597352"/>
          </a:xfrm>
          <a:prstGeom prst="rect">
            <a:avLst/>
          </a:prstGeom>
        </p:spPr>
      </p:pic>
    </p:spTree>
    <p:extLst>
      <p:ext uri="{BB962C8B-B14F-4D97-AF65-F5344CB8AC3E}">
        <p14:creationId xmlns:p14="http://schemas.microsoft.com/office/powerpoint/2010/main" val="4261495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98778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9177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578937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823524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7924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9057" y="2170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704"/>
            <a:ext cx="4009057"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5870"/>
          <a:stretch/>
        </p:blipFill>
        <p:spPr>
          <a:xfrm>
            <a:off x="1" y="3450704"/>
            <a:ext cx="4009056" cy="3429000"/>
          </a:xfrm>
          <a:prstGeom prst="rect">
            <a:avLst/>
          </a:prstGeom>
        </p:spPr>
      </p:pic>
    </p:spTree>
    <p:extLst>
      <p:ext uri="{BB962C8B-B14F-4D97-AF65-F5344CB8AC3E}">
        <p14:creationId xmlns:p14="http://schemas.microsoft.com/office/powerpoint/2010/main" val="2868115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769" t="7400" r="4307" b="11000"/>
          <a:stretch/>
        </p:blipFill>
        <p:spPr>
          <a:xfrm>
            <a:off x="0" y="0"/>
            <a:ext cx="9143999" cy="6858000"/>
          </a:xfrm>
          <a:prstGeom prst="rect">
            <a:avLst/>
          </a:prstGeom>
        </p:spPr>
      </p:pic>
    </p:spTree>
    <p:extLst>
      <p:ext uri="{BB962C8B-B14F-4D97-AF65-F5344CB8AC3E}">
        <p14:creationId xmlns:p14="http://schemas.microsoft.com/office/powerpoint/2010/main" val="2806487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470963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09972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2937357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440"/>
            <a:ext cx="9144000" cy="30175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40960"/>
            <a:ext cx="9143999" cy="3847619"/>
          </a:xfrm>
          <a:prstGeom prst="rect">
            <a:avLst/>
          </a:prstGeom>
        </p:spPr>
      </p:pic>
    </p:spTree>
    <p:extLst>
      <p:ext uri="{BB962C8B-B14F-4D97-AF65-F5344CB8AC3E}">
        <p14:creationId xmlns:p14="http://schemas.microsoft.com/office/powerpoint/2010/main" val="28557990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2"/>
            <a:ext cx="4644008" cy="34981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8" cy="322173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72008"/>
            <a:ext cx="4499992" cy="6858000"/>
          </a:xfrm>
          <a:prstGeom prst="rect">
            <a:avLst/>
          </a:prstGeom>
        </p:spPr>
      </p:pic>
    </p:spTree>
    <p:extLst>
      <p:ext uri="{BB962C8B-B14F-4D97-AF65-F5344CB8AC3E}">
        <p14:creationId xmlns:p14="http://schemas.microsoft.com/office/powerpoint/2010/main" val="16221742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577064" cy="7056784"/>
          </a:xfrm>
          <a:prstGeom prst="rect">
            <a:avLst/>
          </a:prstGeom>
        </p:spPr>
      </p:pic>
    </p:spTree>
    <p:extLst>
      <p:ext uri="{BB962C8B-B14F-4D97-AF65-F5344CB8AC3E}">
        <p14:creationId xmlns:p14="http://schemas.microsoft.com/office/powerpoint/2010/main" val="42160671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7175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41483280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249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24"/>
            <a:ext cx="4897205"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7205" y="-9724"/>
            <a:ext cx="4246795" cy="6867724"/>
          </a:xfrm>
          <a:prstGeom prst="rect">
            <a:avLst/>
          </a:prstGeom>
        </p:spPr>
      </p:pic>
    </p:spTree>
    <p:extLst>
      <p:ext uri="{BB962C8B-B14F-4D97-AF65-F5344CB8AC3E}">
        <p14:creationId xmlns:p14="http://schemas.microsoft.com/office/powerpoint/2010/main" val="12011628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819369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171400"/>
            <a:ext cx="9396536" cy="7128792"/>
          </a:xfrm>
          <a:prstGeom prst="rect">
            <a:avLst/>
          </a:prstGeom>
        </p:spPr>
      </p:pic>
    </p:spTree>
    <p:extLst>
      <p:ext uri="{BB962C8B-B14F-4D97-AF65-F5344CB8AC3E}">
        <p14:creationId xmlns:p14="http://schemas.microsoft.com/office/powerpoint/2010/main" val="38951799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1762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 y="-9699"/>
            <a:ext cx="516636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7501" y="-1"/>
            <a:ext cx="3976499" cy="6848301"/>
          </a:xfrm>
          <a:prstGeom prst="rect">
            <a:avLst/>
          </a:prstGeom>
        </p:spPr>
      </p:pic>
    </p:spTree>
    <p:extLst>
      <p:ext uri="{BB962C8B-B14F-4D97-AF65-F5344CB8AC3E}">
        <p14:creationId xmlns:p14="http://schemas.microsoft.com/office/powerpoint/2010/main" val="11939111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6028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803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062772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10881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4836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5" y="0"/>
            <a:ext cx="9144000" cy="271604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75" y="2716040"/>
            <a:ext cx="9109125" cy="4141960"/>
          </a:xfrm>
          <a:prstGeom prst="rect">
            <a:avLst/>
          </a:prstGeom>
        </p:spPr>
      </p:pic>
    </p:spTree>
    <p:extLst>
      <p:ext uri="{BB962C8B-B14F-4D97-AF65-F5344CB8AC3E}">
        <p14:creationId xmlns:p14="http://schemas.microsoft.com/office/powerpoint/2010/main" val="13626537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87133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5614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417359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Faramello</a:t>
            </a:r>
          </a:p>
        </p:txBody>
      </p:sp>
      <p:sp>
        <p:nvSpPr>
          <p:cNvPr id="3" name="2 Marcador de contenido"/>
          <p:cNvSpPr>
            <a:spLocks noGrp="1"/>
          </p:cNvSpPr>
          <p:nvPr>
            <p:ph sz="quarter" idx="1"/>
          </p:nvPr>
        </p:nvSpPr>
        <p:spPr/>
        <p:txBody>
          <a:bodyPr>
            <a:normAutofit lnSpcReduction="10000"/>
          </a:bodyPr>
          <a:lstStyle/>
          <a:p>
            <a:r>
              <a:rPr lang="es-ES" dirty="0"/>
              <a:t>El Faramello Manor es un señorial barroca (siglo XVIII), ubicado en la parroquia de Ribasar, Rois (A Coruña), cerca de la Portugués Camino de Santiago y 12 kilómetros de Padrón y Santiago de Compostela. Cuenta con un campo de 12,6 hectáreas que hacen hincapié en los jardines franceses diseñados en el siglo XIX. Está rodeado por un bosque de robles de alta biodiversidad y la legendaria fortaleza de la reina Lupa.</a:t>
            </a:r>
          </a:p>
          <a:p>
            <a:r>
              <a:rPr lang="es-ES" dirty="0"/>
              <a:t>Se utiliza hoy como un lugar para celebraciones, reuniones, bodas, etc. Su actual propietario, Gonzalo Aguilar Rivero, vive en el palacio y tiende a guiar a los visitantes.</a:t>
            </a:r>
          </a:p>
        </p:txBody>
      </p:sp>
    </p:spTree>
    <p:extLst>
      <p:ext uri="{BB962C8B-B14F-4D97-AF65-F5344CB8AC3E}">
        <p14:creationId xmlns:p14="http://schemas.microsoft.com/office/powerpoint/2010/main" val="1556327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 un edificio de estilo barroco Compostela civil, con influencias italianas que revelan el origen genovés de su fundador, el marqués de Piombino. Fue construido para servir como una casa de familia y erigir algunas terrazas en el cañón del río Sar a principios de siglo XVIII barroco civil de Compostela.</a:t>
            </a:r>
          </a:p>
          <a:p>
            <a:r>
              <a:rPr lang="es-ES" dirty="0"/>
              <a:t> Es el último palacio del Camino Portugués a Santiago. El edificio principal es superior a 2.100 m2 y su origen es industrial, desde su fundación de la Real Fábrica de Papel Faramello, 1710, pionero y campeón de la industria gallega durante más de dos siglos. En sus establos alojado el arsenal contra las tropas francesas en los disturbios del 02 de junio 1808.</a:t>
            </a:r>
          </a:p>
        </p:txBody>
      </p:sp>
    </p:spTree>
    <p:extLst>
      <p:ext uri="{BB962C8B-B14F-4D97-AF65-F5344CB8AC3E}">
        <p14:creationId xmlns:p14="http://schemas.microsoft.com/office/powerpoint/2010/main" val="8584960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palacio también fue la residencia de verano del rey Alfonso XIII y el príncipe Ludwig de Baviera en sus viajes a Galicia, que también se conoce con el nombre de Balmoral Sar local. La Presidencia de la Xunta de Galicia solicitó en varias ocasiones para dar el discurso de Navidad del presidente Manuel Fraga Iribarne.</a:t>
            </a:r>
          </a:p>
          <a:p>
            <a:r>
              <a:rPr lang="es-ES" dirty="0"/>
              <a:t>La capilla data de 1727 y alberga un retablo de madera por el maestro José Gambino, nacido en el palacio, y uno de los principales escultores barrocos Catedral de Santiago de Compostela.</a:t>
            </a:r>
          </a:p>
          <a:p>
            <a:r>
              <a:rPr lang="es-ES" dirty="0"/>
              <a:t>Varios autores gallegos estaban fascinados por el palacio de Emilia Pardo Bazán dijo: Hay muchos palacios, la mayoría Faramello es único, </a:t>
            </a:r>
          </a:p>
        </p:txBody>
      </p:sp>
    </p:spTree>
    <p:extLst>
      <p:ext uri="{BB962C8B-B14F-4D97-AF65-F5344CB8AC3E}">
        <p14:creationId xmlns:p14="http://schemas.microsoft.com/office/powerpoint/2010/main" val="2491758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Rosalía de Castro confesó que la belleza de Faramello conxeláralle alma; Cela dijo que el palacio es el secreto mejor guardado de la manera de decir lo Apóstol .. También es uno de los ambientes principales novela de Alejandro Pérez Lugín La casa de la Troya (la casa de Troya), 1915.</a:t>
            </a:r>
          </a:p>
          <a:p>
            <a:r>
              <a:rPr lang="es-ES" dirty="0"/>
              <a:t>Las medidas de campo algunos 12,6 hectáreas; parece que los jardines franceses diseñados en el siglo XIX.</a:t>
            </a:r>
          </a:p>
          <a:p>
            <a:r>
              <a:rPr lang="es-ES" dirty="0"/>
              <a:t> También cuenta con arroyos con cascadas, arboledas y un bosque de robles de alta biodiversidad con especies sobresalientes como nutrias, grúas y garzas.</a:t>
            </a:r>
          </a:p>
          <a:p>
            <a:r>
              <a:rPr lang="es-ES" dirty="0"/>
              <a:t>Marcar un charco vive una ninfa que a veces sale del agua para admirar el paisaje que miente en un acantilado (leyenda gallega típica de mora)</a:t>
            </a:r>
          </a:p>
        </p:txBody>
      </p:sp>
    </p:spTree>
    <p:extLst>
      <p:ext uri="{BB962C8B-B14F-4D97-AF65-F5344CB8AC3E}">
        <p14:creationId xmlns:p14="http://schemas.microsoft.com/office/powerpoint/2010/main" val="34172826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7" t="4107" r="1874" b="10511"/>
          <a:stretch/>
        </p:blipFill>
        <p:spPr>
          <a:xfrm>
            <a:off x="0" y="0"/>
            <a:ext cx="9144000" cy="7029400"/>
          </a:xfrm>
          <a:prstGeom prst="rect">
            <a:avLst/>
          </a:prstGeom>
        </p:spPr>
      </p:pic>
    </p:spTree>
    <p:extLst>
      <p:ext uri="{BB962C8B-B14F-4D97-AF65-F5344CB8AC3E}">
        <p14:creationId xmlns:p14="http://schemas.microsoft.com/office/powerpoint/2010/main" val="25778766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894128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5605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7728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40183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352970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33003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4160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9562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6458376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3201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2335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3527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1132425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50"/>
          <a:stretch/>
        </p:blipFill>
        <p:spPr>
          <a:xfrm>
            <a:off x="0" y="0"/>
            <a:ext cx="9144000" cy="6858000"/>
          </a:xfrm>
          <a:prstGeom prst="rect">
            <a:avLst/>
          </a:prstGeom>
        </p:spPr>
      </p:pic>
    </p:spTree>
    <p:extLst>
      <p:ext uri="{BB962C8B-B14F-4D97-AF65-F5344CB8AC3E}">
        <p14:creationId xmlns:p14="http://schemas.microsoft.com/office/powerpoint/2010/main" val="20639339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82255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1006182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0809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7" t="4392" r="1874" b="3932"/>
          <a:stretch/>
        </p:blipFill>
        <p:spPr>
          <a:xfrm>
            <a:off x="0" y="0"/>
            <a:ext cx="9144000" cy="6858000"/>
          </a:xfrm>
          <a:prstGeom prst="rect">
            <a:avLst/>
          </a:prstGeom>
        </p:spPr>
      </p:pic>
    </p:spTree>
    <p:extLst>
      <p:ext uri="{BB962C8B-B14F-4D97-AF65-F5344CB8AC3E}">
        <p14:creationId xmlns:p14="http://schemas.microsoft.com/office/powerpoint/2010/main" val="28092937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42088769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32948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4860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88" t="3992" r="2969" b="4916"/>
          <a:stretch/>
        </p:blipFill>
        <p:spPr>
          <a:xfrm>
            <a:off x="0" y="0"/>
            <a:ext cx="9144000" cy="6858000"/>
          </a:xfrm>
          <a:prstGeom prst="rect">
            <a:avLst/>
          </a:prstGeom>
        </p:spPr>
      </p:pic>
    </p:spTree>
    <p:extLst>
      <p:ext uri="{BB962C8B-B14F-4D97-AF65-F5344CB8AC3E}">
        <p14:creationId xmlns:p14="http://schemas.microsoft.com/office/powerpoint/2010/main" val="17962588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1359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8042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46" y="0"/>
            <a:ext cx="5905500" cy="42037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46" y="4141960"/>
            <a:ext cx="9144000" cy="2716040"/>
          </a:xfrm>
          <a:prstGeom prst="rect">
            <a:avLst/>
          </a:prstGeom>
        </p:spPr>
      </p:pic>
    </p:spTree>
    <p:extLst>
      <p:ext uri="{BB962C8B-B14F-4D97-AF65-F5344CB8AC3E}">
        <p14:creationId xmlns:p14="http://schemas.microsoft.com/office/powerpoint/2010/main" val="42344868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9279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1" y="0"/>
            <a:ext cx="9074577" cy="6858000"/>
          </a:xfrm>
          <a:prstGeom prst="rect">
            <a:avLst/>
          </a:prstGeom>
        </p:spPr>
      </p:pic>
    </p:spTree>
    <p:extLst>
      <p:ext uri="{BB962C8B-B14F-4D97-AF65-F5344CB8AC3E}">
        <p14:creationId xmlns:p14="http://schemas.microsoft.com/office/powerpoint/2010/main" val="3124913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595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3067" r="2813" b="3529"/>
          <a:stretch/>
        </p:blipFill>
        <p:spPr>
          <a:xfrm>
            <a:off x="0" y="0"/>
            <a:ext cx="9144000" cy="6858000"/>
          </a:xfrm>
          <a:prstGeom prst="rect">
            <a:avLst/>
          </a:prstGeom>
        </p:spPr>
      </p:pic>
    </p:spTree>
    <p:extLst>
      <p:ext uri="{BB962C8B-B14F-4D97-AF65-F5344CB8AC3E}">
        <p14:creationId xmlns:p14="http://schemas.microsoft.com/office/powerpoint/2010/main" val="30877861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53343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49513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9910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24588</TotalTime>
  <Words>1382</Words>
  <Application>Microsoft Office PowerPoint</Application>
  <PresentationFormat>Presentación en pantalla (4:3)</PresentationFormat>
  <Paragraphs>226</Paragraphs>
  <Slides>114</Slides>
  <Notes>102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114</vt:i4>
      </vt:variant>
    </vt:vector>
  </HeadingPairs>
  <TitlesOfParts>
    <vt:vector size="120" baseType="lpstr">
      <vt:lpstr>Calibri</vt:lpstr>
      <vt:lpstr>Century Schoolbook</vt:lpstr>
      <vt:lpstr>Wingdings</vt:lpstr>
      <vt:lpstr>Wingdings 2</vt:lpstr>
      <vt:lpstr>1_Default Theme</vt:lpstr>
      <vt:lpstr>Default Theme</vt:lpstr>
      <vt:lpstr>EUROPA.-LA VUELTA AL MUNDO EN 885 JARDINES.-ESPAÑA.-Galicia.-Pazo-de-Santa-Cruz de Ribadulla y Pazo de Faramello </vt:lpstr>
      <vt:lpstr>Pazo de Santa Cruz de Ribadulla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Faramello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13</cp:revision>
  <dcterms:created xsi:type="dcterms:W3CDTF">2015-11-18T18:26:45Z</dcterms:created>
  <dcterms:modified xsi:type="dcterms:W3CDTF">2018-03-11T07:28:00Z</dcterms:modified>
</cp:coreProperties>
</file>