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3"/>
  </p:notesMasterIdLst>
  <p:sldIdLst>
    <p:sldId id="291" r:id="rId3"/>
    <p:sldId id="257" r:id="rId4"/>
    <p:sldId id="258" r:id="rId5"/>
    <p:sldId id="259" r:id="rId6"/>
    <p:sldId id="261" r:id="rId7"/>
    <p:sldId id="288" r:id="rId8"/>
    <p:sldId id="297" r:id="rId9"/>
    <p:sldId id="329" r:id="rId10"/>
    <p:sldId id="282" r:id="rId11"/>
    <p:sldId id="314" r:id="rId12"/>
    <p:sldId id="387" r:id="rId13"/>
    <p:sldId id="315" r:id="rId14"/>
    <p:sldId id="296" r:id="rId15"/>
    <p:sldId id="262" r:id="rId16"/>
    <p:sldId id="263" r:id="rId17"/>
    <p:sldId id="264" r:id="rId18"/>
    <p:sldId id="265" r:id="rId19"/>
    <p:sldId id="283" r:id="rId20"/>
    <p:sldId id="266" r:id="rId21"/>
    <p:sldId id="267" r:id="rId22"/>
    <p:sldId id="392" r:id="rId23"/>
    <p:sldId id="378" r:id="rId24"/>
    <p:sldId id="388" r:id="rId25"/>
    <p:sldId id="391" r:id="rId26"/>
    <p:sldId id="390" r:id="rId27"/>
    <p:sldId id="268" r:id="rId28"/>
    <p:sldId id="287" r:id="rId29"/>
    <p:sldId id="269" r:id="rId30"/>
    <p:sldId id="303" r:id="rId31"/>
    <p:sldId id="307" r:id="rId32"/>
    <p:sldId id="308" r:id="rId33"/>
    <p:sldId id="321" r:id="rId34"/>
    <p:sldId id="324" r:id="rId35"/>
    <p:sldId id="272" r:id="rId36"/>
    <p:sldId id="274" r:id="rId37"/>
    <p:sldId id="275" r:id="rId38"/>
    <p:sldId id="276" r:id="rId39"/>
    <p:sldId id="277" r:id="rId40"/>
    <p:sldId id="278" r:id="rId41"/>
    <p:sldId id="279" r:id="rId42"/>
    <p:sldId id="281" r:id="rId43"/>
    <p:sldId id="271" r:id="rId44"/>
    <p:sldId id="273" r:id="rId45"/>
    <p:sldId id="384" r:id="rId46"/>
    <p:sldId id="380" r:id="rId47"/>
    <p:sldId id="385" r:id="rId48"/>
    <p:sldId id="293" r:id="rId49"/>
    <p:sldId id="284" r:id="rId50"/>
    <p:sldId id="285" r:id="rId51"/>
    <p:sldId id="295" r:id="rId52"/>
    <p:sldId id="290" r:id="rId53"/>
    <p:sldId id="292" r:id="rId54"/>
    <p:sldId id="294" r:id="rId55"/>
    <p:sldId id="300" r:id="rId56"/>
    <p:sldId id="301" r:id="rId57"/>
    <p:sldId id="298" r:id="rId58"/>
    <p:sldId id="302" r:id="rId59"/>
    <p:sldId id="309" r:id="rId60"/>
    <p:sldId id="333" r:id="rId61"/>
    <p:sldId id="299" r:id="rId62"/>
    <p:sldId id="304" r:id="rId63"/>
    <p:sldId id="305" r:id="rId64"/>
    <p:sldId id="306" r:id="rId65"/>
    <p:sldId id="310" r:id="rId66"/>
    <p:sldId id="311" r:id="rId67"/>
    <p:sldId id="312" r:id="rId68"/>
    <p:sldId id="313" r:id="rId69"/>
    <p:sldId id="316" r:id="rId70"/>
    <p:sldId id="317" r:id="rId71"/>
    <p:sldId id="318" r:id="rId72"/>
    <p:sldId id="319" r:id="rId73"/>
    <p:sldId id="320" r:id="rId74"/>
    <p:sldId id="280" r:id="rId75"/>
    <p:sldId id="322" r:id="rId76"/>
    <p:sldId id="325" r:id="rId77"/>
    <p:sldId id="326" r:id="rId78"/>
    <p:sldId id="327" r:id="rId79"/>
    <p:sldId id="328" r:id="rId80"/>
    <p:sldId id="330" r:id="rId81"/>
    <p:sldId id="332" r:id="rId82"/>
    <p:sldId id="335" r:id="rId83"/>
    <p:sldId id="336" r:id="rId84"/>
    <p:sldId id="341" r:id="rId85"/>
    <p:sldId id="342" r:id="rId86"/>
    <p:sldId id="337" r:id="rId87"/>
    <p:sldId id="338" r:id="rId88"/>
    <p:sldId id="339" r:id="rId89"/>
    <p:sldId id="340" r:id="rId90"/>
    <p:sldId id="334" r:id="rId91"/>
    <p:sldId id="347" r:id="rId92"/>
    <p:sldId id="351" r:id="rId93"/>
    <p:sldId id="350" r:id="rId94"/>
    <p:sldId id="365" r:id="rId95"/>
    <p:sldId id="354" r:id="rId96"/>
    <p:sldId id="359" r:id="rId97"/>
    <p:sldId id="360" r:id="rId98"/>
    <p:sldId id="361" r:id="rId99"/>
    <p:sldId id="343" r:id="rId100"/>
    <p:sldId id="344" r:id="rId101"/>
    <p:sldId id="345" r:id="rId102"/>
    <p:sldId id="346" r:id="rId103"/>
    <p:sldId id="372" r:id="rId104"/>
    <p:sldId id="357" r:id="rId105"/>
    <p:sldId id="368" r:id="rId106"/>
    <p:sldId id="370" r:id="rId107"/>
    <p:sldId id="348" r:id="rId108"/>
    <p:sldId id="352" r:id="rId109"/>
    <p:sldId id="353" r:id="rId110"/>
    <p:sldId id="356" r:id="rId111"/>
    <p:sldId id="369" r:id="rId112"/>
    <p:sldId id="363" r:id="rId113"/>
    <p:sldId id="367" r:id="rId114"/>
    <p:sldId id="371" r:id="rId115"/>
    <p:sldId id="373" r:id="rId116"/>
    <p:sldId id="374" r:id="rId117"/>
    <p:sldId id="375" r:id="rId118"/>
    <p:sldId id="376" r:id="rId119"/>
    <p:sldId id="377" r:id="rId120"/>
    <p:sldId id="379" r:id="rId121"/>
    <p:sldId id="381"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E231E1-B36A-4BFB-9AC3-B816FE78E82B}"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BD46B6-3179-48BE-BF26-33FEAC97AB61}" type="slidenum">
              <a:rPr lang="es-ES" smtClean="0"/>
              <a:t>‹Nº›</a:t>
            </a:fld>
            <a:endParaRPr lang="es-ES" dirty="0"/>
          </a:p>
        </p:txBody>
      </p:sp>
    </p:spTree>
    <p:extLst>
      <p:ext uri="{BB962C8B-B14F-4D97-AF65-F5344CB8AC3E}">
        <p14:creationId xmlns:p14="http://schemas.microsoft.com/office/powerpoint/2010/main" val="3584876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A7ABA9-9D65-48FC-A72F-1E82B1D63BEE}" type="slidenum">
              <a:rPr lang="es-ES_tradnl">
                <a:solidFill>
                  <a:prstClr val="black"/>
                </a:solidFill>
              </a:rPr>
              <a:pPr>
                <a:defRPr/>
              </a:pPr>
              <a:t>6</a:t>
            </a:fld>
            <a:endParaRPr lang="es-ES_tradnl" dirty="0">
              <a:solidFill>
                <a:prstClr val="black"/>
              </a:solidFill>
            </a:endParaRPr>
          </a:p>
        </p:txBody>
      </p:sp>
      <p:sp>
        <p:nvSpPr>
          <p:cNvPr id="259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Jardín Santa Clotilde.-Lloret de Mar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a:t>
            </a:fld>
            <a:endParaRPr lang="es-ES" dirty="0"/>
          </a:p>
        </p:txBody>
      </p:sp>
    </p:spTree>
    <p:extLst>
      <p:ext uri="{BB962C8B-B14F-4D97-AF65-F5344CB8AC3E}">
        <p14:creationId xmlns:p14="http://schemas.microsoft.com/office/powerpoint/2010/main" val="1490439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a:t>
            </a:fld>
            <a:endParaRPr lang="es-ES" dirty="0"/>
          </a:p>
        </p:txBody>
      </p:sp>
    </p:spTree>
    <p:extLst>
      <p:ext uri="{BB962C8B-B14F-4D97-AF65-F5344CB8AC3E}">
        <p14:creationId xmlns:p14="http://schemas.microsoft.com/office/powerpoint/2010/main" val="4192722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p:txBody>
          <a:bodyPr/>
          <a:lstStyle/>
          <a:p>
            <a:pPr>
              <a:defRPr/>
            </a:pPr>
            <a:fld id="{87FF40CF-4B82-4790-AFD5-0BC03EABC013}" type="slidenum">
              <a:rPr lang="es-ES_tradnl">
                <a:solidFill>
                  <a:prstClr val="black"/>
                </a:solidFill>
              </a:rPr>
              <a:pPr>
                <a:defRPr/>
              </a:pPr>
              <a:t>9</a:t>
            </a:fld>
            <a:endParaRPr lang="es-ES_tradnl" dirty="0">
              <a:solidFill>
                <a:prstClr val="black"/>
              </a:solidFill>
            </a:endParaRPr>
          </a:p>
        </p:txBody>
      </p:sp>
      <p:sp>
        <p:nvSpPr>
          <p:cNvPr id="2529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a:t>
            </a:fld>
            <a:endParaRPr lang="es-ES" dirty="0"/>
          </a:p>
        </p:txBody>
      </p:sp>
    </p:spTree>
    <p:extLst>
      <p:ext uri="{BB962C8B-B14F-4D97-AF65-F5344CB8AC3E}">
        <p14:creationId xmlns:p14="http://schemas.microsoft.com/office/powerpoint/2010/main" val="151265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a:t>
            </a:fld>
            <a:endParaRPr lang="es-ES" dirty="0"/>
          </a:p>
        </p:txBody>
      </p:sp>
    </p:spTree>
    <p:extLst>
      <p:ext uri="{BB962C8B-B14F-4D97-AF65-F5344CB8AC3E}">
        <p14:creationId xmlns:p14="http://schemas.microsoft.com/office/powerpoint/2010/main" val="583169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12</a:t>
            </a:fld>
            <a:endParaRPr lang="es-ES" dirty="0"/>
          </a:p>
        </p:txBody>
      </p:sp>
    </p:spTree>
    <p:extLst>
      <p:ext uri="{BB962C8B-B14F-4D97-AF65-F5344CB8AC3E}">
        <p14:creationId xmlns:p14="http://schemas.microsoft.com/office/powerpoint/2010/main" val="1164494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13</a:t>
            </a:fld>
            <a:endParaRPr lang="es-ES" dirty="0"/>
          </a:p>
        </p:txBody>
      </p:sp>
    </p:spTree>
    <p:extLst>
      <p:ext uri="{BB962C8B-B14F-4D97-AF65-F5344CB8AC3E}">
        <p14:creationId xmlns:p14="http://schemas.microsoft.com/office/powerpoint/2010/main" val="3544411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p:txBody>
          <a:bodyPr/>
          <a:lstStyle/>
          <a:p>
            <a:pPr>
              <a:defRPr/>
            </a:pPr>
            <a:fld id="{1388597F-15D4-4BDA-BA0F-9C3A43CE7A8D}" type="slidenum">
              <a:rPr lang="es-ES_tradnl">
                <a:solidFill>
                  <a:prstClr val="black"/>
                </a:solidFill>
              </a:rPr>
              <a:pPr>
                <a:defRPr/>
              </a:pPr>
              <a:t>14</a:t>
            </a:fld>
            <a:endParaRPr lang="es-ES_tradnl" dirty="0">
              <a:solidFill>
                <a:prstClr val="black"/>
              </a:solidFill>
            </a:endParaRPr>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de Santa Clotilde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p:txBody>
          <a:bodyPr/>
          <a:lstStyle/>
          <a:p>
            <a:pPr>
              <a:defRPr/>
            </a:pPr>
            <a:fld id="{66D40395-924D-461E-B64C-A229E1C19F71}" type="slidenum">
              <a:rPr lang="es-ES_tradnl">
                <a:solidFill>
                  <a:prstClr val="black"/>
                </a:solidFill>
              </a:rPr>
              <a:pPr>
                <a:defRPr/>
              </a:pPr>
              <a:t>15</a:t>
            </a:fld>
            <a:endParaRPr lang="es-ES_tradnl" dirty="0">
              <a:solidFill>
                <a:prstClr val="black"/>
              </a:solidFill>
            </a:endParaRPr>
          </a:p>
        </p:txBody>
      </p:sp>
      <p:sp>
        <p:nvSpPr>
          <p:cNvPr id="233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de Santa Clotilde.-Acceso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p:txBody>
          <a:bodyPr/>
          <a:lstStyle/>
          <a:p>
            <a:pPr>
              <a:defRPr/>
            </a:pPr>
            <a:fld id="{FF946B9C-FAB1-40DA-B9AF-2B6B58C12162}" type="slidenum">
              <a:rPr lang="es-ES_tradnl">
                <a:solidFill>
                  <a:prstClr val="black"/>
                </a:solidFill>
              </a:rPr>
              <a:pPr>
                <a:defRPr/>
              </a:pPr>
              <a:t>16</a:t>
            </a:fld>
            <a:endParaRPr lang="es-ES_tradnl" dirty="0">
              <a:solidFill>
                <a:prstClr val="black"/>
              </a:solidFill>
            </a:endParaRPr>
          </a:p>
        </p:txBody>
      </p:sp>
      <p:sp>
        <p:nvSpPr>
          <p:cNvPr id="234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Clotilde.-Lloret de Mar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p:txBody>
          <a:bodyPr/>
          <a:lstStyle/>
          <a:p>
            <a:pPr>
              <a:defRPr/>
            </a:pPr>
            <a:fld id="{2B5F7022-A420-4F3F-A848-8EA63A8C1090}" type="slidenum">
              <a:rPr lang="es-ES_tradnl">
                <a:solidFill>
                  <a:prstClr val="black"/>
                </a:solidFill>
              </a:rPr>
              <a:pPr>
                <a:defRPr/>
              </a:pPr>
              <a:t>17</a:t>
            </a:fld>
            <a:endParaRPr lang="es-ES_tradnl" dirty="0">
              <a:solidFill>
                <a:prstClr val="black"/>
              </a:solidFill>
            </a:endParaRPr>
          </a:p>
        </p:txBody>
      </p:sp>
      <p:sp>
        <p:nvSpPr>
          <p:cNvPr id="235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p:txBody>
          <a:bodyPr/>
          <a:lstStyle/>
          <a:p>
            <a:pPr>
              <a:defRPr/>
            </a:pPr>
            <a:fld id="{C8771532-DBCB-4555-B818-813C1C9932EE}" type="slidenum">
              <a:rPr lang="es-ES_tradnl">
                <a:solidFill>
                  <a:prstClr val="black"/>
                </a:solidFill>
              </a:rPr>
              <a:pPr>
                <a:defRPr/>
              </a:pPr>
              <a:t>18</a:t>
            </a:fld>
            <a:endParaRPr lang="es-ES_tradnl" dirty="0">
              <a:solidFill>
                <a:prstClr val="black"/>
              </a:solidFill>
            </a:endParaRPr>
          </a:p>
        </p:txBody>
      </p:sp>
      <p:sp>
        <p:nvSpPr>
          <p:cNvPr id="2539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e Santa Clotilde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p:txBody>
          <a:bodyPr/>
          <a:lstStyle/>
          <a:p>
            <a:pPr>
              <a:defRPr/>
            </a:pPr>
            <a:fld id="{B8032CDF-EA91-4753-8EB1-C340EFCD7ADB}" type="slidenum">
              <a:rPr lang="es-ES_tradnl">
                <a:solidFill>
                  <a:prstClr val="black"/>
                </a:solidFill>
              </a:rPr>
              <a:pPr>
                <a:defRPr/>
              </a:pPr>
              <a:t>19</a:t>
            </a:fld>
            <a:endParaRPr lang="es-ES_tradnl" dirty="0">
              <a:solidFill>
                <a:prstClr val="black"/>
              </a:solidFill>
            </a:endParaRPr>
          </a:p>
        </p:txBody>
      </p:sp>
      <p:sp>
        <p:nvSpPr>
          <p:cNvPr id="2365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p:txBody>
          <a:bodyPr/>
          <a:lstStyle/>
          <a:p>
            <a:pPr>
              <a:defRPr/>
            </a:pPr>
            <a:fld id="{9A0899A2-83EA-4FED-9AE7-BE6F0C30B57D}" type="slidenum">
              <a:rPr lang="es-ES_tradnl">
                <a:solidFill>
                  <a:prstClr val="black"/>
                </a:solidFill>
              </a:rPr>
              <a:pPr>
                <a:defRPr/>
              </a:pPr>
              <a:t>20</a:t>
            </a:fld>
            <a:endParaRPr lang="es-ES_tradnl" dirty="0">
              <a:solidFill>
                <a:prstClr val="black"/>
              </a:solidFill>
            </a:endParaRPr>
          </a:p>
        </p:txBody>
      </p:sp>
      <p:sp>
        <p:nvSpPr>
          <p:cNvPr id="2375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21</a:t>
            </a:fld>
            <a:endParaRPr lang="es-ES" dirty="0"/>
          </a:p>
        </p:txBody>
      </p:sp>
    </p:spTree>
    <p:extLst>
      <p:ext uri="{BB962C8B-B14F-4D97-AF65-F5344CB8AC3E}">
        <p14:creationId xmlns:p14="http://schemas.microsoft.com/office/powerpoint/2010/main" val="2778173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22</a:t>
            </a:fld>
            <a:endParaRPr lang="es-ES" dirty="0"/>
          </a:p>
        </p:txBody>
      </p:sp>
    </p:spTree>
    <p:extLst>
      <p:ext uri="{BB962C8B-B14F-4D97-AF65-F5344CB8AC3E}">
        <p14:creationId xmlns:p14="http://schemas.microsoft.com/office/powerpoint/2010/main" val="1095790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23</a:t>
            </a:fld>
            <a:endParaRPr lang="es-ES" dirty="0"/>
          </a:p>
        </p:txBody>
      </p:sp>
    </p:spTree>
    <p:extLst>
      <p:ext uri="{BB962C8B-B14F-4D97-AF65-F5344CB8AC3E}">
        <p14:creationId xmlns:p14="http://schemas.microsoft.com/office/powerpoint/2010/main" val="1672112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24</a:t>
            </a:fld>
            <a:endParaRPr lang="es-ES" dirty="0"/>
          </a:p>
        </p:txBody>
      </p:sp>
    </p:spTree>
    <p:extLst>
      <p:ext uri="{BB962C8B-B14F-4D97-AF65-F5344CB8AC3E}">
        <p14:creationId xmlns:p14="http://schemas.microsoft.com/office/powerpoint/2010/main" val="4267011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25</a:t>
            </a:fld>
            <a:endParaRPr lang="es-ES" dirty="0"/>
          </a:p>
        </p:txBody>
      </p:sp>
    </p:spTree>
    <p:extLst>
      <p:ext uri="{BB962C8B-B14F-4D97-AF65-F5344CB8AC3E}">
        <p14:creationId xmlns:p14="http://schemas.microsoft.com/office/powerpoint/2010/main" val="566759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p:txBody>
          <a:bodyPr/>
          <a:lstStyle/>
          <a:p>
            <a:pPr>
              <a:defRPr/>
            </a:pPr>
            <a:fld id="{CF03685E-42F9-42BA-9732-977647B4D9ED}" type="slidenum">
              <a:rPr lang="es-ES_tradnl">
                <a:solidFill>
                  <a:prstClr val="black"/>
                </a:solidFill>
              </a:rPr>
              <a:pPr>
                <a:defRPr/>
              </a:pPr>
              <a:t>26</a:t>
            </a:fld>
            <a:endParaRPr lang="es-ES_tradnl" dirty="0">
              <a:solidFill>
                <a:prstClr val="black"/>
              </a:solidFill>
            </a:endParaRPr>
          </a:p>
        </p:txBody>
      </p:sp>
      <p:sp>
        <p:nvSpPr>
          <p:cNvPr id="238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BC86D6-988C-462A-BBBF-2D95512342E0}" type="slidenum">
              <a:rPr lang="es-ES_tradnl">
                <a:solidFill>
                  <a:prstClr val="black"/>
                </a:solidFill>
              </a:rPr>
              <a:pPr>
                <a:defRPr/>
              </a:pPr>
              <a:t>27</a:t>
            </a:fld>
            <a:endParaRPr lang="es-ES_tradnl" dirty="0">
              <a:solidFill>
                <a:prstClr val="black"/>
              </a:solidFill>
            </a:endParaRPr>
          </a:p>
        </p:txBody>
      </p:sp>
      <p:sp>
        <p:nvSpPr>
          <p:cNvPr id="258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Santa Clotilde.-Lloret de Mar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p:txBody>
          <a:bodyPr/>
          <a:lstStyle/>
          <a:p>
            <a:pPr>
              <a:defRPr/>
            </a:pPr>
            <a:fld id="{49EBC63B-6AEE-46DB-BF77-2731B4DD5F27}" type="slidenum">
              <a:rPr lang="es-ES_tradnl">
                <a:solidFill>
                  <a:prstClr val="black"/>
                </a:solidFill>
              </a:rPr>
              <a:pPr>
                <a:defRPr/>
              </a:pPr>
              <a:t>28</a:t>
            </a:fld>
            <a:endParaRPr lang="es-ES_tradnl" dirty="0">
              <a:solidFill>
                <a:prstClr val="black"/>
              </a:solidFill>
            </a:endParaRPr>
          </a:p>
        </p:txBody>
      </p:sp>
      <p:sp>
        <p:nvSpPr>
          <p:cNvPr id="239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29</a:t>
            </a:fld>
            <a:endParaRPr lang="es-ES" dirty="0"/>
          </a:p>
        </p:txBody>
      </p:sp>
    </p:spTree>
    <p:extLst>
      <p:ext uri="{BB962C8B-B14F-4D97-AF65-F5344CB8AC3E}">
        <p14:creationId xmlns:p14="http://schemas.microsoft.com/office/powerpoint/2010/main" val="961131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30</a:t>
            </a:fld>
            <a:endParaRPr lang="es-ES" dirty="0"/>
          </a:p>
        </p:txBody>
      </p:sp>
    </p:spTree>
    <p:extLst>
      <p:ext uri="{BB962C8B-B14F-4D97-AF65-F5344CB8AC3E}">
        <p14:creationId xmlns:p14="http://schemas.microsoft.com/office/powerpoint/2010/main" val="408123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31</a:t>
            </a:fld>
            <a:endParaRPr lang="es-ES" dirty="0"/>
          </a:p>
        </p:txBody>
      </p:sp>
    </p:spTree>
    <p:extLst>
      <p:ext uri="{BB962C8B-B14F-4D97-AF65-F5344CB8AC3E}">
        <p14:creationId xmlns:p14="http://schemas.microsoft.com/office/powerpoint/2010/main" val="1164819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32</a:t>
            </a:fld>
            <a:endParaRPr lang="es-ES" dirty="0"/>
          </a:p>
        </p:txBody>
      </p:sp>
    </p:spTree>
    <p:extLst>
      <p:ext uri="{BB962C8B-B14F-4D97-AF65-F5344CB8AC3E}">
        <p14:creationId xmlns:p14="http://schemas.microsoft.com/office/powerpoint/2010/main" val="26926113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33</a:t>
            </a:fld>
            <a:endParaRPr lang="es-ES" dirty="0"/>
          </a:p>
        </p:txBody>
      </p:sp>
    </p:spTree>
    <p:extLst>
      <p:ext uri="{BB962C8B-B14F-4D97-AF65-F5344CB8AC3E}">
        <p14:creationId xmlns:p14="http://schemas.microsoft.com/office/powerpoint/2010/main" val="38644706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p:txBody>
          <a:bodyPr/>
          <a:lstStyle/>
          <a:p>
            <a:pPr>
              <a:defRPr/>
            </a:pPr>
            <a:fld id="{0335D181-A23A-4E3E-A529-5633BE9A71A5}" type="slidenum">
              <a:rPr lang="es-ES_tradnl">
                <a:solidFill>
                  <a:prstClr val="black"/>
                </a:solidFill>
              </a:rPr>
              <a:pPr>
                <a:defRPr/>
              </a:pPr>
              <a:t>34</a:t>
            </a:fld>
            <a:endParaRPr lang="es-ES_tradnl" dirty="0">
              <a:solidFill>
                <a:prstClr val="black"/>
              </a:solidFill>
            </a:endParaRPr>
          </a:p>
        </p:txBody>
      </p:sp>
      <p:sp>
        <p:nvSpPr>
          <p:cNvPr id="2426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de Santa Clotilde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p:txBody>
          <a:bodyPr/>
          <a:lstStyle/>
          <a:p>
            <a:pPr>
              <a:defRPr/>
            </a:pPr>
            <a:fld id="{571BAEA2-077B-442A-9CC5-4E2960F9115E}" type="slidenum">
              <a:rPr lang="es-ES_tradnl">
                <a:solidFill>
                  <a:prstClr val="black"/>
                </a:solidFill>
              </a:rPr>
              <a:pPr>
                <a:defRPr/>
              </a:pPr>
              <a:t>35</a:t>
            </a:fld>
            <a:endParaRPr lang="es-ES_tradnl" dirty="0">
              <a:solidFill>
                <a:prstClr val="black"/>
              </a:solidFill>
            </a:endParaRPr>
          </a:p>
        </p:txBody>
      </p:sp>
      <p:sp>
        <p:nvSpPr>
          <p:cNvPr id="2447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de Santa Clotilde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p:txBody>
          <a:bodyPr/>
          <a:lstStyle/>
          <a:p>
            <a:pPr>
              <a:defRPr/>
            </a:pPr>
            <a:fld id="{4AAFAE31-C7AC-432F-95A7-79785388F936}" type="slidenum">
              <a:rPr lang="es-ES_tradnl">
                <a:solidFill>
                  <a:prstClr val="black"/>
                </a:solidFill>
              </a:rPr>
              <a:pPr>
                <a:defRPr/>
              </a:pPr>
              <a:t>36</a:t>
            </a:fld>
            <a:endParaRPr lang="es-ES_tradnl" dirty="0">
              <a:solidFill>
                <a:prstClr val="black"/>
              </a:solidFill>
            </a:endParaRPr>
          </a:p>
        </p:txBody>
      </p:sp>
      <p:sp>
        <p:nvSpPr>
          <p:cNvPr id="2457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p:txBody>
          <a:bodyPr/>
          <a:lstStyle/>
          <a:p>
            <a:pPr>
              <a:defRPr/>
            </a:pPr>
            <a:fld id="{8F86927A-D8E7-418E-A618-FFC6CB6C2291}" type="slidenum">
              <a:rPr lang="es-ES_tradnl">
                <a:solidFill>
                  <a:prstClr val="black"/>
                </a:solidFill>
              </a:rPr>
              <a:pPr>
                <a:defRPr/>
              </a:pPr>
              <a:t>37</a:t>
            </a:fld>
            <a:endParaRPr lang="es-ES_tradnl" dirty="0">
              <a:solidFill>
                <a:prstClr val="black"/>
              </a:solidFill>
            </a:endParaRPr>
          </a:p>
        </p:txBody>
      </p:sp>
      <p:sp>
        <p:nvSpPr>
          <p:cNvPr id="2467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p:txBody>
          <a:bodyPr/>
          <a:lstStyle/>
          <a:p>
            <a:pPr>
              <a:defRPr/>
            </a:pPr>
            <a:fld id="{A1681F62-9893-45BA-A8DF-53323B1AFE34}" type="slidenum">
              <a:rPr lang="es-ES_tradnl">
                <a:solidFill>
                  <a:prstClr val="black"/>
                </a:solidFill>
              </a:rPr>
              <a:pPr>
                <a:defRPr/>
              </a:pPr>
              <a:t>38</a:t>
            </a:fld>
            <a:endParaRPr lang="es-ES_tradnl" dirty="0">
              <a:solidFill>
                <a:prstClr val="black"/>
              </a:solidFill>
            </a:endParaRPr>
          </a:p>
        </p:txBody>
      </p:sp>
      <p:sp>
        <p:nvSpPr>
          <p:cNvPr id="2478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p:txBody>
          <a:bodyPr/>
          <a:lstStyle/>
          <a:p>
            <a:pPr>
              <a:defRPr/>
            </a:pPr>
            <a:fld id="{912EF6B9-F52F-4B21-A2B5-C96289F42C2C}" type="slidenum">
              <a:rPr lang="es-ES_tradnl">
                <a:solidFill>
                  <a:prstClr val="black"/>
                </a:solidFill>
              </a:rPr>
              <a:pPr>
                <a:defRPr/>
              </a:pPr>
              <a:t>39</a:t>
            </a:fld>
            <a:endParaRPr lang="es-ES_tradnl" dirty="0">
              <a:solidFill>
                <a:prstClr val="black"/>
              </a:solidFill>
            </a:endParaRPr>
          </a:p>
        </p:txBody>
      </p:sp>
      <p:sp>
        <p:nvSpPr>
          <p:cNvPr id="2488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p:txBody>
          <a:bodyPr/>
          <a:lstStyle/>
          <a:p>
            <a:pPr>
              <a:defRPr/>
            </a:pPr>
            <a:fld id="{F9FDEA7D-BEE9-46EC-B64F-9DF318675F79}" type="slidenum">
              <a:rPr lang="es-ES_tradnl">
                <a:solidFill>
                  <a:prstClr val="black"/>
                </a:solidFill>
              </a:rPr>
              <a:pPr>
                <a:defRPr/>
              </a:pPr>
              <a:t>40</a:t>
            </a:fld>
            <a:endParaRPr lang="es-ES_tradnl" dirty="0">
              <a:solidFill>
                <a:prstClr val="black"/>
              </a:solidFill>
            </a:endParaRPr>
          </a:p>
        </p:txBody>
      </p:sp>
      <p:sp>
        <p:nvSpPr>
          <p:cNvPr id="2498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Jardín Santa Clotilde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p:txBody>
          <a:bodyPr/>
          <a:lstStyle/>
          <a:p>
            <a:pPr>
              <a:defRPr/>
            </a:pPr>
            <a:fld id="{76DF05BF-59F9-4222-8C21-541EAFD50DCC}" type="slidenum">
              <a:rPr lang="es-ES_tradnl">
                <a:solidFill>
                  <a:prstClr val="black"/>
                </a:solidFill>
              </a:rPr>
              <a:pPr>
                <a:defRPr/>
              </a:pPr>
              <a:t>41</a:t>
            </a:fld>
            <a:endParaRPr lang="es-ES_tradnl" dirty="0">
              <a:solidFill>
                <a:prstClr val="black"/>
              </a:solidFill>
            </a:endParaRPr>
          </a:p>
        </p:txBody>
      </p:sp>
      <p:sp>
        <p:nvSpPr>
          <p:cNvPr id="2519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p:txBody>
          <a:bodyPr/>
          <a:lstStyle/>
          <a:p>
            <a:pPr>
              <a:defRPr/>
            </a:pPr>
            <a:fld id="{699F13CC-0D12-4C30-AD17-5D1C2A1B3AD7}" type="slidenum">
              <a:rPr lang="es-ES_tradnl">
                <a:solidFill>
                  <a:prstClr val="black"/>
                </a:solidFill>
              </a:rPr>
              <a:pPr>
                <a:defRPr/>
              </a:pPr>
              <a:t>42</a:t>
            </a:fld>
            <a:endParaRPr lang="es-ES_tradnl" dirty="0">
              <a:solidFill>
                <a:prstClr val="black"/>
              </a:solidFill>
            </a:endParaRPr>
          </a:p>
        </p:txBody>
      </p:sp>
      <p:sp>
        <p:nvSpPr>
          <p:cNvPr id="2416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de Santa Clotilde.-Esculturas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p:txBody>
          <a:bodyPr/>
          <a:lstStyle/>
          <a:p>
            <a:pPr>
              <a:defRPr/>
            </a:pPr>
            <a:fld id="{716193F6-502C-4347-A57C-C6505124D768}" type="slidenum">
              <a:rPr lang="es-ES_tradnl">
                <a:solidFill>
                  <a:prstClr val="black"/>
                </a:solidFill>
              </a:rPr>
              <a:pPr>
                <a:defRPr/>
              </a:pPr>
              <a:t>43</a:t>
            </a:fld>
            <a:endParaRPr lang="es-ES_tradnl" dirty="0">
              <a:solidFill>
                <a:prstClr val="black"/>
              </a:solidFill>
            </a:endParaRPr>
          </a:p>
        </p:txBody>
      </p:sp>
      <p:sp>
        <p:nvSpPr>
          <p:cNvPr id="2437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de Santa Clotilde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44</a:t>
            </a:fld>
            <a:endParaRPr lang="es-ES" dirty="0"/>
          </a:p>
        </p:txBody>
      </p:sp>
    </p:spTree>
    <p:extLst>
      <p:ext uri="{BB962C8B-B14F-4D97-AF65-F5344CB8AC3E}">
        <p14:creationId xmlns:p14="http://schemas.microsoft.com/office/powerpoint/2010/main" val="9325052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45</a:t>
            </a:fld>
            <a:endParaRPr lang="es-ES" dirty="0"/>
          </a:p>
        </p:txBody>
      </p:sp>
    </p:spTree>
    <p:extLst>
      <p:ext uri="{BB962C8B-B14F-4D97-AF65-F5344CB8AC3E}">
        <p14:creationId xmlns:p14="http://schemas.microsoft.com/office/powerpoint/2010/main" val="7252980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46</a:t>
            </a:fld>
            <a:endParaRPr lang="es-ES" dirty="0"/>
          </a:p>
        </p:txBody>
      </p:sp>
    </p:spTree>
    <p:extLst>
      <p:ext uri="{BB962C8B-B14F-4D97-AF65-F5344CB8AC3E}">
        <p14:creationId xmlns:p14="http://schemas.microsoft.com/office/powerpoint/2010/main" val="285633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47</a:t>
            </a:fld>
            <a:endParaRPr lang="es-ES" dirty="0"/>
          </a:p>
        </p:txBody>
      </p:sp>
    </p:spTree>
    <p:extLst>
      <p:ext uri="{BB962C8B-B14F-4D97-AF65-F5344CB8AC3E}">
        <p14:creationId xmlns:p14="http://schemas.microsoft.com/office/powerpoint/2010/main" val="37262229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6C5AE4-C348-4BF1-97EB-0E8E379AAB2F}" type="slidenum">
              <a:rPr lang="es-ES_tradnl">
                <a:solidFill>
                  <a:prstClr val="black"/>
                </a:solidFill>
              </a:rPr>
              <a:pPr>
                <a:defRPr/>
              </a:pPr>
              <a:t>48</a:t>
            </a:fld>
            <a:endParaRPr lang="es-ES_tradnl" dirty="0">
              <a:solidFill>
                <a:prstClr val="black"/>
              </a:solidFill>
            </a:endParaRPr>
          </a:p>
        </p:txBody>
      </p:sp>
      <p:sp>
        <p:nvSpPr>
          <p:cNvPr id="254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Santa Clotilde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5728A9-8E09-411A-B41B-AA7299C20107}" type="slidenum">
              <a:rPr lang="es-ES_tradnl">
                <a:solidFill>
                  <a:prstClr val="black"/>
                </a:solidFill>
              </a:rPr>
              <a:pPr>
                <a:defRPr/>
              </a:pPr>
              <a:t>49</a:t>
            </a:fld>
            <a:endParaRPr lang="es-ES_tradnl" dirty="0">
              <a:solidFill>
                <a:prstClr val="black"/>
              </a:solidFill>
            </a:endParaRPr>
          </a:p>
        </p:txBody>
      </p:sp>
      <p:sp>
        <p:nvSpPr>
          <p:cNvPr id="256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Santa Clotilde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50</a:t>
            </a:fld>
            <a:endParaRPr lang="es-ES" dirty="0"/>
          </a:p>
        </p:txBody>
      </p:sp>
    </p:spTree>
    <p:extLst>
      <p:ext uri="{BB962C8B-B14F-4D97-AF65-F5344CB8AC3E}">
        <p14:creationId xmlns:p14="http://schemas.microsoft.com/office/powerpoint/2010/main" val="11294723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AC1F9E-4A28-4620-A4AA-7D1EA309C092}" type="slidenum">
              <a:rPr lang="es-ES_tradnl">
                <a:solidFill>
                  <a:prstClr val="black"/>
                </a:solidFill>
              </a:rPr>
              <a:pPr>
                <a:defRPr/>
              </a:pPr>
              <a:t>51</a:t>
            </a:fld>
            <a:endParaRPr lang="es-ES_tradnl" dirty="0">
              <a:solidFill>
                <a:prstClr val="black"/>
              </a:solidFill>
            </a:endParaRPr>
          </a:p>
        </p:txBody>
      </p:sp>
      <p:sp>
        <p:nvSpPr>
          <p:cNvPr id="2611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Santa Clotilde.-Lloret de Mar</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52</a:t>
            </a:fld>
            <a:endParaRPr lang="es-ES" dirty="0"/>
          </a:p>
        </p:txBody>
      </p:sp>
    </p:spTree>
    <p:extLst>
      <p:ext uri="{BB962C8B-B14F-4D97-AF65-F5344CB8AC3E}">
        <p14:creationId xmlns:p14="http://schemas.microsoft.com/office/powerpoint/2010/main" val="26607448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53</a:t>
            </a:fld>
            <a:endParaRPr lang="es-ES" dirty="0"/>
          </a:p>
        </p:txBody>
      </p:sp>
    </p:spTree>
    <p:extLst>
      <p:ext uri="{BB962C8B-B14F-4D97-AF65-F5344CB8AC3E}">
        <p14:creationId xmlns:p14="http://schemas.microsoft.com/office/powerpoint/2010/main" val="16342979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54</a:t>
            </a:fld>
            <a:endParaRPr lang="es-ES" dirty="0"/>
          </a:p>
        </p:txBody>
      </p:sp>
    </p:spTree>
    <p:extLst>
      <p:ext uri="{BB962C8B-B14F-4D97-AF65-F5344CB8AC3E}">
        <p14:creationId xmlns:p14="http://schemas.microsoft.com/office/powerpoint/2010/main" val="9877951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55</a:t>
            </a:fld>
            <a:endParaRPr lang="es-ES" dirty="0"/>
          </a:p>
        </p:txBody>
      </p:sp>
    </p:spTree>
    <p:extLst>
      <p:ext uri="{BB962C8B-B14F-4D97-AF65-F5344CB8AC3E}">
        <p14:creationId xmlns:p14="http://schemas.microsoft.com/office/powerpoint/2010/main" val="5343266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56</a:t>
            </a:fld>
            <a:endParaRPr lang="es-ES" dirty="0"/>
          </a:p>
        </p:txBody>
      </p:sp>
    </p:spTree>
    <p:extLst>
      <p:ext uri="{BB962C8B-B14F-4D97-AF65-F5344CB8AC3E}">
        <p14:creationId xmlns:p14="http://schemas.microsoft.com/office/powerpoint/2010/main" val="20413632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57</a:t>
            </a:fld>
            <a:endParaRPr lang="es-ES" dirty="0"/>
          </a:p>
        </p:txBody>
      </p:sp>
    </p:spTree>
    <p:extLst>
      <p:ext uri="{BB962C8B-B14F-4D97-AF65-F5344CB8AC3E}">
        <p14:creationId xmlns:p14="http://schemas.microsoft.com/office/powerpoint/2010/main" val="3740207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58</a:t>
            </a:fld>
            <a:endParaRPr lang="es-ES" dirty="0"/>
          </a:p>
        </p:txBody>
      </p:sp>
    </p:spTree>
    <p:extLst>
      <p:ext uri="{BB962C8B-B14F-4D97-AF65-F5344CB8AC3E}">
        <p14:creationId xmlns:p14="http://schemas.microsoft.com/office/powerpoint/2010/main" val="15192235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59</a:t>
            </a:fld>
            <a:endParaRPr lang="es-ES" dirty="0"/>
          </a:p>
        </p:txBody>
      </p:sp>
    </p:spTree>
    <p:extLst>
      <p:ext uri="{BB962C8B-B14F-4D97-AF65-F5344CB8AC3E}">
        <p14:creationId xmlns:p14="http://schemas.microsoft.com/office/powerpoint/2010/main" val="41580582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60</a:t>
            </a:fld>
            <a:endParaRPr lang="es-ES" dirty="0"/>
          </a:p>
        </p:txBody>
      </p:sp>
    </p:spTree>
    <p:extLst>
      <p:ext uri="{BB962C8B-B14F-4D97-AF65-F5344CB8AC3E}">
        <p14:creationId xmlns:p14="http://schemas.microsoft.com/office/powerpoint/2010/main" val="4430287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61</a:t>
            </a:fld>
            <a:endParaRPr lang="es-ES" dirty="0"/>
          </a:p>
        </p:txBody>
      </p:sp>
    </p:spTree>
    <p:extLst>
      <p:ext uri="{BB962C8B-B14F-4D97-AF65-F5344CB8AC3E}">
        <p14:creationId xmlns:p14="http://schemas.microsoft.com/office/powerpoint/2010/main" val="19369370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62</a:t>
            </a:fld>
            <a:endParaRPr lang="es-ES" dirty="0"/>
          </a:p>
        </p:txBody>
      </p:sp>
    </p:spTree>
    <p:extLst>
      <p:ext uri="{BB962C8B-B14F-4D97-AF65-F5344CB8AC3E}">
        <p14:creationId xmlns:p14="http://schemas.microsoft.com/office/powerpoint/2010/main" val="13196860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63</a:t>
            </a:fld>
            <a:endParaRPr lang="es-ES" dirty="0"/>
          </a:p>
        </p:txBody>
      </p:sp>
    </p:spTree>
    <p:extLst>
      <p:ext uri="{BB962C8B-B14F-4D97-AF65-F5344CB8AC3E}">
        <p14:creationId xmlns:p14="http://schemas.microsoft.com/office/powerpoint/2010/main" val="3533273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64</a:t>
            </a:fld>
            <a:endParaRPr lang="es-ES" dirty="0"/>
          </a:p>
        </p:txBody>
      </p:sp>
    </p:spTree>
    <p:extLst>
      <p:ext uri="{BB962C8B-B14F-4D97-AF65-F5344CB8AC3E}">
        <p14:creationId xmlns:p14="http://schemas.microsoft.com/office/powerpoint/2010/main" val="36468300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65</a:t>
            </a:fld>
            <a:endParaRPr lang="es-ES" dirty="0"/>
          </a:p>
        </p:txBody>
      </p:sp>
    </p:spTree>
    <p:extLst>
      <p:ext uri="{BB962C8B-B14F-4D97-AF65-F5344CB8AC3E}">
        <p14:creationId xmlns:p14="http://schemas.microsoft.com/office/powerpoint/2010/main" val="30047161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66</a:t>
            </a:fld>
            <a:endParaRPr lang="es-ES" dirty="0"/>
          </a:p>
        </p:txBody>
      </p:sp>
    </p:spTree>
    <p:extLst>
      <p:ext uri="{BB962C8B-B14F-4D97-AF65-F5344CB8AC3E}">
        <p14:creationId xmlns:p14="http://schemas.microsoft.com/office/powerpoint/2010/main" val="23756343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67</a:t>
            </a:fld>
            <a:endParaRPr lang="es-ES" dirty="0"/>
          </a:p>
        </p:txBody>
      </p:sp>
    </p:spTree>
    <p:extLst>
      <p:ext uri="{BB962C8B-B14F-4D97-AF65-F5344CB8AC3E}">
        <p14:creationId xmlns:p14="http://schemas.microsoft.com/office/powerpoint/2010/main" val="1155823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68</a:t>
            </a:fld>
            <a:endParaRPr lang="es-ES" dirty="0"/>
          </a:p>
        </p:txBody>
      </p:sp>
    </p:spTree>
    <p:extLst>
      <p:ext uri="{BB962C8B-B14F-4D97-AF65-F5344CB8AC3E}">
        <p14:creationId xmlns:p14="http://schemas.microsoft.com/office/powerpoint/2010/main" val="14892612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69</a:t>
            </a:fld>
            <a:endParaRPr lang="es-ES" dirty="0"/>
          </a:p>
        </p:txBody>
      </p:sp>
    </p:spTree>
    <p:extLst>
      <p:ext uri="{BB962C8B-B14F-4D97-AF65-F5344CB8AC3E}">
        <p14:creationId xmlns:p14="http://schemas.microsoft.com/office/powerpoint/2010/main" val="19823898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70</a:t>
            </a:fld>
            <a:endParaRPr lang="es-ES" dirty="0"/>
          </a:p>
        </p:txBody>
      </p:sp>
    </p:spTree>
    <p:extLst>
      <p:ext uri="{BB962C8B-B14F-4D97-AF65-F5344CB8AC3E}">
        <p14:creationId xmlns:p14="http://schemas.microsoft.com/office/powerpoint/2010/main" val="30209144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71</a:t>
            </a:fld>
            <a:endParaRPr lang="es-ES" dirty="0"/>
          </a:p>
        </p:txBody>
      </p:sp>
    </p:spTree>
    <p:extLst>
      <p:ext uri="{BB962C8B-B14F-4D97-AF65-F5344CB8AC3E}">
        <p14:creationId xmlns:p14="http://schemas.microsoft.com/office/powerpoint/2010/main" val="228703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72</a:t>
            </a:fld>
            <a:endParaRPr lang="es-ES" dirty="0"/>
          </a:p>
        </p:txBody>
      </p:sp>
    </p:spTree>
    <p:extLst>
      <p:ext uri="{BB962C8B-B14F-4D97-AF65-F5344CB8AC3E}">
        <p14:creationId xmlns:p14="http://schemas.microsoft.com/office/powerpoint/2010/main" val="33475262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p:txBody>
          <a:bodyPr/>
          <a:lstStyle/>
          <a:p>
            <a:pPr>
              <a:defRPr/>
            </a:pPr>
            <a:fld id="{C80A79B6-2D0C-4CD4-AD36-88BD90F73339}" type="slidenum">
              <a:rPr lang="es-ES_tradnl">
                <a:solidFill>
                  <a:prstClr val="black"/>
                </a:solidFill>
              </a:rPr>
              <a:pPr>
                <a:defRPr/>
              </a:pPr>
              <a:t>73</a:t>
            </a:fld>
            <a:endParaRPr lang="es-ES_tradnl" dirty="0">
              <a:solidFill>
                <a:prstClr val="black"/>
              </a:solidFill>
            </a:endParaRPr>
          </a:p>
        </p:txBody>
      </p:sp>
      <p:sp>
        <p:nvSpPr>
          <p:cNvPr id="2508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dirty="0"/>
              <a:t>Jardines Santa Clotilde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74</a:t>
            </a:fld>
            <a:endParaRPr lang="es-ES" dirty="0"/>
          </a:p>
        </p:txBody>
      </p:sp>
    </p:spTree>
    <p:extLst>
      <p:ext uri="{BB962C8B-B14F-4D97-AF65-F5344CB8AC3E}">
        <p14:creationId xmlns:p14="http://schemas.microsoft.com/office/powerpoint/2010/main" val="20198577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75</a:t>
            </a:fld>
            <a:endParaRPr lang="es-ES" dirty="0"/>
          </a:p>
        </p:txBody>
      </p:sp>
    </p:spTree>
    <p:extLst>
      <p:ext uri="{BB962C8B-B14F-4D97-AF65-F5344CB8AC3E}">
        <p14:creationId xmlns:p14="http://schemas.microsoft.com/office/powerpoint/2010/main" val="35313203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76</a:t>
            </a:fld>
            <a:endParaRPr lang="es-ES" dirty="0"/>
          </a:p>
        </p:txBody>
      </p:sp>
    </p:spTree>
    <p:extLst>
      <p:ext uri="{BB962C8B-B14F-4D97-AF65-F5344CB8AC3E}">
        <p14:creationId xmlns:p14="http://schemas.microsoft.com/office/powerpoint/2010/main" val="13663305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77</a:t>
            </a:fld>
            <a:endParaRPr lang="es-ES" dirty="0"/>
          </a:p>
        </p:txBody>
      </p:sp>
    </p:spTree>
    <p:extLst>
      <p:ext uri="{BB962C8B-B14F-4D97-AF65-F5344CB8AC3E}">
        <p14:creationId xmlns:p14="http://schemas.microsoft.com/office/powerpoint/2010/main" val="7957769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78</a:t>
            </a:fld>
            <a:endParaRPr lang="es-ES" dirty="0"/>
          </a:p>
        </p:txBody>
      </p:sp>
    </p:spTree>
    <p:extLst>
      <p:ext uri="{BB962C8B-B14F-4D97-AF65-F5344CB8AC3E}">
        <p14:creationId xmlns:p14="http://schemas.microsoft.com/office/powerpoint/2010/main" val="26634364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79</a:t>
            </a:fld>
            <a:endParaRPr lang="es-ES" dirty="0"/>
          </a:p>
        </p:txBody>
      </p:sp>
    </p:spTree>
    <p:extLst>
      <p:ext uri="{BB962C8B-B14F-4D97-AF65-F5344CB8AC3E}">
        <p14:creationId xmlns:p14="http://schemas.microsoft.com/office/powerpoint/2010/main" val="18018400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80</a:t>
            </a:fld>
            <a:endParaRPr lang="es-ES" dirty="0"/>
          </a:p>
        </p:txBody>
      </p:sp>
    </p:spTree>
    <p:extLst>
      <p:ext uri="{BB962C8B-B14F-4D97-AF65-F5344CB8AC3E}">
        <p14:creationId xmlns:p14="http://schemas.microsoft.com/office/powerpoint/2010/main" val="25844496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81</a:t>
            </a:fld>
            <a:endParaRPr lang="es-ES" dirty="0"/>
          </a:p>
        </p:txBody>
      </p:sp>
    </p:spTree>
    <p:extLst>
      <p:ext uri="{BB962C8B-B14F-4D97-AF65-F5344CB8AC3E}">
        <p14:creationId xmlns:p14="http://schemas.microsoft.com/office/powerpoint/2010/main" val="34274194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82</a:t>
            </a:fld>
            <a:endParaRPr lang="es-ES" dirty="0"/>
          </a:p>
        </p:txBody>
      </p:sp>
    </p:spTree>
    <p:extLst>
      <p:ext uri="{BB962C8B-B14F-4D97-AF65-F5344CB8AC3E}">
        <p14:creationId xmlns:p14="http://schemas.microsoft.com/office/powerpoint/2010/main" val="29341485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83</a:t>
            </a:fld>
            <a:endParaRPr lang="es-ES" dirty="0"/>
          </a:p>
        </p:txBody>
      </p:sp>
    </p:spTree>
    <p:extLst>
      <p:ext uri="{BB962C8B-B14F-4D97-AF65-F5344CB8AC3E}">
        <p14:creationId xmlns:p14="http://schemas.microsoft.com/office/powerpoint/2010/main" val="5861031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84</a:t>
            </a:fld>
            <a:endParaRPr lang="es-ES" dirty="0"/>
          </a:p>
        </p:txBody>
      </p:sp>
    </p:spTree>
    <p:extLst>
      <p:ext uri="{BB962C8B-B14F-4D97-AF65-F5344CB8AC3E}">
        <p14:creationId xmlns:p14="http://schemas.microsoft.com/office/powerpoint/2010/main" val="7264578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85</a:t>
            </a:fld>
            <a:endParaRPr lang="es-ES" dirty="0"/>
          </a:p>
        </p:txBody>
      </p:sp>
    </p:spTree>
    <p:extLst>
      <p:ext uri="{BB962C8B-B14F-4D97-AF65-F5344CB8AC3E}">
        <p14:creationId xmlns:p14="http://schemas.microsoft.com/office/powerpoint/2010/main" val="42302903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86</a:t>
            </a:fld>
            <a:endParaRPr lang="es-ES" dirty="0"/>
          </a:p>
        </p:txBody>
      </p:sp>
    </p:spTree>
    <p:extLst>
      <p:ext uri="{BB962C8B-B14F-4D97-AF65-F5344CB8AC3E}">
        <p14:creationId xmlns:p14="http://schemas.microsoft.com/office/powerpoint/2010/main" val="18333774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87</a:t>
            </a:fld>
            <a:endParaRPr lang="es-ES" dirty="0"/>
          </a:p>
        </p:txBody>
      </p:sp>
    </p:spTree>
    <p:extLst>
      <p:ext uri="{BB962C8B-B14F-4D97-AF65-F5344CB8AC3E}">
        <p14:creationId xmlns:p14="http://schemas.microsoft.com/office/powerpoint/2010/main" val="822409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88</a:t>
            </a:fld>
            <a:endParaRPr lang="es-ES" dirty="0"/>
          </a:p>
        </p:txBody>
      </p:sp>
    </p:spTree>
    <p:extLst>
      <p:ext uri="{BB962C8B-B14F-4D97-AF65-F5344CB8AC3E}">
        <p14:creationId xmlns:p14="http://schemas.microsoft.com/office/powerpoint/2010/main" val="36179095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89</a:t>
            </a:fld>
            <a:endParaRPr lang="es-ES" dirty="0"/>
          </a:p>
        </p:txBody>
      </p:sp>
    </p:spTree>
    <p:extLst>
      <p:ext uri="{BB962C8B-B14F-4D97-AF65-F5344CB8AC3E}">
        <p14:creationId xmlns:p14="http://schemas.microsoft.com/office/powerpoint/2010/main" val="37514547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90</a:t>
            </a:fld>
            <a:endParaRPr lang="es-ES" dirty="0"/>
          </a:p>
        </p:txBody>
      </p:sp>
    </p:spTree>
    <p:extLst>
      <p:ext uri="{BB962C8B-B14F-4D97-AF65-F5344CB8AC3E}">
        <p14:creationId xmlns:p14="http://schemas.microsoft.com/office/powerpoint/2010/main" val="40382881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91</a:t>
            </a:fld>
            <a:endParaRPr lang="es-ES" dirty="0"/>
          </a:p>
        </p:txBody>
      </p:sp>
    </p:spTree>
    <p:extLst>
      <p:ext uri="{BB962C8B-B14F-4D97-AF65-F5344CB8AC3E}">
        <p14:creationId xmlns:p14="http://schemas.microsoft.com/office/powerpoint/2010/main" val="25957798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92</a:t>
            </a:fld>
            <a:endParaRPr lang="es-ES" dirty="0"/>
          </a:p>
        </p:txBody>
      </p:sp>
    </p:spTree>
    <p:extLst>
      <p:ext uri="{BB962C8B-B14F-4D97-AF65-F5344CB8AC3E}">
        <p14:creationId xmlns:p14="http://schemas.microsoft.com/office/powerpoint/2010/main" val="26950064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93</a:t>
            </a:fld>
            <a:endParaRPr lang="es-ES" dirty="0"/>
          </a:p>
        </p:txBody>
      </p:sp>
    </p:spTree>
    <p:extLst>
      <p:ext uri="{BB962C8B-B14F-4D97-AF65-F5344CB8AC3E}">
        <p14:creationId xmlns:p14="http://schemas.microsoft.com/office/powerpoint/2010/main" val="29585074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94</a:t>
            </a:fld>
            <a:endParaRPr lang="es-ES" dirty="0"/>
          </a:p>
        </p:txBody>
      </p:sp>
    </p:spTree>
    <p:extLst>
      <p:ext uri="{BB962C8B-B14F-4D97-AF65-F5344CB8AC3E}">
        <p14:creationId xmlns:p14="http://schemas.microsoft.com/office/powerpoint/2010/main" val="5533637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95</a:t>
            </a:fld>
            <a:endParaRPr lang="es-ES" dirty="0"/>
          </a:p>
        </p:txBody>
      </p:sp>
    </p:spTree>
    <p:extLst>
      <p:ext uri="{BB962C8B-B14F-4D97-AF65-F5344CB8AC3E}">
        <p14:creationId xmlns:p14="http://schemas.microsoft.com/office/powerpoint/2010/main" val="36443506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96</a:t>
            </a:fld>
            <a:endParaRPr lang="es-ES" dirty="0"/>
          </a:p>
        </p:txBody>
      </p:sp>
    </p:spTree>
    <p:extLst>
      <p:ext uri="{BB962C8B-B14F-4D97-AF65-F5344CB8AC3E}">
        <p14:creationId xmlns:p14="http://schemas.microsoft.com/office/powerpoint/2010/main" val="19242171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97</a:t>
            </a:fld>
            <a:endParaRPr lang="es-ES" dirty="0"/>
          </a:p>
        </p:txBody>
      </p:sp>
    </p:spTree>
    <p:extLst>
      <p:ext uri="{BB962C8B-B14F-4D97-AF65-F5344CB8AC3E}">
        <p14:creationId xmlns:p14="http://schemas.microsoft.com/office/powerpoint/2010/main" val="356206837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99</a:t>
            </a:fld>
            <a:endParaRPr lang="es-ES" dirty="0"/>
          </a:p>
        </p:txBody>
      </p:sp>
    </p:spTree>
    <p:extLst>
      <p:ext uri="{BB962C8B-B14F-4D97-AF65-F5344CB8AC3E}">
        <p14:creationId xmlns:p14="http://schemas.microsoft.com/office/powerpoint/2010/main" val="32973798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100</a:t>
            </a:fld>
            <a:endParaRPr lang="es-ES" dirty="0"/>
          </a:p>
        </p:txBody>
      </p:sp>
    </p:spTree>
    <p:extLst>
      <p:ext uri="{BB962C8B-B14F-4D97-AF65-F5344CB8AC3E}">
        <p14:creationId xmlns:p14="http://schemas.microsoft.com/office/powerpoint/2010/main" val="383159818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101</a:t>
            </a:fld>
            <a:endParaRPr lang="es-ES" dirty="0"/>
          </a:p>
        </p:txBody>
      </p:sp>
    </p:spTree>
    <p:extLst>
      <p:ext uri="{BB962C8B-B14F-4D97-AF65-F5344CB8AC3E}">
        <p14:creationId xmlns:p14="http://schemas.microsoft.com/office/powerpoint/2010/main" val="39389431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102</a:t>
            </a:fld>
            <a:endParaRPr lang="es-ES" dirty="0"/>
          </a:p>
        </p:txBody>
      </p:sp>
    </p:spTree>
    <p:extLst>
      <p:ext uri="{BB962C8B-B14F-4D97-AF65-F5344CB8AC3E}">
        <p14:creationId xmlns:p14="http://schemas.microsoft.com/office/powerpoint/2010/main" val="112876281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103</a:t>
            </a:fld>
            <a:endParaRPr lang="es-ES" dirty="0"/>
          </a:p>
        </p:txBody>
      </p:sp>
    </p:spTree>
    <p:extLst>
      <p:ext uri="{BB962C8B-B14F-4D97-AF65-F5344CB8AC3E}">
        <p14:creationId xmlns:p14="http://schemas.microsoft.com/office/powerpoint/2010/main" val="14252809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104</a:t>
            </a:fld>
            <a:endParaRPr lang="es-ES" dirty="0"/>
          </a:p>
        </p:txBody>
      </p:sp>
    </p:spTree>
    <p:extLst>
      <p:ext uri="{BB962C8B-B14F-4D97-AF65-F5344CB8AC3E}">
        <p14:creationId xmlns:p14="http://schemas.microsoft.com/office/powerpoint/2010/main" val="11026077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105</a:t>
            </a:fld>
            <a:endParaRPr lang="es-ES" dirty="0"/>
          </a:p>
        </p:txBody>
      </p:sp>
    </p:spTree>
    <p:extLst>
      <p:ext uri="{BB962C8B-B14F-4D97-AF65-F5344CB8AC3E}">
        <p14:creationId xmlns:p14="http://schemas.microsoft.com/office/powerpoint/2010/main" val="332454501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107</a:t>
            </a:fld>
            <a:endParaRPr lang="es-ES" dirty="0"/>
          </a:p>
        </p:txBody>
      </p:sp>
    </p:spTree>
    <p:extLst>
      <p:ext uri="{BB962C8B-B14F-4D97-AF65-F5344CB8AC3E}">
        <p14:creationId xmlns:p14="http://schemas.microsoft.com/office/powerpoint/2010/main" val="33961437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108</a:t>
            </a:fld>
            <a:endParaRPr lang="es-ES" dirty="0"/>
          </a:p>
        </p:txBody>
      </p:sp>
    </p:spTree>
    <p:extLst>
      <p:ext uri="{BB962C8B-B14F-4D97-AF65-F5344CB8AC3E}">
        <p14:creationId xmlns:p14="http://schemas.microsoft.com/office/powerpoint/2010/main" val="88583051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109</a:t>
            </a:fld>
            <a:endParaRPr lang="es-ES" dirty="0"/>
          </a:p>
        </p:txBody>
      </p:sp>
    </p:spTree>
    <p:extLst>
      <p:ext uri="{BB962C8B-B14F-4D97-AF65-F5344CB8AC3E}">
        <p14:creationId xmlns:p14="http://schemas.microsoft.com/office/powerpoint/2010/main" val="22090292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110</a:t>
            </a:fld>
            <a:endParaRPr lang="es-ES" dirty="0"/>
          </a:p>
        </p:txBody>
      </p:sp>
    </p:spTree>
    <p:extLst>
      <p:ext uri="{BB962C8B-B14F-4D97-AF65-F5344CB8AC3E}">
        <p14:creationId xmlns:p14="http://schemas.microsoft.com/office/powerpoint/2010/main" val="12554396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111</a:t>
            </a:fld>
            <a:endParaRPr lang="es-ES" dirty="0"/>
          </a:p>
        </p:txBody>
      </p:sp>
    </p:spTree>
    <p:extLst>
      <p:ext uri="{BB962C8B-B14F-4D97-AF65-F5344CB8AC3E}">
        <p14:creationId xmlns:p14="http://schemas.microsoft.com/office/powerpoint/2010/main" val="187477677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112</a:t>
            </a:fld>
            <a:endParaRPr lang="es-ES" dirty="0"/>
          </a:p>
        </p:txBody>
      </p:sp>
    </p:spTree>
    <p:extLst>
      <p:ext uri="{BB962C8B-B14F-4D97-AF65-F5344CB8AC3E}">
        <p14:creationId xmlns:p14="http://schemas.microsoft.com/office/powerpoint/2010/main" val="54605377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113</a:t>
            </a:fld>
            <a:endParaRPr lang="es-ES" dirty="0"/>
          </a:p>
        </p:txBody>
      </p:sp>
    </p:spTree>
    <p:extLst>
      <p:ext uri="{BB962C8B-B14F-4D97-AF65-F5344CB8AC3E}">
        <p14:creationId xmlns:p14="http://schemas.microsoft.com/office/powerpoint/2010/main" val="254432718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114</a:t>
            </a:fld>
            <a:endParaRPr lang="es-ES" dirty="0"/>
          </a:p>
        </p:txBody>
      </p:sp>
    </p:spTree>
    <p:extLst>
      <p:ext uri="{BB962C8B-B14F-4D97-AF65-F5344CB8AC3E}">
        <p14:creationId xmlns:p14="http://schemas.microsoft.com/office/powerpoint/2010/main" val="186260420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115</a:t>
            </a:fld>
            <a:endParaRPr lang="es-ES" dirty="0"/>
          </a:p>
        </p:txBody>
      </p:sp>
    </p:spTree>
    <p:extLst>
      <p:ext uri="{BB962C8B-B14F-4D97-AF65-F5344CB8AC3E}">
        <p14:creationId xmlns:p14="http://schemas.microsoft.com/office/powerpoint/2010/main" val="162671261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116</a:t>
            </a:fld>
            <a:endParaRPr lang="es-ES" dirty="0"/>
          </a:p>
        </p:txBody>
      </p:sp>
    </p:spTree>
    <p:extLst>
      <p:ext uri="{BB962C8B-B14F-4D97-AF65-F5344CB8AC3E}">
        <p14:creationId xmlns:p14="http://schemas.microsoft.com/office/powerpoint/2010/main" val="62286305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117</a:t>
            </a:fld>
            <a:endParaRPr lang="es-ES" dirty="0"/>
          </a:p>
        </p:txBody>
      </p:sp>
    </p:spTree>
    <p:extLst>
      <p:ext uri="{BB962C8B-B14F-4D97-AF65-F5344CB8AC3E}">
        <p14:creationId xmlns:p14="http://schemas.microsoft.com/office/powerpoint/2010/main" val="32100743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118</a:t>
            </a:fld>
            <a:endParaRPr lang="es-ES" dirty="0"/>
          </a:p>
        </p:txBody>
      </p:sp>
    </p:spTree>
    <p:extLst>
      <p:ext uri="{BB962C8B-B14F-4D97-AF65-F5344CB8AC3E}">
        <p14:creationId xmlns:p14="http://schemas.microsoft.com/office/powerpoint/2010/main" val="33932820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119</a:t>
            </a:fld>
            <a:endParaRPr lang="es-ES" dirty="0"/>
          </a:p>
        </p:txBody>
      </p:sp>
    </p:spTree>
    <p:extLst>
      <p:ext uri="{BB962C8B-B14F-4D97-AF65-F5344CB8AC3E}">
        <p14:creationId xmlns:p14="http://schemas.microsoft.com/office/powerpoint/2010/main" val="298528556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Clotilde.-Lloret de Mar</a:t>
            </a:r>
          </a:p>
          <a:p>
            <a:endParaRPr lang="es-ES" dirty="0"/>
          </a:p>
        </p:txBody>
      </p:sp>
      <p:sp>
        <p:nvSpPr>
          <p:cNvPr id="4" name="3 Marcador de número de diapositiva"/>
          <p:cNvSpPr>
            <a:spLocks noGrp="1"/>
          </p:cNvSpPr>
          <p:nvPr>
            <p:ph type="sldNum" sz="quarter" idx="10"/>
          </p:nvPr>
        </p:nvSpPr>
        <p:spPr/>
        <p:txBody>
          <a:bodyPr/>
          <a:lstStyle/>
          <a:p>
            <a:fld id="{B9BD46B6-3179-48BE-BF26-33FEAC97AB61}" type="slidenum">
              <a:rPr lang="es-ES" smtClean="0"/>
              <a:t>120</a:t>
            </a:fld>
            <a:endParaRPr lang="es-ES" dirty="0"/>
          </a:p>
        </p:txBody>
      </p:sp>
    </p:spTree>
    <p:extLst>
      <p:ext uri="{BB962C8B-B14F-4D97-AF65-F5344CB8AC3E}">
        <p14:creationId xmlns:p14="http://schemas.microsoft.com/office/powerpoint/2010/main" val="1269178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05248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38354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24929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17938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244184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07611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8871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29590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76157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67375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24678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4755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43707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47859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376438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57025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78324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59539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99839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69798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65421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35846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2932946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775352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48.jpeg"/><Relationship Id="rId4" Type="http://schemas.openxmlformats.org/officeDocument/2006/relationships/image" Target="../media/image47.jpg"/></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eg"/><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6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101.jpg"/><Relationship Id="rId4" Type="http://schemas.openxmlformats.org/officeDocument/2006/relationships/image" Target="../media/image100.jpg"/></Relationships>
</file>

<file path=ppt/slides/_rels/slide8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113.jpg"/><Relationship Id="rId4" Type="http://schemas.openxmlformats.org/officeDocument/2006/relationships/image" Target="../media/image112.jpg"/></Relationships>
</file>

<file path=ppt/slides/_rels/slide10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image" Target="../media/image125.jpg"/><Relationship Id="rId5" Type="http://schemas.openxmlformats.org/officeDocument/2006/relationships/image" Target="../media/image124.jpg"/><Relationship Id="rId4" Type="http://schemas.openxmlformats.org/officeDocument/2006/relationships/image" Target="../media/image123.jpeg"/></Relationships>
</file>

<file path=ppt/slides/_rels/slide10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4.xml"/><Relationship Id="rId1" Type="http://schemas.openxmlformats.org/officeDocument/2006/relationships/slideLayout" Target="../slideLayouts/slideLayout7.xml"/><Relationship Id="rId6" Type="http://schemas.openxmlformats.org/officeDocument/2006/relationships/image" Target="../media/image131.jpg"/><Relationship Id="rId5" Type="http://schemas.openxmlformats.org/officeDocument/2006/relationships/image" Target="../media/image130.jpeg"/><Relationship Id="rId4" Type="http://schemas.openxmlformats.org/officeDocument/2006/relationships/image" Target="../media/image129.jpg"/></Relationships>
</file>

<file path=ppt/slides/_rels/slide11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172200" cy="2376264"/>
          </a:xfrm>
        </p:spPr>
        <p:txBody>
          <a:bodyPr>
            <a:normAutofit/>
          </a:bodyPr>
          <a:lstStyle/>
          <a:p>
            <a:endParaRPr lang="es-ES" dirty="0"/>
          </a:p>
        </p:txBody>
      </p:sp>
      <p:sp>
        <p:nvSpPr>
          <p:cNvPr id="3" name="2 Subtítulo"/>
          <p:cNvSpPr>
            <a:spLocks noGrp="1"/>
          </p:cNvSpPr>
          <p:nvPr>
            <p:ph type="subTitle" idx="1"/>
          </p:nvPr>
        </p:nvSpPr>
        <p:spPr>
          <a:xfrm>
            <a:off x="2627784" y="5003322"/>
            <a:ext cx="460851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701580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pPr eaLnBrk="1" hangingPunct="1"/>
            <a:r>
              <a:rPr lang="es-ES" altLang="es-ES" dirty="0"/>
              <a:t>Jardines de Santa Clotilde</a:t>
            </a:r>
          </a:p>
        </p:txBody>
      </p:sp>
      <p:sp>
        <p:nvSpPr>
          <p:cNvPr id="47107" name="2 Marcador de contenido"/>
          <p:cNvSpPr>
            <a:spLocks noGrp="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Los Jardines de Santa Clotilde, son el resultado del sueño de un gran aficionado a la jardinería, el Marqués de Roviralta</a:t>
            </a:r>
          </a:p>
          <a:p>
            <a:pPr marL="274320" indent="-274320" eaLnBrk="1" fontAlgn="auto" hangingPunct="1">
              <a:spcBef>
                <a:spcPts val="580"/>
              </a:spcBef>
              <a:spcAft>
                <a:spcPts val="0"/>
              </a:spcAft>
              <a:buFont typeface="Wingdings 2"/>
              <a:buChar char=""/>
              <a:defRPr/>
            </a:pPr>
            <a:r>
              <a:rPr lang="es-ES" dirty="0"/>
              <a:t>En 1919, el Marqués de Roviralta vio por primera vez estos terrenos repletos de viñedos junto a los acantilados de la Costa Brava y quedó totalmente prendado por el lugar y decidió levantar allí los magníficos jardines de Santa Clotilde, para después construir una gran mansión.</a:t>
            </a:r>
          </a:p>
          <a:p>
            <a:pPr>
              <a:spcBef>
                <a:spcPts val="580"/>
              </a:spcBef>
              <a:buFont typeface="Wingdings 2"/>
              <a:buChar char=""/>
              <a:defRPr/>
            </a:pPr>
            <a:r>
              <a:rPr lang="es-ES" dirty="0"/>
              <a:t>Los jardines fueron diseñados en 1919 por el paisajista Nicolau María Rubió i Tudurí, quien recibió el encargo del noble Marqués de Roviralta que los construyó para homenajear a su esposa Clotilde, quien fallecería antes de llegar a conocerlos.</a:t>
            </a:r>
          </a:p>
          <a:p>
            <a:pPr>
              <a:spcBef>
                <a:spcPts val="580"/>
              </a:spcBef>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965984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457201" y="765175"/>
            <a:ext cx="7715200" cy="5688013"/>
          </a:xfrm>
        </p:spPr>
        <p:txBody>
          <a:bodyPr>
            <a:normAutofit/>
          </a:bodyPr>
          <a:lstStyle/>
          <a:p>
            <a:r>
              <a:rPr lang="es-ES" altLang="es-ES" dirty="0"/>
              <a:t> Mientras pensaba en la construcción de su jardín, conoció al joven Nicolau Mª Rubio i Tudor (28 años), “cuando todavía estaba en plena efervescencia la admiración por su maestro en el arte de la jardinería, Forestier</a:t>
            </a:r>
            <a:r>
              <a:rPr lang="es-ES" altLang="es-ES" sz="2400" dirty="0"/>
              <a:t> Aquí Rubió olvida la lección hispano-árabe confusa entre las imágenes del jardín francés que le enseña Forestier a través de la colaboración en los Jardines de Montjuïc, i se desplaza hacia la recuperación del espíritu renacentista italiano, como esencia de la modernidad”.</a:t>
            </a:r>
          </a:p>
          <a:p>
            <a:pPr eaLnBrk="1" hangingPunct="1"/>
            <a:r>
              <a:rPr lang="es-ES" altLang="es-ES" sz="2400" dirty="0"/>
              <a:t>El espíritu del romanticismo esta latente en todo el jardín, expresado mediante el busto de mármol que aparece confuso entre la viña virgen, contemplando el mar y de espaldas al espectador.</a:t>
            </a:r>
          </a:p>
          <a:p>
            <a:pPr eaLnBrk="1" hangingPunct="1"/>
            <a:endParaRPr lang="es-ES" altLang="es-ES" dirty="0"/>
          </a:p>
        </p:txBody>
      </p:sp>
    </p:spTree>
    <p:extLst>
      <p:ext uri="{BB962C8B-B14F-4D97-AF65-F5344CB8AC3E}">
        <p14:creationId xmlns:p14="http://schemas.microsoft.com/office/powerpoint/2010/main" val="290825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457200" y="0"/>
            <a:ext cx="7571184" cy="6525344"/>
          </a:xfrm>
        </p:spPr>
        <p:txBody>
          <a:bodyPr>
            <a:normAutofit lnSpcReduction="10000"/>
          </a:bodyPr>
          <a:lstStyle/>
          <a:p>
            <a:pPr marL="0" indent="0" eaLnBrk="1" hangingPunct="1">
              <a:buNone/>
            </a:pPr>
            <a:endParaRPr lang="es-ES" altLang="es-ES" sz="2400" dirty="0"/>
          </a:p>
          <a:p>
            <a:r>
              <a:rPr lang="es-ES" altLang="es-ES" dirty="0"/>
              <a:t> El equipo de siete u ocho jardineros que diariamente cuidaban el jardín, rastrillaban los caminos al paso del Marqués, por lo que hizo construir las escalinatas de los acantilados para que el servicio pudiera acceder más rápidamente a las distintas zonas del jardín. </a:t>
            </a:r>
          </a:p>
          <a:p>
            <a:pPr eaLnBrk="1" hangingPunct="1"/>
            <a:r>
              <a:rPr lang="es-ES" altLang="es-ES" sz="2400" dirty="0"/>
              <a:t>Cuando empezaron a flaquear las fuerzas del Marqués, éste se hizo construir unas roderas que le permitieran moverse en su cochecito eléctrico para disfrutar de las vistas que había creado por todo su jardín</a:t>
            </a:r>
            <a:r>
              <a:rPr lang="es-ES" altLang="es-ES" dirty="0"/>
              <a:t>.</a:t>
            </a:r>
          </a:p>
          <a:p>
            <a:r>
              <a:rPr lang="es-ES" altLang="es-ES" dirty="0"/>
              <a:t>Después de tres décadas en las que el jardín, sin perder en ningún momento su encanto, iba entrando en un peligroso declive, especialmente en los últimos años en los que se había descuidado significativamente un mantenimiento imprescindible para éste tipo de jardines. </a:t>
            </a:r>
          </a:p>
          <a:p>
            <a:pPr eaLnBrk="1" hangingPunct="1"/>
            <a:endParaRPr lang="es-ES" altLang="es-ES" dirty="0"/>
          </a:p>
        </p:txBody>
      </p:sp>
    </p:spTree>
    <p:extLst>
      <p:ext uri="{BB962C8B-B14F-4D97-AF65-F5344CB8AC3E}">
        <p14:creationId xmlns:p14="http://schemas.microsoft.com/office/powerpoint/2010/main" val="1590918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En el año 2.005, el ayuntamiento de Lloret de Mar, adquirió a los herederos del Marqués los jardines para abrirlos al público, manteniendo la propiedad de la magnífica finca familiar, por lo cual esa zona permanece cerrada al público. </a:t>
            </a:r>
          </a:p>
          <a:p>
            <a:r>
              <a:rPr lang="es-ES" dirty="0"/>
              <a:t>Durante el año 2.006 se procedió a una rigurosa y exhaustiva rehabilitación de los jardines por parte del paisajista Artur Bossy, que de muy joven había descubierto en los propios jardines su vocación.</a:t>
            </a:r>
          </a:p>
          <a:p>
            <a:r>
              <a:rPr lang="es-ES" dirty="0"/>
              <a:t> </a:t>
            </a:r>
          </a:p>
          <a:p>
            <a:endParaRPr lang="es-ES" dirty="0"/>
          </a:p>
        </p:txBody>
      </p:sp>
    </p:spTree>
    <p:extLst>
      <p:ext uri="{BB962C8B-B14F-4D97-AF65-F5344CB8AC3E}">
        <p14:creationId xmlns:p14="http://schemas.microsoft.com/office/powerpoint/2010/main" val="3094598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Jardins de Santa Clotilde-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48254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409095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627"/>
          <a:stretch/>
        </p:blipFill>
        <p:spPr>
          <a:xfrm>
            <a:off x="-180528" y="0"/>
            <a:ext cx="9324528" cy="6858000"/>
          </a:xfrm>
          <a:prstGeom prst="rect">
            <a:avLst/>
          </a:prstGeom>
        </p:spPr>
      </p:pic>
    </p:spTree>
    <p:extLst>
      <p:ext uri="{BB962C8B-B14F-4D97-AF65-F5344CB8AC3E}">
        <p14:creationId xmlns:p14="http://schemas.microsoft.com/office/powerpoint/2010/main" val="1401098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Jardins de Santa Clotild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707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10" t="3333" r="2594" b="6968"/>
          <a:stretch/>
        </p:blipFill>
        <p:spPr>
          <a:xfrm>
            <a:off x="0" y="0"/>
            <a:ext cx="9143999" cy="6858000"/>
          </a:xfrm>
          <a:prstGeom prst="rect">
            <a:avLst/>
          </a:prstGeom>
        </p:spPr>
      </p:pic>
    </p:spTree>
    <p:extLst>
      <p:ext uri="{BB962C8B-B14F-4D97-AF65-F5344CB8AC3E}">
        <p14:creationId xmlns:p14="http://schemas.microsoft.com/office/powerpoint/2010/main" val="295873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127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36799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084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Jardins de Santa Clotild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683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Jardins de Santa Clotild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76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Jardins de Santa Clotild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637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801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Jardins de Santa Clotilde-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637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194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Jardins de Santa Clotilde-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749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718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Jardins de Santa Clotild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637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618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Jardins de Santa Clotilde-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637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739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05056" cy="7029400"/>
          </a:xfrm>
          <a:prstGeom prst="rect">
            <a:avLst/>
          </a:prstGeom>
        </p:spPr>
      </p:pic>
    </p:spTree>
    <p:extLst>
      <p:ext uri="{BB962C8B-B14F-4D97-AF65-F5344CB8AC3E}">
        <p14:creationId xmlns:p14="http://schemas.microsoft.com/office/powerpoint/2010/main" val="1163402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5904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0005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000500" cy="3429000"/>
          </a:xfrm>
          <a:prstGeom prst="rect">
            <a:avLst/>
          </a:prstGeom>
        </p:spPr>
      </p:pic>
    </p:spTree>
    <p:extLst>
      <p:ext uri="{BB962C8B-B14F-4D97-AF65-F5344CB8AC3E}">
        <p14:creationId xmlns:p14="http://schemas.microsoft.com/office/powerpoint/2010/main" val="3417078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40331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51226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Jardins de santa Clotild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547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Jardins de Santa Clotild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37321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Jardins de Santa Clotilde-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637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577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 y="0"/>
            <a:ext cx="9144000" cy="6858000"/>
          </a:xfrm>
          <a:prstGeom prst="rect">
            <a:avLst/>
          </a:prstGeom>
        </p:spPr>
      </p:pic>
    </p:spTree>
    <p:extLst>
      <p:ext uri="{BB962C8B-B14F-4D97-AF65-F5344CB8AC3E}">
        <p14:creationId xmlns:p14="http://schemas.microsoft.com/office/powerpoint/2010/main" val="315664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506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801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44248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956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Santa Cloti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095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Santa Cloti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000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Jardins de Santa Clotilde-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66850"/>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016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Jardins de Santa Clotilde-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637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539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Jardins de Santa Clotilde-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290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071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Jardins de Santa Clotilde-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95638"/>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736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Jardins de Santa Clotilde-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51175"/>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284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Jardins de Santa Clotilde-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663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4" descr="Santa Cloti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3" name="Picture 5" descr="Santa Clotil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24388"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Picture 6" descr="Santa Clotil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73463"/>
            <a:ext cx="4643438"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7" descr="Santa Clotil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517900"/>
            <a:ext cx="4572000"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Santa Cloti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985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2281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083"/>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60427"/>
          </a:xfrm>
          <a:prstGeom prst="rect">
            <a:avLst/>
          </a:prstGeom>
        </p:spPr>
      </p:pic>
    </p:spTree>
    <p:extLst>
      <p:ext uri="{BB962C8B-B14F-4D97-AF65-F5344CB8AC3E}">
        <p14:creationId xmlns:p14="http://schemas.microsoft.com/office/powerpoint/2010/main" val="550293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64358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761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Santa Cloti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69261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4" descr="Jardín de Santa Clotilde en Lloret del M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783577"/>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8886" y="0"/>
            <a:ext cx="1981200" cy="434611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0909" y="4215384"/>
            <a:ext cx="1981200" cy="264261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2109" y="2306"/>
            <a:ext cx="1981200" cy="285062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846"/>
            <a:ext cx="2327434" cy="6858000"/>
          </a:xfrm>
          <a:prstGeom prst="rect">
            <a:avLst/>
          </a:prstGeom>
        </p:spPr>
      </p:pic>
      <p:pic>
        <p:nvPicPr>
          <p:cNvPr id="6" name="5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72109" y="2852935"/>
            <a:ext cx="4771891" cy="3998644"/>
          </a:xfrm>
          <a:prstGeom prst="rect">
            <a:avLst/>
          </a:prstGeom>
        </p:spPr>
      </p:pic>
      <p:pic>
        <p:nvPicPr>
          <p:cNvPr id="7" name="6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53309" y="-6846"/>
            <a:ext cx="2790691" cy="2859781"/>
          </a:xfrm>
          <a:prstGeom prst="rect">
            <a:avLst/>
          </a:prstGeom>
        </p:spPr>
      </p:pic>
    </p:spTree>
    <p:extLst>
      <p:ext uri="{BB962C8B-B14F-4D97-AF65-F5344CB8AC3E}">
        <p14:creationId xmlns:p14="http://schemas.microsoft.com/office/powerpoint/2010/main" val="36755669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Jardins de Santa Clotilde-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10870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680520" cy="6858000"/>
          </a:xfrm>
          <a:prstGeom prst="rect">
            <a:avLst/>
          </a:prstGeom>
        </p:spPr>
      </p:pic>
    </p:spTree>
    <p:extLst>
      <p:ext uri="{BB962C8B-B14F-4D97-AF65-F5344CB8AC3E}">
        <p14:creationId xmlns:p14="http://schemas.microsoft.com/office/powerpoint/2010/main" val="5075758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70452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872941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8814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512810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2095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08569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1859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40484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069" t="3749" r="3226" b="8751"/>
          <a:stretch/>
        </p:blipFill>
        <p:spPr>
          <a:xfrm>
            <a:off x="0" y="0"/>
            <a:ext cx="9143999" cy="6858000"/>
          </a:xfrm>
          <a:prstGeom prst="rect">
            <a:avLst/>
          </a:prstGeom>
        </p:spPr>
      </p:pic>
    </p:spTree>
    <p:extLst>
      <p:ext uri="{BB962C8B-B14F-4D97-AF65-F5344CB8AC3E}">
        <p14:creationId xmlns:p14="http://schemas.microsoft.com/office/powerpoint/2010/main" val="2732348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91055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429000"/>
            <a:ext cx="9036496" cy="3348409"/>
          </a:xfrm>
          <a:prstGeom prst="rect">
            <a:avLst/>
          </a:prstGeom>
        </p:spPr>
      </p:pic>
    </p:spTree>
    <p:extLst>
      <p:ext uri="{BB962C8B-B14F-4D97-AF65-F5344CB8AC3E}">
        <p14:creationId xmlns:p14="http://schemas.microsoft.com/office/powerpoint/2010/main" val="29462889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4062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26" t="3751" r="2438" b="8333"/>
          <a:stretch/>
        </p:blipFill>
        <p:spPr>
          <a:xfrm>
            <a:off x="0" y="0"/>
            <a:ext cx="9144000" cy="6858000"/>
          </a:xfrm>
          <a:prstGeom prst="rect">
            <a:avLst/>
          </a:prstGeom>
        </p:spPr>
      </p:pic>
    </p:spTree>
    <p:extLst>
      <p:ext uri="{BB962C8B-B14F-4D97-AF65-F5344CB8AC3E}">
        <p14:creationId xmlns:p14="http://schemas.microsoft.com/office/powerpoint/2010/main" val="28509168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2403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spTree>
    <p:extLst>
      <p:ext uri="{BB962C8B-B14F-4D97-AF65-F5344CB8AC3E}">
        <p14:creationId xmlns:p14="http://schemas.microsoft.com/office/powerpoint/2010/main" val="4966057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272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64" t="3541" r="3558" b="9792"/>
          <a:stretch/>
        </p:blipFill>
        <p:spPr>
          <a:xfrm>
            <a:off x="0" y="0"/>
            <a:ext cx="9143999" cy="6858000"/>
          </a:xfrm>
          <a:prstGeom prst="rect">
            <a:avLst/>
          </a:prstGeom>
        </p:spPr>
      </p:pic>
    </p:spTree>
    <p:extLst>
      <p:ext uri="{BB962C8B-B14F-4D97-AF65-F5344CB8AC3E}">
        <p14:creationId xmlns:p14="http://schemas.microsoft.com/office/powerpoint/2010/main" val="22627292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18452475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31769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20312" b="-1458"/>
          <a:stretch/>
        </p:blipFill>
        <p:spPr>
          <a:xfrm>
            <a:off x="0" y="-1"/>
            <a:ext cx="9144000" cy="6958013"/>
          </a:xfrm>
          <a:prstGeom prst="rect">
            <a:avLst/>
          </a:prstGeom>
        </p:spPr>
      </p:pic>
    </p:spTree>
    <p:extLst>
      <p:ext uri="{BB962C8B-B14F-4D97-AF65-F5344CB8AC3E}">
        <p14:creationId xmlns:p14="http://schemas.microsoft.com/office/powerpoint/2010/main" val="16800080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282"/>
          <a:stretch/>
        </p:blipFill>
        <p:spPr>
          <a:xfrm>
            <a:off x="0" y="0"/>
            <a:ext cx="9144000" cy="6858000"/>
          </a:xfrm>
          <a:prstGeom prst="rect">
            <a:avLst/>
          </a:prstGeom>
        </p:spPr>
      </p:pic>
    </p:spTree>
    <p:extLst>
      <p:ext uri="{BB962C8B-B14F-4D97-AF65-F5344CB8AC3E}">
        <p14:creationId xmlns:p14="http://schemas.microsoft.com/office/powerpoint/2010/main" val="42334385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Jardins de Santa Clotilde-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63838"/>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7606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6897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711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55418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5646552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595363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87"/>
          <a:stretch/>
        </p:blipFill>
        <p:spPr>
          <a:xfrm>
            <a:off x="0" y="1"/>
            <a:ext cx="9144000" cy="6857999"/>
          </a:xfrm>
          <a:prstGeom prst="rect">
            <a:avLst/>
          </a:prstGeom>
        </p:spPr>
      </p:pic>
    </p:spTree>
    <p:extLst>
      <p:ext uri="{BB962C8B-B14F-4D97-AF65-F5344CB8AC3E}">
        <p14:creationId xmlns:p14="http://schemas.microsoft.com/office/powerpoint/2010/main" val="21329883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5431967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124503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200816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972023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858" t="4583" r="1963" b="10207"/>
          <a:stretch/>
        </p:blipFill>
        <p:spPr>
          <a:xfrm>
            <a:off x="0" y="0"/>
            <a:ext cx="9144000" cy="6858000"/>
          </a:xfrm>
          <a:prstGeom prst="rect">
            <a:avLst/>
          </a:prstGeom>
        </p:spPr>
      </p:pic>
    </p:spTree>
    <p:extLst>
      <p:ext uri="{BB962C8B-B14F-4D97-AF65-F5344CB8AC3E}">
        <p14:creationId xmlns:p14="http://schemas.microsoft.com/office/powerpoint/2010/main" val="2095822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5164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7"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78346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2" y="3429000"/>
            <a:ext cx="4641725" cy="3333750"/>
          </a:xfrm>
          <a:prstGeom prst="rect">
            <a:avLst/>
          </a:prstGeom>
        </p:spPr>
      </p:pic>
    </p:spTree>
    <p:extLst>
      <p:ext uri="{BB962C8B-B14F-4D97-AF65-F5344CB8AC3E}">
        <p14:creationId xmlns:p14="http://schemas.microsoft.com/office/powerpoint/2010/main" val="42237619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937051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28269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788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970189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4584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4511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864933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9636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09089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106990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974096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22044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644007" cy="34461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17140"/>
            <a:ext cx="4716016" cy="6858000"/>
          </a:xfrm>
          <a:prstGeom prst="rect">
            <a:avLst/>
          </a:prstGeom>
        </p:spPr>
      </p:pic>
    </p:spTree>
    <p:extLst>
      <p:ext uri="{BB962C8B-B14F-4D97-AF65-F5344CB8AC3E}">
        <p14:creationId xmlns:p14="http://schemas.microsoft.com/office/powerpoint/2010/main" val="20387881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19" b="5833"/>
          <a:stretch/>
        </p:blipFill>
        <p:spPr>
          <a:xfrm>
            <a:off x="-1" y="0"/>
            <a:ext cx="9301163" cy="6858000"/>
          </a:xfrm>
          <a:prstGeom prst="rect">
            <a:avLst/>
          </a:prstGeom>
        </p:spPr>
      </p:pic>
    </p:spTree>
    <p:extLst>
      <p:ext uri="{BB962C8B-B14F-4D97-AF65-F5344CB8AC3E}">
        <p14:creationId xmlns:p14="http://schemas.microsoft.com/office/powerpoint/2010/main" val="3788375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601354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4308157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401331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958"/>
          <a:stretch/>
        </p:blipFill>
        <p:spPr>
          <a:xfrm>
            <a:off x="0" y="0"/>
            <a:ext cx="9144000" cy="6858000"/>
          </a:xfrm>
          <a:prstGeom prst="rect">
            <a:avLst/>
          </a:prstGeom>
        </p:spPr>
      </p:pic>
    </p:spTree>
    <p:extLst>
      <p:ext uri="{BB962C8B-B14F-4D97-AF65-F5344CB8AC3E}">
        <p14:creationId xmlns:p14="http://schemas.microsoft.com/office/powerpoint/2010/main" val="553803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48375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750"/>
          <a:stretch/>
        </p:blipFill>
        <p:spPr>
          <a:xfrm>
            <a:off x="0" y="0"/>
            <a:ext cx="9144000" cy="6858000"/>
          </a:xfrm>
          <a:prstGeom prst="rect">
            <a:avLst/>
          </a:prstGeom>
        </p:spPr>
      </p:pic>
    </p:spTree>
    <p:extLst>
      <p:ext uri="{BB962C8B-B14F-4D97-AF65-F5344CB8AC3E}">
        <p14:creationId xmlns:p14="http://schemas.microsoft.com/office/powerpoint/2010/main" val="13046347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0834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15173879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12"/>
          <a:stretch/>
        </p:blipFill>
        <p:spPr>
          <a:xfrm>
            <a:off x="-108520" y="0"/>
            <a:ext cx="9252520" cy="6858000"/>
          </a:xfrm>
          <a:prstGeom prst="rect">
            <a:avLst/>
          </a:prstGeom>
        </p:spPr>
      </p:pic>
    </p:spTree>
    <p:extLst>
      <p:ext uri="{BB962C8B-B14F-4D97-AF65-F5344CB8AC3E}">
        <p14:creationId xmlns:p14="http://schemas.microsoft.com/office/powerpoint/2010/main" val="3146029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4204795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4411"/>
            <a:ext cx="4572000" cy="343359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27955"/>
            <a:ext cx="4572000" cy="345236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05559"/>
          </a:xfrm>
          <a:prstGeom prst="rect">
            <a:avLst/>
          </a:prstGeom>
        </p:spPr>
      </p:pic>
    </p:spTree>
    <p:extLst>
      <p:ext uri="{BB962C8B-B14F-4D97-AF65-F5344CB8AC3E}">
        <p14:creationId xmlns:p14="http://schemas.microsoft.com/office/powerpoint/2010/main" val="13789679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7056784"/>
          </a:xfrm>
          <a:prstGeom prst="rect">
            <a:avLst/>
          </a:prstGeom>
        </p:spPr>
      </p:pic>
    </p:spTree>
    <p:extLst>
      <p:ext uri="{BB962C8B-B14F-4D97-AF65-F5344CB8AC3E}">
        <p14:creationId xmlns:p14="http://schemas.microsoft.com/office/powerpoint/2010/main" val="32121393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00899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0"/>
            <a:ext cx="9144000" cy="6832495"/>
          </a:xfrm>
          <a:prstGeom prst="rect">
            <a:avLst/>
          </a:prstGeom>
        </p:spPr>
      </p:pic>
    </p:spTree>
    <p:extLst>
      <p:ext uri="{BB962C8B-B14F-4D97-AF65-F5344CB8AC3E}">
        <p14:creationId xmlns:p14="http://schemas.microsoft.com/office/powerpoint/2010/main" val="30457454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729422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3234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3682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42250959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5844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413530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85</TotalTime>
  <Words>1043</Words>
  <Application>Microsoft Office PowerPoint</Application>
  <PresentationFormat>Presentación en pantalla (4:3)</PresentationFormat>
  <Paragraphs>242</Paragraphs>
  <Slides>120</Slides>
  <Notes>113</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120</vt:i4>
      </vt:variant>
    </vt:vector>
  </HeadingPairs>
  <TitlesOfParts>
    <vt:vector size="126" baseType="lpstr">
      <vt:lpstr>Calibri</vt:lpstr>
      <vt:lpstr>Century Schoolbook</vt:lpstr>
      <vt:lpstr>Wingdings</vt:lpstr>
      <vt:lpstr>Wingdings 2</vt:lpstr>
      <vt:lpstr>1_Default Theme</vt:lpstr>
      <vt:lpstr>Default Theme</vt:lpstr>
      <vt:lpstr>Presentación de PowerPoint</vt:lpstr>
      <vt:lpstr>Jardines de Santa Clotilde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JARDINES.-ESPAÑA.-GIRONA.</dc:title>
  <dc:creator>Josep</dc:creator>
  <cp:lastModifiedBy>Usuario</cp:lastModifiedBy>
  <cp:revision>10</cp:revision>
  <dcterms:created xsi:type="dcterms:W3CDTF">2015-12-20T16:38:36Z</dcterms:created>
  <dcterms:modified xsi:type="dcterms:W3CDTF">2018-03-11T07:54:34Z</dcterms:modified>
</cp:coreProperties>
</file>