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1"/>
  </p:notesMasterIdLst>
  <p:sldIdLst>
    <p:sldId id="257" r:id="rId2"/>
    <p:sldId id="258" r:id="rId3"/>
    <p:sldId id="332" r:id="rId4"/>
    <p:sldId id="333" r:id="rId5"/>
    <p:sldId id="260" r:id="rId6"/>
    <p:sldId id="334" r:id="rId7"/>
    <p:sldId id="335" r:id="rId8"/>
    <p:sldId id="336" r:id="rId9"/>
    <p:sldId id="337" r:id="rId10"/>
    <p:sldId id="338" r:id="rId11"/>
    <p:sldId id="331" r:id="rId12"/>
    <p:sldId id="259" r:id="rId13"/>
    <p:sldId id="261" r:id="rId14"/>
    <p:sldId id="262" r:id="rId15"/>
    <p:sldId id="263" r:id="rId16"/>
    <p:sldId id="264" r:id="rId17"/>
    <p:sldId id="265" r:id="rId18"/>
    <p:sldId id="266" r:id="rId19"/>
    <p:sldId id="268" r:id="rId20"/>
    <p:sldId id="269" r:id="rId21"/>
    <p:sldId id="270" r:id="rId22"/>
    <p:sldId id="271" r:id="rId23"/>
    <p:sldId id="272" r:id="rId24"/>
    <p:sldId id="273" r:id="rId25"/>
    <p:sldId id="275" r:id="rId26"/>
    <p:sldId id="277" r:id="rId27"/>
    <p:sldId id="278" r:id="rId28"/>
    <p:sldId id="279" r:id="rId29"/>
    <p:sldId id="276" r:id="rId30"/>
    <p:sldId id="287" r:id="rId31"/>
    <p:sldId id="290" r:id="rId32"/>
    <p:sldId id="280" r:id="rId33"/>
    <p:sldId id="281" r:id="rId34"/>
    <p:sldId id="313" r:id="rId35"/>
    <p:sldId id="282" r:id="rId36"/>
    <p:sldId id="316" r:id="rId37"/>
    <p:sldId id="310" r:id="rId38"/>
    <p:sldId id="360" r:id="rId39"/>
    <p:sldId id="319" r:id="rId40"/>
    <p:sldId id="344" r:id="rId41"/>
    <p:sldId id="352" r:id="rId42"/>
    <p:sldId id="359" r:id="rId43"/>
    <p:sldId id="375" r:id="rId44"/>
    <p:sldId id="285" r:id="rId45"/>
    <p:sldId id="283" r:id="rId46"/>
    <p:sldId id="284" r:id="rId47"/>
    <p:sldId id="286" r:id="rId48"/>
    <p:sldId id="288" r:id="rId49"/>
    <p:sldId id="289" r:id="rId50"/>
    <p:sldId id="291" r:id="rId51"/>
    <p:sldId id="292" r:id="rId52"/>
    <p:sldId id="293" r:id="rId53"/>
    <p:sldId id="294" r:id="rId54"/>
    <p:sldId id="295" r:id="rId55"/>
    <p:sldId id="296" r:id="rId56"/>
    <p:sldId id="297" r:id="rId57"/>
    <p:sldId id="298" r:id="rId58"/>
    <p:sldId id="299" r:id="rId59"/>
    <p:sldId id="300" r:id="rId60"/>
    <p:sldId id="301" r:id="rId61"/>
    <p:sldId id="302" r:id="rId62"/>
    <p:sldId id="303" r:id="rId63"/>
    <p:sldId id="304" r:id="rId64"/>
    <p:sldId id="305" r:id="rId65"/>
    <p:sldId id="307" r:id="rId66"/>
    <p:sldId id="308" r:id="rId67"/>
    <p:sldId id="309" r:id="rId68"/>
    <p:sldId id="311" r:id="rId69"/>
    <p:sldId id="312" r:id="rId70"/>
    <p:sldId id="315" r:id="rId71"/>
    <p:sldId id="317" r:id="rId72"/>
    <p:sldId id="318" r:id="rId73"/>
    <p:sldId id="322" r:id="rId74"/>
    <p:sldId id="323" r:id="rId75"/>
    <p:sldId id="324" r:id="rId76"/>
    <p:sldId id="325" r:id="rId77"/>
    <p:sldId id="326" r:id="rId78"/>
    <p:sldId id="327" r:id="rId79"/>
    <p:sldId id="329" r:id="rId80"/>
    <p:sldId id="350" r:id="rId81"/>
    <p:sldId id="340" r:id="rId82"/>
    <p:sldId id="341" r:id="rId83"/>
    <p:sldId id="342" r:id="rId84"/>
    <p:sldId id="343" r:id="rId85"/>
    <p:sldId id="345" r:id="rId86"/>
    <p:sldId id="346" r:id="rId87"/>
    <p:sldId id="347" r:id="rId88"/>
    <p:sldId id="348" r:id="rId89"/>
    <p:sldId id="349" r:id="rId90"/>
    <p:sldId id="351" r:id="rId91"/>
    <p:sldId id="356" r:id="rId92"/>
    <p:sldId id="357" r:id="rId93"/>
    <p:sldId id="358" r:id="rId94"/>
    <p:sldId id="361" r:id="rId95"/>
    <p:sldId id="362" r:id="rId96"/>
    <p:sldId id="363" r:id="rId97"/>
    <p:sldId id="364" r:id="rId98"/>
    <p:sldId id="365" r:id="rId99"/>
    <p:sldId id="366" r:id="rId100"/>
    <p:sldId id="367" r:id="rId101"/>
    <p:sldId id="368" r:id="rId102"/>
    <p:sldId id="369" r:id="rId103"/>
    <p:sldId id="370" r:id="rId104"/>
    <p:sldId id="371" r:id="rId105"/>
    <p:sldId id="372" r:id="rId106"/>
    <p:sldId id="373" r:id="rId107"/>
    <p:sldId id="376" r:id="rId108"/>
    <p:sldId id="377" r:id="rId109"/>
    <p:sldId id="379" r:id="rId110"/>
    <p:sldId id="380" r:id="rId111"/>
    <p:sldId id="381" r:id="rId112"/>
    <p:sldId id="321" r:id="rId113"/>
    <p:sldId id="306" r:id="rId114"/>
    <p:sldId id="330" r:id="rId115"/>
    <p:sldId id="328" r:id="rId116"/>
    <p:sldId id="355" r:id="rId117"/>
    <p:sldId id="382" r:id="rId118"/>
    <p:sldId id="383" r:id="rId119"/>
    <p:sldId id="384"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17BB3C-2804-4A76-AAD5-E5EBE53F058F}"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3F0D77-8AC8-4978-9428-955549C69BE6}" type="slidenum">
              <a:rPr lang="es-ES" smtClean="0"/>
              <a:t>‹Nº›</a:t>
            </a:fld>
            <a:endParaRPr lang="es-ES" dirty="0"/>
          </a:p>
        </p:txBody>
      </p:sp>
    </p:spTree>
    <p:extLst>
      <p:ext uri="{BB962C8B-B14F-4D97-AF65-F5344CB8AC3E}">
        <p14:creationId xmlns:p14="http://schemas.microsoft.com/office/powerpoint/2010/main" val="1183871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11</a:t>
            </a:fld>
            <a:endParaRPr lang="es-ES" dirty="0"/>
          </a:p>
        </p:txBody>
      </p:sp>
    </p:spTree>
    <p:extLst>
      <p:ext uri="{BB962C8B-B14F-4D97-AF65-F5344CB8AC3E}">
        <p14:creationId xmlns:p14="http://schemas.microsoft.com/office/powerpoint/2010/main" val="875808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a:t>
            </a:r>
            <a:r>
              <a:rPr lang="es-ES" baseline="0" dirty="0"/>
              <a:t> </a:t>
            </a:r>
            <a:r>
              <a:rPr lang="es-ES" dirty="0"/>
              <a:t>de</a:t>
            </a:r>
            <a:r>
              <a:rPr lang="es-ES" baseline="0" dirty="0"/>
              <a:t> </a:t>
            </a:r>
            <a:r>
              <a:rPr lang="es-ES" dirty="0"/>
              <a:t>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12</a:t>
            </a:fld>
            <a:endParaRPr lang="es-ES" dirty="0"/>
          </a:p>
        </p:txBody>
      </p:sp>
    </p:spTree>
    <p:extLst>
      <p:ext uri="{BB962C8B-B14F-4D97-AF65-F5344CB8AC3E}">
        <p14:creationId xmlns:p14="http://schemas.microsoft.com/office/powerpoint/2010/main" val="77802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13</a:t>
            </a:fld>
            <a:endParaRPr lang="es-ES" dirty="0"/>
          </a:p>
        </p:txBody>
      </p:sp>
    </p:spTree>
    <p:extLst>
      <p:ext uri="{BB962C8B-B14F-4D97-AF65-F5344CB8AC3E}">
        <p14:creationId xmlns:p14="http://schemas.microsoft.com/office/powerpoint/2010/main" val="3906621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14</a:t>
            </a:fld>
            <a:endParaRPr lang="es-ES" dirty="0"/>
          </a:p>
        </p:txBody>
      </p:sp>
    </p:spTree>
    <p:extLst>
      <p:ext uri="{BB962C8B-B14F-4D97-AF65-F5344CB8AC3E}">
        <p14:creationId xmlns:p14="http://schemas.microsoft.com/office/powerpoint/2010/main" val="1156095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15</a:t>
            </a:fld>
            <a:endParaRPr lang="es-ES" dirty="0"/>
          </a:p>
        </p:txBody>
      </p:sp>
    </p:spTree>
    <p:extLst>
      <p:ext uri="{BB962C8B-B14F-4D97-AF65-F5344CB8AC3E}">
        <p14:creationId xmlns:p14="http://schemas.microsoft.com/office/powerpoint/2010/main" val="1102754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16</a:t>
            </a:fld>
            <a:endParaRPr lang="es-ES" dirty="0"/>
          </a:p>
        </p:txBody>
      </p:sp>
    </p:spTree>
    <p:extLst>
      <p:ext uri="{BB962C8B-B14F-4D97-AF65-F5344CB8AC3E}">
        <p14:creationId xmlns:p14="http://schemas.microsoft.com/office/powerpoint/2010/main" val="2203537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17</a:t>
            </a:fld>
            <a:endParaRPr lang="es-ES" dirty="0"/>
          </a:p>
        </p:txBody>
      </p:sp>
    </p:spTree>
    <p:extLst>
      <p:ext uri="{BB962C8B-B14F-4D97-AF65-F5344CB8AC3E}">
        <p14:creationId xmlns:p14="http://schemas.microsoft.com/office/powerpoint/2010/main" val="4184701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18</a:t>
            </a:fld>
            <a:endParaRPr lang="es-ES" dirty="0"/>
          </a:p>
        </p:txBody>
      </p:sp>
    </p:spTree>
    <p:extLst>
      <p:ext uri="{BB962C8B-B14F-4D97-AF65-F5344CB8AC3E}">
        <p14:creationId xmlns:p14="http://schemas.microsoft.com/office/powerpoint/2010/main" val="3389525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19</a:t>
            </a:fld>
            <a:endParaRPr lang="es-ES" dirty="0"/>
          </a:p>
        </p:txBody>
      </p:sp>
    </p:spTree>
    <p:extLst>
      <p:ext uri="{BB962C8B-B14F-4D97-AF65-F5344CB8AC3E}">
        <p14:creationId xmlns:p14="http://schemas.microsoft.com/office/powerpoint/2010/main" val="3802627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20</a:t>
            </a:fld>
            <a:endParaRPr lang="es-ES" dirty="0"/>
          </a:p>
        </p:txBody>
      </p:sp>
    </p:spTree>
    <p:extLst>
      <p:ext uri="{BB962C8B-B14F-4D97-AF65-F5344CB8AC3E}">
        <p14:creationId xmlns:p14="http://schemas.microsoft.com/office/powerpoint/2010/main" val="3375855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21</a:t>
            </a:fld>
            <a:endParaRPr lang="es-ES" dirty="0"/>
          </a:p>
        </p:txBody>
      </p:sp>
    </p:spTree>
    <p:extLst>
      <p:ext uri="{BB962C8B-B14F-4D97-AF65-F5344CB8AC3E}">
        <p14:creationId xmlns:p14="http://schemas.microsoft.com/office/powerpoint/2010/main" val="525357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22</a:t>
            </a:fld>
            <a:endParaRPr lang="es-ES" dirty="0"/>
          </a:p>
        </p:txBody>
      </p:sp>
    </p:spTree>
    <p:extLst>
      <p:ext uri="{BB962C8B-B14F-4D97-AF65-F5344CB8AC3E}">
        <p14:creationId xmlns:p14="http://schemas.microsoft.com/office/powerpoint/2010/main" val="1216958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23</a:t>
            </a:fld>
            <a:endParaRPr lang="es-ES" dirty="0"/>
          </a:p>
        </p:txBody>
      </p:sp>
    </p:spTree>
    <p:extLst>
      <p:ext uri="{BB962C8B-B14F-4D97-AF65-F5344CB8AC3E}">
        <p14:creationId xmlns:p14="http://schemas.microsoft.com/office/powerpoint/2010/main" val="817859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24</a:t>
            </a:fld>
            <a:endParaRPr lang="es-ES" dirty="0"/>
          </a:p>
        </p:txBody>
      </p:sp>
    </p:spTree>
    <p:extLst>
      <p:ext uri="{BB962C8B-B14F-4D97-AF65-F5344CB8AC3E}">
        <p14:creationId xmlns:p14="http://schemas.microsoft.com/office/powerpoint/2010/main" val="3302854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Esglèsia del Sagrat Cor, Girona Temps de Flors 2014</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25</a:t>
            </a:fld>
            <a:endParaRPr lang="es-ES" dirty="0"/>
          </a:p>
        </p:txBody>
      </p:sp>
    </p:spTree>
    <p:extLst>
      <p:ext uri="{BB962C8B-B14F-4D97-AF65-F5344CB8AC3E}">
        <p14:creationId xmlns:p14="http://schemas.microsoft.com/office/powerpoint/2010/main" val="3255010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26</a:t>
            </a:fld>
            <a:endParaRPr lang="es-ES" dirty="0"/>
          </a:p>
        </p:txBody>
      </p:sp>
    </p:spTree>
    <p:extLst>
      <p:ext uri="{BB962C8B-B14F-4D97-AF65-F5344CB8AC3E}">
        <p14:creationId xmlns:p14="http://schemas.microsoft.com/office/powerpoint/2010/main" val="810176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27</a:t>
            </a:fld>
            <a:endParaRPr lang="es-ES" dirty="0"/>
          </a:p>
        </p:txBody>
      </p:sp>
    </p:spTree>
    <p:extLst>
      <p:ext uri="{BB962C8B-B14F-4D97-AF65-F5344CB8AC3E}">
        <p14:creationId xmlns:p14="http://schemas.microsoft.com/office/powerpoint/2010/main" val="18023740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28</a:t>
            </a:fld>
            <a:endParaRPr lang="es-ES" dirty="0"/>
          </a:p>
        </p:txBody>
      </p:sp>
    </p:spTree>
    <p:extLst>
      <p:ext uri="{BB962C8B-B14F-4D97-AF65-F5344CB8AC3E}">
        <p14:creationId xmlns:p14="http://schemas.microsoft.com/office/powerpoint/2010/main" val="10647476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29</a:t>
            </a:fld>
            <a:endParaRPr lang="es-ES" dirty="0"/>
          </a:p>
        </p:txBody>
      </p:sp>
    </p:spTree>
    <p:extLst>
      <p:ext uri="{BB962C8B-B14F-4D97-AF65-F5344CB8AC3E}">
        <p14:creationId xmlns:p14="http://schemas.microsoft.com/office/powerpoint/2010/main" val="22175060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30</a:t>
            </a:fld>
            <a:endParaRPr lang="es-ES" dirty="0"/>
          </a:p>
        </p:txBody>
      </p:sp>
    </p:spTree>
    <p:extLst>
      <p:ext uri="{BB962C8B-B14F-4D97-AF65-F5344CB8AC3E}">
        <p14:creationId xmlns:p14="http://schemas.microsoft.com/office/powerpoint/2010/main" val="42268348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31</a:t>
            </a:fld>
            <a:endParaRPr lang="es-ES" dirty="0"/>
          </a:p>
        </p:txBody>
      </p:sp>
    </p:spTree>
    <p:extLst>
      <p:ext uri="{BB962C8B-B14F-4D97-AF65-F5344CB8AC3E}">
        <p14:creationId xmlns:p14="http://schemas.microsoft.com/office/powerpoint/2010/main" val="2254139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32</a:t>
            </a:fld>
            <a:endParaRPr lang="es-ES" dirty="0"/>
          </a:p>
        </p:txBody>
      </p:sp>
    </p:spTree>
    <p:extLst>
      <p:ext uri="{BB962C8B-B14F-4D97-AF65-F5344CB8AC3E}">
        <p14:creationId xmlns:p14="http://schemas.microsoft.com/office/powerpoint/2010/main" val="3412849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33</a:t>
            </a:fld>
            <a:endParaRPr lang="es-ES" dirty="0"/>
          </a:p>
        </p:txBody>
      </p:sp>
    </p:spTree>
    <p:extLst>
      <p:ext uri="{BB962C8B-B14F-4D97-AF65-F5344CB8AC3E}">
        <p14:creationId xmlns:p14="http://schemas.microsoft.com/office/powerpoint/2010/main" val="1027421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34</a:t>
            </a:fld>
            <a:endParaRPr lang="es-ES" dirty="0"/>
          </a:p>
        </p:txBody>
      </p:sp>
    </p:spTree>
    <p:extLst>
      <p:ext uri="{BB962C8B-B14F-4D97-AF65-F5344CB8AC3E}">
        <p14:creationId xmlns:p14="http://schemas.microsoft.com/office/powerpoint/2010/main" val="10620542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35</a:t>
            </a:fld>
            <a:endParaRPr lang="es-ES" dirty="0"/>
          </a:p>
        </p:txBody>
      </p:sp>
    </p:spTree>
    <p:extLst>
      <p:ext uri="{BB962C8B-B14F-4D97-AF65-F5344CB8AC3E}">
        <p14:creationId xmlns:p14="http://schemas.microsoft.com/office/powerpoint/2010/main" val="40709223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36</a:t>
            </a:fld>
            <a:endParaRPr lang="es-ES" dirty="0"/>
          </a:p>
        </p:txBody>
      </p:sp>
    </p:spTree>
    <p:extLst>
      <p:ext uri="{BB962C8B-B14F-4D97-AF65-F5344CB8AC3E}">
        <p14:creationId xmlns:p14="http://schemas.microsoft.com/office/powerpoint/2010/main" val="1413002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37</a:t>
            </a:fld>
            <a:endParaRPr lang="es-ES" dirty="0"/>
          </a:p>
        </p:txBody>
      </p:sp>
    </p:spTree>
    <p:extLst>
      <p:ext uri="{BB962C8B-B14F-4D97-AF65-F5344CB8AC3E}">
        <p14:creationId xmlns:p14="http://schemas.microsoft.com/office/powerpoint/2010/main" val="3324058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38</a:t>
            </a:fld>
            <a:endParaRPr lang="es-ES" dirty="0"/>
          </a:p>
        </p:txBody>
      </p:sp>
    </p:spTree>
    <p:extLst>
      <p:ext uri="{BB962C8B-B14F-4D97-AF65-F5344CB8AC3E}">
        <p14:creationId xmlns:p14="http://schemas.microsoft.com/office/powerpoint/2010/main" val="35980746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39</a:t>
            </a:fld>
            <a:endParaRPr lang="es-ES" dirty="0"/>
          </a:p>
        </p:txBody>
      </p:sp>
    </p:spTree>
    <p:extLst>
      <p:ext uri="{BB962C8B-B14F-4D97-AF65-F5344CB8AC3E}">
        <p14:creationId xmlns:p14="http://schemas.microsoft.com/office/powerpoint/2010/main" val="2871553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40</a:t>
            </a:fld>
            <a:endParaRPr lang="es-ES" dirty="0"/>
          </a:p>
        </p:txBody>
      </p:sp>
    </p:spTree>
    <p:extLst>
      <p:ext uri="{BB962C8B-B14F-4D97-AF65-F5344CB8AC3E}">
        <p14:creationId xmlns:p14="http://schemas.microsoft.com/office/powerpoint/2010/main" val="31134838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41</a:t>
            </a:fld>
            <a:endParaRPr lang="es-ES" dirty="0"/>
          </a:p>
        </p:txBody>
      </p:sp>
    </p:spTree>
    <p:extLst>
      <p:ext uri="{BB962C8B-B14F-4D97-AF65-F5344CB8AC3E}">
        <p14:creationId xmlns:p14="http://schemas.microsoft.com/office/powerpoint/2010/main" val="13603344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42</a:t>
            </a:fld>
            <a:endParaRPr lang="es-ES" dirty="0"/>
          </a:p>
        </p:txBody>
      </p:sp>
    </p:spTree>
    <p:extLst>
      <p:ext uri="{BB962C8B-B14F-4D97-AF65-F5344CB8AC3E}">
        <p14:creationId xmlns:p14="http://schemas.microsoft.com/office/powerpoint/2010/main" val="22236161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43</a:t>
            </a:fld>
            <a:endParaRPr lang="es-ES" dirty="0"/>
          </a:p>
        </p:txBody>
      </p:sp>
    </p:spTree>
    <p:extLst>
      <p:ext uri="{BB962C8B-B14F-4D97-AF65-F5344CB8AC3E}">
        <p14:creationId xmlns:p14="http://schemas.microsoft.com/office/powerpoint/2010/main" val="41516938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44</a:t>
            </a:fld>
            <a:endParaRPr lang="es-ES" dirty="0"/>
          </a:p>
        </p:txBody>
      </p:sp>
    </p:spTree>
    <p:extLst>
      <p:ext uri="{BB962C8B-B14F-4D97-AF65-F5344CB8AC3E}">
        <p14:creationId xmlns:p14="http://schemas.microsoft.com/office/powerpoint/2010/main" val="13694970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45</a:t>
            </a:fld>
            <a:endParaRPr lang="es-ES" dirty="0"/>
          </a:p>
        </p:txBody>
      </p:sp>
    </p:spTree>
    <p:extLst>
      <p:ext uri="{BB962C8B-B14F-4D97-AF65-F5344CB8AC3E}">
        <p14:creationId xmlns:p14="http://schemas.microsoft.com/office/powerpoint/2010/main" val="17590484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46</a:t>
            </a:fld>
            <a:endParaRPr lang="es-ES" dirty="0"/>
          </a:p>
        </p:txBody>
      </p:sp>
    </p:spTree>
    <p:extLst>
      <p:ext uri="{BB962C8B-B14F-4D97-AF65-F5344CB8AC3E}">
        <p14:creationId xmlns:p14="http://schemas.microsoft.com/office/powerpoint/2010/main" val="10811045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47</a:t>
            </a:fld>
            <a:endParaRPr lang="es-ES" dirty="0"/>
          </a:p>
        </p:txBody>
      </p:sp>
    </p:spTree>
    <p:extLst>
      <p:ext uri="{BB962C8B-B14F-4D97-AF65-F5344CB8AC3E}">
        <p14:creationId xmlns:p14="http://schemas.microsoft.com/office/powerpoint/2010/main" val="42586025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48</a:t>
            </a:fld>
            <a:endParaRPr lang="es-ES" dirty="0"/>
          </a:p>
        </p:txBody>
      </p:sp>
    </p:spTree>
    <p:extLst>
      <p:ext uri="{BB962C8B-B14F-4D97-AF65-F5344CB8AC3E}">
        <p14:creationId xmlns:p14="http://schemas.microsoft.com/office/powerpoint/2010/main" val="14563899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49</a:t>
            </a:fld>
            <a:endParaRPr lang="es-ES" dirty="0"/>
          </a:p>
        </p:txBody>
      </p:sp>
    </p:spTree>
    <p:extLst>
      <p:ext uri="{BB962C8B-B14F-4D97-AF65-F5344CB8AC3E}">
        <p14:creationId xmlns:p14="http://schemas.microsoft.com/office/powerpoint/2010/main" val="21355265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50</a:t>
            </a:fld>
            <a:endParaRPr lang="es-ES" dirty="0"/>
          </a:p>
        </p:txBody>
      </p:sp>
    </p:spTree>
    <p:extLst>
      <p:ext uri="{BB962C8B-B14F-4D97-AF65-F5344CB8AC3E}">
        <p14:creationId xmlns:p14="http://schemas.microsoft.com/office/powerpoint/2010/main" val="7890769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51</a:t>
            </a:fld>
            <a:endParaRPr lang="es-ES" dirty="0"/>
          </a:p>
        </p:txBody>
      </p:sp>
    </p:spTree>
    <p:extLst>
      <p:ext uri="{BB962C8B-B14F-4D97-AF65-F5344CB8AC3E}">
        <p14:creationId xmlns:p14="http://schemas.microsoft.com/office/powerpoint/2010/main" val="9595790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52</a:t>
            </a:fld>
            <a:endParaRPr lang="es-ES" dirty="0"/>
          </a:p>
        </p:txBody>
      </p:sp>
    </p:spTree>
    <p:extLst>
      <p:ext uri="{BB962C8B-B14F-4D97-AF65-F5344CB8AC3E}">
        <p14:creationId xmlns:p14="http://schemas.microsoft.com/office/powerpoint/2010/main" val="15160385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53</a:t>
            </a:fld>
            <a:endParaRPr lang="es-ES" dirty="0"/>
          </a:p>
        </p:txBody>
      </p:sp>
    </p:spTree>
    <p:extLst>
      <p:ext uri="{BB962C8B-B14F-4D97-AF65-F5344CB8AC3E}">
        <p14:creationId xmlns:p14="http://schemas.microsoft.com/office/powerpoint/2010/main" val="29870905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54</a:t>
            </a:fld>
            <a:endParaRPr lang="es-ES" dirty="0"/>
          </a:p>
        </p:txBody>
      </p:sp>
    </p:spTree>
    <p:extLst>
      <p:ext uri="{BB962C8B-B14F-4D97-AF65-F5344CB8AC3E}">
        <p14:creationId xmlns:p14="http://schemas.microsoft.com/office/powerpoint/2010/main" val="27118975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55</a:t>
            </a:fld>
            <a:endParaRPr lang="es-ES" dirty="0"/>
          </a:p>
        </p:txBody>
      </p:sp>
    </p:spTree>
    <p:extLst>
      <p:ext uri="{BB962C8B-B14F-4D97-AF65-F5344CB8AC3E}">
        <p14:creationId xmlns:p14="http://schemas.microsoft.com/office/powerpoint/2010/main" val="22403737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56</a:t>
            </a:fld>
            <a:endParaRPr lang="es-ES" dirty="0"/>
          </a:p>
        </p:txBody>
      </p:sp>
    </p:spTree>
    <p:extLst>
      <p:ext uri="{BB962C8B-B14F-4D97-AF65-F5344CB8AC3E}">
        <p14:creationId xmlns:p14="http://schemas.microsoft.com/office/powerpoint/2010/main" val="3491990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57</a:t>
            </a:fld>
            <a:endParaRPr lang="es-ES" dirty="0"/>
          </a:p>
        </p:txBody>
      </p:sp>
    </p:spTree>
    <p:extLst>
      <p:ext uri="{BB962C8B-B14F-4D97-AF65-F5344CB8AC3E}">
        <p14:creationId xmlns:p14="http://schemas.microsoft.com/office/powerpoint/2010/main" val="39999221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58</a:t>
            </a:fld>
            <a:endParaRPr lang="es-ES" dirty="0"/>
          </a:p>
        </p:txBody>
      </p:sp>
    </p:spTree>
    <p:extLst>
      <p:ext uri="{BB962C8B-B14F-4D97-AF65-F5344CB8AC3E}">
        <p14:creationId xmlns:p14="http://schemas.microsoft.com/office/powerpoint/2010/main" val="29851406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59</a:t>
            </a:fld>
            <a:endParaRPr lang="es-ES" dirty="0"/>
          </a:p>
        </p:txBody>
      </p:sp>
    </p:spTree>
    <p:extLst>
      <p:ext uri="{BB962C8B-B14F-4D97-AF65-F5344CB8AC3E}">
        <p14:creationId xmlns:p14="http://schemas.microsoft.com/office/powerpoint/2010/main" val="40751704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60</a:t>
            </a:fld>
            <a:endParaRPr lang="es-ES" dirty="0"/>
          </a:p>
        </p:txBody>
      </p:sp>
    </p:spTree>
    <p:extLst>
      <p:ext uri="{BB962C8B-B14F-4D97-AF65-F5344CB8AC3E}">
        <p14:creationId xmlns:p14="http://schemas.microsoft.com/office/powerpoint/2010/main" val="28892057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61</a:t>
            </a:fld>
            <a:endParaRPr lang="es-ES" dirty="0"/>
          </a:p>
        </p:txBody>
      </p:sp>
    </p:spTree>
    <p:extLst>
      <p:ext uri="{BB962C8B-B14F-4D97-AF65-F5344CB8AC3E}">
        <p14:creationId xmlns:p14="http://schemas.microsoft.com/office/powerpoint/2010/main" val="7273624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62</a:t>
            </a:fld>
            <a:endParaRPr lang="es-ES" dirty="0"/>
          </a:p>
        </p:txBody>
      </p:sp>
    </p:spTree>
    <p:extLst>
      <p:ext uri="{BB962C8B-B14F-4D97-AF65-F5344CB8AC3E}">
        <p14:creationId xmlns:p14="http://schemas.microsoft.com/office/powerpoint/2010/main" val="33021255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63</a:t>
            </a:fld>
            <a:endParaRPr lang="es-ES" dirty="0"/>
          </a:p>
        </p:txBody>
      </p:sp>
    </p:spTree>
    <p:extLst>
      <p:ext uri="{BB962C8B-B14F-4D97-AF65-F5344CB8AC3E}">
        <p14:creationId xmlns:p14="http://schemas.microsoft.com/office/powerpoint/2010/main" val="13115344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64</a:t>
            </a:fld>
            <a:endParaRPr lang="es-ES" dirty="0"/>
          </a:p>
        </p:txBody>
      </p:sp>
    </p:spTree>
    <p:extLst>
      <p:ext uri="{BB962C8B-B14F-4D97-AF65-F5344CB8AC3E}">
        <p14:creationId xmlns:p14="http://schemas.microsoft.com/office/powerpoint/2010/main" val="14215891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65</a:t>
            </a:fld>
            <a:endParaRPr lang="es-ES" dirty="0"/>
          </a:p>
        </p:txBody>
      </p:sp>
    </p:spTree>
    <p:extLst>
      <p:ext uri="{BB962C8B-B14F-4D97-AF65-F5344CB8AC3E}">
        <p14:creationId xmlns:p14="http://schemas.microsoft.com/office/powerpoint/2010/main" val="464941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66</a:t>
            </a:fld>
            <a:endParaRPr lang="es-ES" dirty="0"/>
          </a:p>
        </p:txBody>
      </p:sp>
    </p:spTree>
    <p:extLst>
      <p:ext uri="{BB962C8B-B14F-4D97-AF65-F5344CB8AC3E}">
        <p14:creationId xmlns:p14="http://schemas.microsoft.com/office/powerpoint/2010/main" val="31598024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67</a:t>
            </a:fld>
            <a:endParaRPr lang="es-ES" dirty="0"/>
          </a:p>
        </p:txBody>
      </p:sp>
    </p:spTree>
    <p:extLst>
      <p:ext uri="{BB962C8B-B14F-4D97-AF65-F5344CB8AC3E}">
        <p14:creationId xmlns:p14="http://schemas.microsoft.com/office/powerpoint/2010/main" val="29729560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68</a:t>
            </a:fld>
            <a:endParaRPr lang="es-ES" dirty="0"/>
          </a:p>
        </p:txBody>
      </p:sp>
    </p:spTree>
    <p:extLst>
      <p:ext uri="{BB962C8B-B14F-4D97-AF65-F5344CB8AC3E}">
        <p14:creationId xmlns:p14="http://schemas.microsoft.com/office/powerpoint/2010/main" val="26860584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69</a:t>
            </a:fld>
            <a:endParaRPr lang="es-ES" dirty="0"/>
          </a:p>
        </p:txBody>
      </p:sp>
    </p:spTree>
    <p:extLst>
      <p:ext uri="{BB962C8B-B14F-4D97-AF65-F5344CB8AC3E}">
        <p14:creationId xmlns:p14="http://schemas.microsoft.com/office/powerpoint/2010/main" val="20415963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70</a:t>
            </a:fld>
            <a:endParaRPr lang="es-ES" dirty="0"/>
          </a:p>
        </p:txBody>
      </p:sp>
    </p:spTree>
    <p:extLst>
      <p:ext uri="{BB962C8B-B14F-4D97-AF65-F5344CB8AC3E}">
        <p14:creationId xmlns:p14="http://schemas.microsoft.com/office/powerpoint/2010/main" val="39056035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71</a:t>
            </a:fld>
            <a:endParaRPr lang="es-ES" dirty="0"/>
          </a:p>
        </p:txBody>
      </p:sp>
    </p:spTree>
    <p:extLst>
      <p:ext uri="{BB962C8B-B14F-4D97-AF65-F5344CB8AC3E}">
        <p14:creationId xmlns:p14="http://schemas.microsoft.com/office/powerpoint/2010/main" val="26036266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72</a:t>
            </a:fld>
            <a:endParaRPr lang="es-ES" dirty="0"/>
          </a:p>
        </p:txBody>
      </p:sp>
    </p:spTree>
    <p:extLst>
      <p:ext uri="{BB962C8B-B14F-4D97-AF65-F5344CB8AC3E}">
        <p14:creationId xmlns:p14="http://schemas.microsoft.com/office/powerpoint/2010/main" val="13025280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73</a:t>
            </a:fld>
            <a:endParaRPr lang="es-ES" dirty="0"/>
          </a:p>
        </p:txBody>
      </p:sp>
    </p:spTree>
    <p:extLst>
      <p:ext uri="{BB962C8B-B14F-4D97-AF65-F5344CB8AC3E}">
        <p14:creationId xmlns:p14="http://schemas.microsoft.com/office/powerpoint/2010/main" val="8787351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74</a:t>
            </a:fld>
            <a:endParaRPr lang="es-ES" dirty="0"/>
          </a:p>
        </p:txBody>
      </p:sp>
    </p:spTree>
    <p:extLst>
      <p:ext uri="{BB962C8B-B14F-4D97-AF65-F5344CB8AC3E}">
        <p14:creationId xmlns:p14="http://schemas.microsoft.com/office/powerpoint/2010/main" val="20154135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75</a:t>
            </a:fld>
            <a:endParaRPr lang="es-ES" dirty="0"/>
          </a:p>
        </p:txBody>
      </p:sp>
    </p:spTree>
    <p:extLst>
      <p:ext uri="{BB962C8B-B14F-4D97-AF65-F5344CB8AC3E}">
        <p14:creationId xmlns:p14="http://schemas.microsoft.com/office/powerpoint/2010/main" val="33876546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76</a:t>
            </a:fld>
            <a:endParaRPr lang="es-ES" dirty="0"/>
          </a:p>
        </p:txBody>
      </p:sp>
    </p:spTree>
    <p:extLst>
      <p:ext uri="{BB962C8B-B14F-4D97-AF65-F5344CB8AC3E}">
        <p14:creationId xmlns:p14="http://schemas.microsoft.com/office/powerpoint/2010/main" val="9281024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77</a:t>
            </a:fld>
            <a:endParaRPr lang="es-ES" dirty="0"/>
          </a:p>
        </p:txBody>
      </p:sp>
    </p:spTree>
    <p:extLst>
      <p:ext uri="{BB962C8B-B14F-4D97-AF65-F5344CB8AC3E}">
        <p14:creationId xmlns:p14="http://schemas.microsoft.com/office/powerpoint/2010/main" val="22056802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78</a:t>
            </a:fld>
            <a:endParaRPr lang="es-ES" dirty="0"/>
          </a:p>
        </p:txBody>
      </p:sp>
    </p:spTree>
    <p:extLst>
      <p:ext uri="{BB962C8B-B14F-4D97-AF65-F5344CB8AC3E}">
        <p14:creationId xmlns:p14="http://schemas.microsoft.com/office/powerpoint/2010/main" val="31371539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79</a:t>
            </a:fld>
            <a:endParaRPr lang="es-ES" dirty="0"/>
          </a:p>
        </p:txBody>
      </p:sp>
    </p:spTree>
    <p:extLst>
      <p:ext uri="{BB962C8B-B14F-4D97-AF65-F5344CB8AC3E}">
        <p14:creationId xmlns:p14="http://schemas.microsoft.com/office/powerpoint/2010/main" val="6792469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80</a:t>
            </a:fld>
            <a:endParaRPr lang="es-ES" dirty="0"/>
          </a:p>
        </p:txBody>
      </p:sp>
    </p:spTree>
    <p:extLst>
      <p:ext uri="{BB962C8B-B14F-4D97-AF65-F5344CB8AC3E}">
        <p14:creationId xmlns:p14="http://schemas.microsoft.com/office/powerpoint/2010/main" val="25842587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81</a:t>
            </a:fld>
            <a:endParaRPr lang="es-ES" dirty="0"/>
          </a:p>
        </p:txBody>
      </p:sp>
    </p:spTree>
    <p:extLst>
      <p:ext uri="{BB962C8B-B14F-4D97-AF65-F5344CB8AC3E}">
        <p14:creationId xmlns:p14="http://schemas.microsoft.com/office/powerpoint/2010/main" val="24221497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82</a:t>
            </a:fld>
            <a:endParaRPr lang="es-ES" dirty="0"/>
          </a:p>
        </p:txBody>
      </p:sp>
    </p:spTree>
    <p:extLst>
      <p:ext uri="{BB962C8B-B14F-4D97-AF65-F5344CB8AC3E}">
        <p14:creationId xmlns:p14="http://schemas.microsoft.com/office/powerpoint/2010/main" val="18581026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83</a:t>
            </a:fld>
            <a:endParaRPr lang="es-ES" dirty="0"/>
          </a:p>
        </p:txBody>
      </p:sp>
    </p:spTree>
    <p:extLst>
      <p:ext uri="{BB962C8B-B14F-4D97-AF65-F5344CB8AC3E}">
        <p14:creationId xmlns:p14="http://schemas.microsoft.com/office/powerpoint/2010/main" val="22149457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84</a:t>
            </a:fld>
            <a:endParaRPr lang="es-ES" dirty="0"/>
          </a:p>
        </p:txBody>
      </p:sp>
    </p:spTree>
    <p:extLst>
      <p:ext uri="{BB962C8B-B14F-4D97-AF65-F5344CB8AC3E}">
        <p14:creationId xmlns:p14="http://schemas.microsoft.com/office/powerpoint/2010/main" val="26044251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85</a:t>
            </a:fld>
            <a:endParaRPr lang="es-ES" dirty="0"/>
          </a:p>
        </p:txBody>
      </p:sp>
    </p:spTree>
    <p:extLst>
      <p:ext uri="{BB962C8B-B14F-4D97-AF65-F5344CB8AC3E}">
        <p14:creationId xmlns:p14="http://schemas.microsoft.com/office/powerpoint/2010/main" val="356149262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86</a:t>
            </a:fld>
            <a:endParaRPr lang="es-ES" dirty="0"/>
          </a:p>
        </p:txBody>
      </p:sp>
    </p:spTree>
    <p:extLst>
      <p:ext uri="{BB962C8B-B14F-4D97-AF65-F5344CB8AC3E}">
        <p14:creationId xmlns:p14="http://schemas.microsoft.com/office/powerpoint/2010/main" val="425583079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87</a:t>
            </a:fld>
            <a:endParaRPr lang="es-ES" dirty="0"/>
          </a:p>
        </p:txBody>
      </p:sp>
    </p:spTree>
    <p:extLst>
      <p:ext uri="{BB962C8B-B14F-4D97-AF65-F5344CB8AC3E}">
        <p14:creationId xmlns:p14="http://schemas.microsoft.com/office/powerpoint/2010/main" val="15623479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88</a:t>
            </a:fld>
            <a:endParaRPr lang="es-ES" dirty="0"/>
          </a:p>
        </p:txBody>
      </p:sp>
    </p:spTree>
    <p:extLst>
      <p:ext uri="{BB962C8B-B14F-4D97-AF65-F5344CB8AC3E}">
        <p14:creationId xmlns:p14="http://schemas.microsoft.com/office/powerpoint/2010/main" val="270698665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89</a:t>
            </a:fld>
            <a:endParaRPr lang="es-ES" dirty="0"/>
          </a:p>
        </p:txBody>
      </p:sp>
    </p:spTree>
    <p:extLst>
      <p:ext uri="{BB962C8B-B14F-4D97-AF65-F5344CB8AC3E}">
        <p14:creationId xmlns:p14="http://schemas.microsoft.com/office/powerpoint/2010/main" val="19686116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90</a:t>
            </a:fld>
            <a:endParaRPr lang="es-ES" dirty="0"/>
          </a:p>
        </p:txBody>
      </p:sp>
    </p:spTree>
    <p:extLst>
      <p:ext uri="{BB962C8B-B14F-4D97-AF65-F5344CB8AC3E}">
        <p14:creationId xmlns:p14="http://schemas.microsoft.com/office/powerpoint/2010/main" val="28789909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91</a:t>
            </a:fld>
            <a:endParaRPr lang="es-ES" dirty="0"/>
          </a:p>
        </p:txBody>
      </p:sp>
    </p:spTree>
    <p:extLst>
      <p:ext uri="{BB962C8B-B14F-4D97-AF65-F5344CB8AC3E}">
        <p14:creationId xmlns:p14="http://schemas.microsoft.com/office/powerpoint/2010/main" val="3903207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Temps de flors.-k</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92</a:t>
            </a:fld>
            <a:endParaRPr lang="es-ES" dirty="0"/>
          </a:p>
        </p:txBody>
      </p:sp>
    </p:spTree>
    <p:extLst>
      <p:ext uri="{BB962C8B-B14F-4D97-AF65-F5344CB8AC3E}">
        <p14:creationId xmlns:p14="http://schemas.microsoft.com/office/powerpoint/2010/main" val="277924676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93</a:t>
            </a:fld>
            <a:endParaRPr lang="es-ES" dirty="0"/>
          </a:p>
        </p:txBody>
      </p:sp>
    </p:spTree>
    <p:extLst>
      <p:ext uri="{BB962C8B-B14F-4D97-AF65-F5344CB8AC3E}">
        <p14:creationId xmlns:p14="http://schemas.microsoft.com/office/powerpoint/2010/main" val="344624931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94</a:t>
            </a:fld>
            <a:endParaRPr lang="es-ES" dirty="0"/>
          </a:p>
        </p:txBody>
      </p:sp>
    </p:spTree>
    <p:extLst>
      <p:ext uri="{BB962C8B-B14F-4D97-AF65-F5344CB8AC3E}">
        <p14:creationId xmlns:p14="http://schemas.microsoft.com/office/powerpoint/2010/main" val="1920598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95</a:t>
            </a:fld>
            <a:endParaRPr lang="es-ES" dirty="0"/>
          </a:p>
        </p:txBody>
      </p:sp>
    </p:spTree>
    <p:extLst>
      <p:ext uri="{BB962C8B-B14F-4D97-AF65-F5344CB8AC3E}">
        <p14:creationId xmlns:p14="http://schemas.microsoft.com/office/powerpoint/2010/main" val="363321128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96</a:t>
            </a:fld>
            <a:endParaRPr lang="es-ES" dirty="0"/>
          </a:p>
        </p:txBody>
      </p:sp>
    </p:spTree>
    <p:extLst>
      <p:ext uri="{BB962C8B-B14F-4D97-AF65-F5344CB8AC3E}">
        <p14:creationId xmlns:p14="http://schemas.microsoft.com/office/powerpoint/2010/main" val="135257812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97</a:t>
            </a:fld>
            <a:endParaRPr lang="es-ES" dirty="0"/>
          </a:p>
        </p:txBody>
      </p:sp>
    </p:spTree>
    <p:extLst>
      <p:ext uri="{BB962C8B-B14F-4D97-AF65-F5344CB8AC3E}">
        <p14:creationId xmlns:p14="http://schemas.microsoft.com/office/powerpoint/2010/main" val="201611131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98</a:t>
            </a:fld>
            <a:endParaRPr lang="es-ES" dirty="0"/>
          </a:p>
        </p:txBody>
      </p:sp>
    </p:spTree>
    <p:extLst>
      <p:ext uri="{BB962C8B-B14F-4D97-AF65-F5344CB8AC3E}">
        <p14:creationId xmlns:p14="http://schemas.microsoft.com/office/powerpoint/2010/main" val="18423764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99</a:t>
            </a:fld>
            <a:endParaRPr lang="es-ES" dirty="0"/>
          </a:p>
        </p:txBody>
      </p:sp>
    </p:spTree>
    <p:extLst>
      <p:ext uri="{BB962C8B-B14F-4D97-AF65-F5344CB8AC3E}">
        <p14:creationId xmlns:p14="http://schemas.microsoft.com/office/powerpoint/2010/main" val="403806195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100</a:t>
            </a:fld>
            <a:endParaRPr lang="es-ES" dirty="0"/>
          </a:p>
        </p:txBody>
      </p:sp>
    </p:spTree>
    <p:extLst>
      <p:ext uri="{BB962C8B-B14F-4D97-AF65-F5344CB8AC3E}">
        <p14:creationId xmlns:p14="http://schemas.microsoft.com/office/powerpoint/2010/main" val="356145026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101</a:t>
            </a:fld>
            <a:endParaRPr lang="es-ES" dirty="0"/>
          </a:p>
        </p:txBody>
      </p:sp>
    </p:spTree>
    <p:extLst>
      <p:ext uri="{BB962C8B-B14F-4D97-AF65-F5344CB8AC3E}">
        <p14:creationId xmlns:p14="http://schemas.microsoft.com/office/powerpoint/2010/main" val="112591408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102</a:t>
            </a:fld>
            <a:endParaRPr lang="es-ES" dirty="0"/>
          </a:p>
        </p:txBody>
      </p:sp>
    </p:spTree>
    <p:extLst>
      <p:ext uri="{BB962C8B-B14F-4D97-AF65-F5344CB8AC3E}">
        <p14:creationId xmlns:p14="http://schemas.microsoft.com/office/powerpoint/2010/main" val="39470583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103</a:t>
            </a:fld>
            <a:endParaRPr lang="es-ES" dirty="0"/>
          </a:p>
        </p:txBody>
      </p:sp>
    </p:spTree>
    <p:extLst>
      <p:ext uri="{BB962C8B-B14F-4D97-AF65-F5344CB8AC3E}">
        <p14:creationId xmlns:p14="http://schemas.microsoft.com/office/powerpoint/2010/main" val="96273079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104</a:t>
            </a:fld>
            <a:endParaRPr lang="es-ES" dirty="0"/>
          </a:p>
        </p:txBody>
      </p:sp>
    </p:spTree>
    <p:extLst>
      <p:ext uri="{BB962C8B-B14F-4D97-AF65-F5344CB8AC3E}">
        <p14:creationId xmlns:p14="http://schemas.microsoft.com/office/powerpoint/2010/main" val="205512753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105</a:t>
            </a:fld>
            <a:endParaRPr lang="es-ES" dirty="0"/>
          </a:p>
        </p:txBody>
      </p:sp>
    </p:spTree>
    <p:extLst>
      <p:ext uri="{BB962C8B-B14F-4D97-AF65-F5344CB8AC3E}">
        <p14:creationId xmlns:p14="http://schemas.microsoft.com/office/powerpoint/2010/main" val="38746660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106</a:t>
            </a:fld>
            <a:endParaRPr lang="es-ES" dirty="0"/>
          </a:p>
        </p:txBody>
      </p:sp>
    </p:spTree>
    <p:extLst>
      <p:ext uri="{BB962C8B-B14F-4D97-AF65-F5344CB8AC3E}">
        <p14:creationId xmlns:p14="http://schemas.microsoft.com/office/powerpoint/2010/main" val="361925563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107</a:t>
            </a:fld>
            <a:endParaRPr lang="es-ES" dirty="0"/>
          </a:p>
        </p:txBody>
      </p:sp>
    </p:spTree>
    <p:extLst>
      <p:ext uri="{BB962C8B-B14F-4D97-AF65-F5344CB8AC3E}">
        <p14:creationId xmlns:p14="http://schemas.microsoft.com/office/powerpoint/2010/main" val="271650399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108</a:t>
            </a:fld>
            <a:endParaRPr lang="es-ES" dirty="0"/>
          </a:p>
        </p:txBody>
      </p:sp>
    </p:spTree>
    <p:extLst>
      <p:ext uri="{BB962C8B-B14F-4D97-AF65-F5344CB8AC3E}">
        <p14:creationId xmlns:p14="http://schemas.microsoft.com/office/powerpoint/2010/main" val="34559258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109</a:t>
            </a:fld>
            <a:endParaRPr lang="es-ES" dirty="0"/>
          </a:p>
        </p:txBody>
      </p:sp>
    </p:spTree>
    <p:extLst>
      <p:ext uri="{BB962C8B-B14F-4D97-AF65-F5344CB8AC3E}">
        <p14:creationId xmlns:p14="http://schemas.microsoft.com/office/powerpoint/2010/main" val="39064700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110</a:t>
            </a:fld>
            <a:endParaRPr lang="es-ES" dirty="0"/>
          </a:p>
        </p:txBody>
      </p:sp>
    </p:spTree>
    <p:extLst>
      <p:ext uri="{BB962C8B-B14F-4D97-AF65-F5344CB8AC3E}">
        <p14:creationId xmlns:p14="http://schemas.microsoft.com/office/powerpoint/2010/main" val="193276457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111</a:t>
            </a:fld>
            <a:endParaRPr lang="es-ES" dirty="0"/>
          </a:p>
        </p:txBody>
      </p:sp>
    </p:spTree>
    <p:extLst>
      <p:ext uri="{BB962C8B-B14F-4D97-AF65-F5344CB8AC3E}">
        <p14:creationId xmlns:p14="http://schemas.microsoft.com/office/powerpoint/2010/main" val="213978919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112</a:t>
            </a:fld>
            <a:endParaRPr lang="es-ES" dirty="0"/>
          </a:p>
        </p:txBody>
      </p:sp>
    </p:spTree>
    <p:extLst>
      <p:ext uri="{BB962C8B-B14F-4D97-AF65-F5344CB8AC3E}">
        <p14:creationId xmlns:p14="http://schemas.microsoft.com/office/powerpoint/2010/main" val="98008514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113</a:t>
            </a:fld>
            <a:endParaRPr lang="es-ES" dirty="0"/>
          </a:p>
        </p:txBody>
      </p:sp>
    </p:spTree>
    <p:extLst>
      <p:ext uri="{BB962C8B-B14F-4D97-AF65-F5344CB8AC3E}">
        <p14:creationId xmlns:p14="http://schemas.microsoft.com/office/powerpoint/2010/main" val="609836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114</a:t>
            </a:fld>
            <a:endParaRPr lang="es-ES" dirty="0"/>
          </a:p>
        </p:txBody>
      </p:sp>
    </p:spTree>
    <p:extLst>
      <p:ext uri="{BB962C8B-B14F-4D97-AF65-F5344CB8AC3E}">
        <p14:creationId xmlns:p14="http://schemas.microsoft.com/office/powerpoint/2010/main" val="325018111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115</a:t>
            </a:fld>
            <a:endParaRPr lang="es-ES" dirty="0"/>
          </a:p>
        </p:txBody>
      </p:sp>
    </p:spTree>
    <p:extLst>
      <p:ext uri="{BB962C8B-B14F-4D97-AF65-F5344CB8AC3E}">
        <p14:creationId xmlns:p14="http://schemas.microsoft.com/office/powerpoint/2010/main" val="396016718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Girona.-Temps de Flors.</a:t>
            </a:r>
          </a:p>
          <a:p>
            <a:endParaRPr lang="es-ES" dirty="0"/>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116</a:t>
            </a:fld>
            <a:endParaRPr lang="es-ES" dirty="0"/>
          </a:p>
        </p:txBody>
      </p:sp>
    </p:spTree>
    <p:extLst>
      <p:ext uri="{BB962C8B-B14F-4D97-AF65-F5344CB8AC3E}">
        <p14:creationId xmlns:p14="http://schemas.microsoft.com/office/powerpoint/2010/main" val="412726607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117</a:t>
            </a:fld>
            <a:endParaRPr lang="es-ES" dirty="0"/>
          </a:p>
        </p:txBody>
      </p:sp>
    </p:spTree>
    <p:extLst>
      <p:ext uri="{BB962C8B-B14F-4D97-AF65-F5344CB8AC3E}">
        <p14:creationId xmlns:p14="http://schemas.microsoft.com/office/powerpoint/2010/main" val="415757339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118</a:t>
            </a:fld>
            <a:endParaRPr lang="es-ES" dirty="0"/>
          </a:p>
        </p:txBody>
      </p:sp>
    </p:spTree>
    <p:extLst>
      <p:ext uri="{BB962C8B-B14F-4D97-AF65-F5344CB8AC3E}">
        <p14:creationId xmlns:p14="http://schemas.microsoft.com/office/powerpoint/2010/main" val="121017718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Girona Temps de Flors.</a:t>
            </a:r>
          </a:p>
        </p:txBody>
      </p:sp>
      <p:sp>
        <p:nvSpPr>
          <p:cNvPr id="4" name="3 Marcador de número de diapositiva"/>
          <p:cNvSpPr>
            <a:spLocks noGrp="1"/>
          </p:cNvSpPr>
          <p:nvPr>
            <p:ph type="sldNum" sz="quarter" idx="10"/>
          </p:nvPr>
        </p:nvSpPr>
        <p:spPr/>
        <p:txBody>
          <a:bodyPr/>
          <a:lstStyle/>
          <a:p>
            <a:fld id="{453F0D77-8AC8-4978-9428-955549C69BE6}" type="slidenum">
              <a:rPr lang="es-ES" smtClean="0"/>
              <a:t>119</a:t>
            </a:fld>
            <a:endParaRPr lang="es-ES" dirty="0"/>
          </a:p>
        </p:txBody>
      </p:sp>
    </p:spTree>
    <p:extLst>
      <p:ext uri="{BB962C8B-B14F-4D97-AF65-F5344CB8AC3E}">
        <p14:creationId xmlns:p14="http://schemas.microsoft.com/office/powerpoint/2010/main" val="398804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0103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06082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26626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84243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396229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13367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02056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46339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91407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83478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35067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1972266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3.jpg"/></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6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92.jpg"/><Relationship Id="rId4" Type="http://schemas.openxmlformats.org/officeDocument/2006/relationships/image" Target="../media/image91.jpg"/></Relationships>
</file>

<file path=ppt/slides/_rels/slide9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7.xml"/><Relationship Id="rId1" Type="http://schemas.openxmlformats.org/officeDocument/2006/relationships/slideLayout" Target="../slideLayouts/slideLayout7.xml"/><Relationship Id="rId5" Type="http://schemas.openxmlformats.org/officeDocument/2006/relationships/image" Target="../media/image114.jpg"/><Relationship Id="rId4" Type="http://schemas.openxmlformats.org/officeDocument/2006/relationships/image" Target="../media/image118.jpg"/></Relationships>
</file>

<file path=ppt/slides/_rels/slide11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764704"/>
            <a:ext cx="6912768" cy="3456384"/>
          </a:xfrm>
        </p:spPr>
        <p:txBody>
          <a:bodyPr>
            <a:normAutofit/>
          </a:bodyPr>
          <a:lstStyle/>
          <a:p>
            <a:r>
              <a:rPr lang="es-ES" sz="3200" dirty="0"/>
              <a:t>EUROPA.-LA VUELTA AL MUNDO EN 885 JARDINES.-ESPAÑA.-GIRONA.-Temps de flors</a:t>
            </a:r>
            <a:br>
              <a:rPr lang="es-ES" sz="4000" dirty="0"/>
            </a:br>
            <a:r>
              <a:rPr lang="es-ES" sz="4000" dirty="0"/>
              <a:t> </a:t>
            </a:r>
            <a:br>
              <a:rPr lang="es-ES" dirty="0"/>
            </a:br>
            <a:endParaRPr lang="es-ES" dirty="0"/>
          </a:p>
        </p:txBody>
      </p:sp>
      <p:sp>
        <p:nvSpPr>
          <p:cNvPr id="3" name="2 Subtítulo"/>
          <p:cNvSpPr>
            <a:spLocks noGrp="1"/>
          </p:cNvSpPr>
          <p:nvPr>
            <p:ph type="subTitle" idx="1"/>
          </p:nvPr>
        </p:nvSpPr>
        <p:spPr>
          <a:xfrm>
            <a:off x="2843808" y="4869160"/>
            <a:ext cx="4176464" cy="1371600"/>
          </a:xfrm>
        </p:spPr>
        <p:txBody>
          <a:bodyPr>
            <a:normAutofit fontScale="92500" lnSpcReduction="100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002496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Girona.-Temps de flors</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Girona, Temps de Flors es una exposición de flores que se celebra en la ciudad de Girona desde el 1954. Fue en ese año cuando unas mujeres de la Sección Femenina de la Falange montaron la primera exposición. Desde 1956, cada mes de mayo, se celebra durante una semana esta fiesta primaveral que atrae a gente de todo el mundo.</a:t>
            </a:r>
          </a:p>
          <a:p>
            <a:r>
              <a:rPr lang="es-ES" dirty="0"/>
              <a:t>Su creadora fue María Cobarsí, en aquellos momentos, delegada de la Sección Femenina de la Falange en Girona.  En el año 1954 se hizo la primera edición y la exposición se llevó a cabo en el Salón de Descanso del Teatro Municipal de Girona. </a:t>
            </a:r>
          </a:p>
        </p:txBody>
      </p:sp>
    </p:spTree>
    <p:extLst>
      <p:ext uri="{BB962C8B-B14F-4D97-AF65-F5344CB8AC3E}">
        <p14:creationId xmlns:p14="http://schemas.microsoft.com/office/powerpoint/2010/main" val="1031937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En aquella primera edición ya participaron profesionales y personas a las que les gustaban las flores.</a:t>
            </a:r>
          </a:p>
          <a:p>
            <a:r>
              <a:rPr lang="es-ES" dirty="0"/>
              <a:t>La primera edición consistía en exponer ramos de flores y plantas. Su duración fue de un único fin de semana. Esta iniciativa tuvo tanto éxito que decidieron seguirla año tras año. Aún así, en el año 1955 no hubo exposición de flores, se inició de nuevo el año 1956. </a:t>
            </a:r>
          </a:p>
          <a:p>
            <a:r>
              <a:rPr lang="es-ES" dirty="0"/>
              <a:t>A partir de 1958 la exposición se trasladó al monasterio románico de San Pedro de Galligants, donde por primera vez, en esta tercera edición se promovió la exposición con un cartel hecho por el artista Carlos Vivó.</a:t>
            </a:r>
          </a:p>
          <a:p>
            <a:endParaRPr lang="es-ES" dirty="0"/>
          </a:p>
        </p:txBody>
      </p:sp>
    </p:spTree>
    <p:extLst>
      <p:ext uri="{BB962C8B-B14F-4D97-AF65-F5344CB8AC3E}">
        <p14:creationId xmlns:p14="http://schemas.microsoft.com/office/powerpoint/2010/main" val="401313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La exposición cambió de escenario con los años: el 1985 se celebró en Santo Domingo. El año 1992, a una apertura a todo el barrio viejo de Girona, gracias a la iniciativa del concejal José María Birulés. Así, "Girona, Temps de Flors", un lema acuñado en 1993 por el poeta Josep Tarrés. Durante este festival de flores exponen patios y jardines de propiedades privadas y se marca un itinerario a seguir por espacios público pero también privados.</a:t>
            </a:r>
          </a:p>
          <a:p>
            <a:r>
              <a:rPr lang="es-ES" dirty="0"/>
              <a:t>Con el paso del tiempo en torno a la exposición se han organizado una serie de actividades artísticas complementarias, exposiciones, colaboraciones en los montajes y una actuación castellera. Así, actualmente las actividades del "Girona, Temps de Flors" son el concurso de flores, el de fotografía y el de escaparates. </a:t>
            </a:r>
          </a:p>
        </p:txBody>
      </p:sp>
    </p:spTree>
    <p:extLst>
      <p:ext uri="{BB962C8B-B14F-4D97-AF65-F5344CB8AC3E}">
        <p14:creationId xmlns:p14="http://schemas.microsoft.com/office/powerpoint/2010/main" val="1825308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Además, desde 1958 se presenta cada edición con un cartel hecho por un artista. Alguno de los cartelistas destacables han sido: Emilia Xargay (1959), Modest Cuixart (1986), Carlos Declaux (1999) y Domènec Fita (2005).</a:t>
            </a:r>
          </a:p>
          <a:p>
            <a:r>
              <a:rPr lang="es-ES" dirty="0"/>
              <a:t>La ciudad de Girona tiene rincones y jardines con mucho encanto e historia asociada. Tiempo de Flores es el momento para adornar la ciudad con flores y creaciones artísticas para hacer disfrutar a los visitantes de la ciudad.</a:t>
            </a:r>
          </a:p>
          <a:p>
            <a:r>
              <a:rPr lang="es-ES" dirty="0"/>
              <a:t>Hay 10 lugares imprescindibles que se aconseja visitar y disfrutar de la ciudad, su historia y de las flores presentadas. Estos sitios son: Catedral de Girona, Sant Feliu, San Nicolás, Plaza de los Jurados, San Martín, San Lucas, Baños Árabes de Girona, sarracenos, Torre Gironella / Jardines de los Alemanes y Casa León Avinay.</a:t>
            </a:r>
          </a:p>
          <a:p>
            <a:endParaRPr lang="es-ES" dirty="0"/>
          </a:p>
        </p:txBody>
      </p:sp>
    </p:spTree>
    <p:extLst>
      <p:ext uri="{BB962C8B-B14F-4D97-AF65-F5344CB8AC3E}">
        <p14:creationId xmlns:p14="http://schemas.microsoft.com/office/powerpoint/2010/main" val="2591901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a:bodyPr>
          <a:lstStyle/>
          <a:p>
            <a:r>
              <a:rPr lang="es-ES" dirty="0"/>
              <a:t>Desde 1954 cada año se ha presentado el festival de Tiempo de Flores con un cartel. Cada año hay un período para hacer propuestas sobre los cartel de las Flores. En cada edición se presenta un cartel hecho por un artista. </a:t>
            </a:r>
          </a:p>
          <a:p>
            <a:r>
              <a:rPr lang="es-ES" dirty="0"/>
              <a:t>En los últimos años el cartel ha sido realizado por alumnos del IES S. Sobrequés de Girona.</a:t>
            </a:r>
          </a:p>
          <a:p>
            <a:r>
              <a:rPr lang="es-ES" dirty="0"/>
              <a:t>Este festival primaveral también lleva a cabo diferentes concursos de temática diferente. Existe el concurso de fotografía, De SmartFilms, Instagram, de Flores y de escaparates.</a:t>
            </a:r>
          </a:p>
          <a:p>
            <a:r>
              <a:rPr lang="es-ES" dirty="0"/>
              <a:t>La gente puede presentar fotografías durante la semana y estas son evaluadas por un jurado que decide los ganadores. </a:t>
            </a:r>
          </a:p>
          <a:p>
            <a:endParaRPr lang="es-ES" dirty="0"/>
          </a:p>
        </p:txBody>
      </p:sp>
    </p:spTree>
    <p:extLst>
      <p:ext uri="{BB962C8B-B14F-4D97-AF65-F5344CB8AC3E}">
        <p14:creationId xmlns:p14="http://schemas.microsoft.com/office/powerpoint/2010/main" val="4181092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Los ganadores de las últimas ediciones han sido: Israel Onelli (2007), Ramon Mestres (2006), Jordi Male (2005), Toni Buch (2004), Ángeles Fàbregues (2003), Marta Buil (2002), Gloria Falcón (2001) y José Gibernau (2000).</a:t>
            </a:r>
          </a:p>
          <a:p>
            <a:r>
              <a:rPr lang="es-ES" dirty="0"/>
              <a:t>El concurso de SmartFilms consiste en hacer cortometrajes con dispositivos móviles. Hay un único premio. </a:t>
            </a:r>
          </a:p>
          <a:p>
            <a:r>
              <a:rPr lang="es-ES" dirty="0"/>
              <a:t>El concurso de instagram consiste en tomar fotografías, durante el período del festival, y subirlas a la web mediante la aplicación instagram utilizando la etiqueta #instaflors. Cada persona puede subir todas las fotografías que quiera. </a:t>
            </a:r>
          </a:p>
          <a:p>
            <a:endParaRPr lang="es-ES" dirty="0"/>
          </a:p>
        </p:txBody>
      </p:sp>
    </p:spTree>
    <p:extLst>
      <p:ext uri="{BB962C8B-B14F-4D97-AF65-F5344CB8AC3E}">
        <p14:creationId xmlns:p14="http://schemas.microsoft.com/office/powerpoint/2010/main" val="1506449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r>
              <a:rPr lang="es-ES" dirty="0"/>
              <a:t>El concurso de flores consta de diferentes apartados en los que se pueden presentar los participantes. También, hay una categoría infantil. Las flores presentadas al concurso son expuestas a la iglesia de San Lucas.</a:t>
            </a:r>
          </a:p>
          <a:p>
            <a:r>
              <a:rPr lang="es-ES" dirty="0"/>
              <a:t>Los apartados en los que se pueden presentar los concursantes son: </a:t>
            </a:r>
          </a:p>
          <a:p>
            <a:r>
              <a:rPr lang="es-ES" dirty="0"/>
              <a:t>Ramo de rosas</a:t>
            </a:r>
          </a:p>
          <a:p>
            <a:r>
              <a:rPr lang="es-ES" dirty="0"/>
              <a:t>Ramo de flores</a:t>
            </a:r>
          </a:p>
          <a:p>
            <a:r>
              <a:rPr lang="es-ES" dirty="0"/>
              <a:t>Rosa individual</a:t>
            </a:r>
          </a:p>
          <a:p>
            <a:r>
              <a:rPr lang="es-ES" dirty="0"/>
              <a:t>Maceta con flores</a:t>
            </a:r>
          </a:p>
          <a:p>
            <a:r>
              <a:rPr lang="es-ES" dirty="0"/>
              <a:t>Plantas de hojas</a:t>
            </a:r>
          </a:p>
          <a:p>
            <a:r>
              <a:rPr lang="es-ES" dirty="0"/>
              <a:t>Cactus</a:t>
            </a:r>
          </a:p>
          <a:p>
            <a:r>
              <a:rPr lang="es-ES" dirty="0"/>
              <a:t>Azaleas y rododendros (Rododendro)</a:t>
            </a:r>
          </a:p>
          <a:p>
            <a:r>
              <a:rPr lang="es-ES" dirty="0"/>
              <a:t>Orquidáceas</a:t>
            </a:r>
          </a:p>
          <a:p>
            <a:r>
              <a:rPr lang="es-ES" dirty="0"/>
              <a:t>Bonsais</a:t>
            </a:r>
          </a:p>
          <a:p>
            <a:endParaRPr lang="es-ES" dirty="0"/>
          </a:p>
        </p:txBody>
      </p:sp>
    </p:spTree>
    <p:extLst>
      <p:ext uri="{BB962C8B-B14F-4D97-AF65-F5344CB8AC3E}">
        <p14:creationId xmlns:p14="http://schemas.microsoft.com/office/powerpoint/2010/main" val="2095043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Finalmente, también está el concurso de escaparates. Este consiste en que las tiendas y comercios de la ciudad pueden decorar su escaparate y exponerlo al público. Los escaparates deberán estar expuestos durante un plazo determinado.</a:t>
            </a:r>
          </a:p>
          <a:p>
            <a:r>
              <a:rPr lang="es-ES" dirty="0"/>
              <a:t>El año 2013 el interiorista gerundense Lara Pujol edita el libro oficial " Girona, Temps de Flors" junto con las fotografías de Joan Altés Royo, una selección de fotografías e interpretaciones de los montajes que se organizan en el marco de Tiempo de Flores. Desde el 2013 este libro muestra y plasma todas las exposiciones florales del festival Temps de Flors.  </a:t>
            </a:r>
          </a:p>
        </p:txBody>
      </p:sp>
    </p:spTree>
    <p:extLst>
      <p:ext uri="{BB962C8B-B14F-4D97-AF65-F5344CB8AC3E}">
        <p14:creationId xmlns:p14="http://schemas.microsoft.com/office/powerpoint/2010/main" val="1596009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Actualmente, hay la edición Libro Tiempo de Flores de 2013, [12] Libro Tiempo de Flores 2014  y Libro Tiempo de Flores 2015.  Las fotografías se hacen el primer fin de semana del festival.</a:t>
            </a:r>
          </a:p>
        </p:txBody>
      </p:sp>
    </p:spTree>
    <p:extLst>
      <p:ext uri="{BB962C8B-B14F-4D97-AF65-F5344CB8AC3E}">
        <p14:creationId xmlns:p14="http://schemas.microsoft.com/office/powerpoint/2010/main" val="2226826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227263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l="3828" t="4969" r="3125" b="8696"/>
          <a:stretch/>
        </p:blipFill>
        <p:spPr>
          <a:xfrm>
            <a:off x="0" y="0"/>
            <a:ext cx="9252520" cy="6858000"/>
          </a:xfrm>
          <a:prstGeom prst="rect">
            <a:avLst/>
          </a:prstGeom>
        </p:spPr>
      </p:pic>
    </p:spTree>
    <p:extLst>
      <p:ext uri="{BB962C8B-B14F-4D97-AF65-F5344CB8AC3E}">
        <p14:creationId xmlns:p14="http://schemas.microsoft.com/office/powerpoint/2010/main" val="3487257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001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100012"/>
            <a:ext cx="4644008" cy="6858000"/>
          </a:xfrm>
          <a:prstGeom prst="rect">
            <a:avLst/>
          </a:prstGeom>
        </p:spPr>
      </p:pic>
    </p:spTree>
    <p:extLst>
      <p:ext uri="{BB962C8B-B14F-4D97-AF65-F5344CB8AC3E}">
        <p14:creationId xmlns:p14="http://schemas.microsoft.com/office/powerpoint/2010/main" val="3141611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52" y="-78271"/>
            <a:ext cx="9130348" cy="6957392"/>
          </a:xfrm>
          <a:prstGeom prst="rect">
            <a:avLst/>
          </a:prstGeom>
        </p:spPr>
      </p:pic>
    </p:spTree>
    <p:extLst>
      <p:ext uri="{BB962C8B-B14F-4D97-AF65-F5344CB8AC3E}">
        <p14:creationId xmlns:p14="http://schemas.microsoft.com/office/powerpoint/2010/main" val="557736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9736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956560"/>
            <a:ext cx="3967361" cy="390144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24012"/>
            <a:ext cx="3967361" cy="2980571"/>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7361" y="-24011"/>
            <a:ext cx="5143500" cy="6858000"/>
          </a:xfrm>
          <a:prstGeom prst="rect">
            <a:avLst/>
          </a:prstGeom>
        </p:spPr>
      </p:pic>
    </p:spTree>
    <p:extLst>
      <p:ext uri="{BB962C8B-B14F-4D97-AF65-F5344CB8AC3E}">
        <p14:creationId xmlns:p14="http://schemas.microsoft.com/office/powerpoint/2010/main" val="3601778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66936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188640"/>
            <a:ext cx="4499992" cy="6858000"/>
          </a:xfrm>
          <a:prstGeom prst="rect">
            <a:avLst/>
          </a:prstGeom>
        </p:spPr>
      </p:pic>
    </p:spTree>
    <p:extLst>
      <p:ext uri="{BB962C8B-B14F-4D97-AF65-F5344CB8AC3E}">
        <p14:creationId xmlns:p14="http://schemas.microsoft.com/office/powerpoint/2010/main" val="4216398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7862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3673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162315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20089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9375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14220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71400"/>
            <a:ext cx="4499992" cy="7034534"/>
          </a:xfrm>
          <a:prstGeom prst="rect">
            <a:avLst/>
          </a:prstGeom>
        </p:spPr>
      </p:pic>
    </p:spTree>
    <p:extLst>
      <p:ext uri="{BB962C8B-B14F-4D97-AF65-F5344CB8AC3E}">
        <p14:creationId xmlns:p14="http://schemas.microsoft.com/office/powerpoint/2010/main" val="1684145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5848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88" y="0"/>
            <a:ext cx="9123412" cy="6861423"/>
          </a:xfrm>
          <a:prstGeom prst="rect">
            <a:avLst/>
          </a:prstGeom>
        </p:spPr>
      </p:pic>
    </p:spTree>
    <p:extLst>
      <p:ext uri="{BB962C8B-B14F-4D97-AF65-F5344CB8AC3E}">
        <p14:creationId xmlns:p14="http://schemas.microsoft.com/office/powerpoint/2010/main" val="2226997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096668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8286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17177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350"/>
            <a:ext cx="9120187" cy="7010350"/>
          </a:xfrm>
          <a:prstGeom prst="rect">
            <a:avLst/>
          </a:prstGeom>
        </p:spPr>
      </p:pic>
    </p:spTree>
    <p:extLst>
      <p:ext uri="{BB962C8B-B14F-4D97-AF65-F5344CB8AC3E}">
        <p14:creationId xmlns:p14="http://schemas.microsoft.com/office/powerpoint/2010/main" val="2544005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6832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9" y="0"/>
            <a:ext cx="9141062" cy="6858000"/>
          </a:xfrm>
          <a:prstGeom prst="rect">
            <a:avLst/>
          </a:prstGeom>
        </p:spPr>
      </p:pic>
    </p:spTree>
    <p:extLst>
      <p:ext uri="{BB962C8B-B14F-4D97-AF65-F5344CB8AC3E}">
        <p14:creationId xmlns:p14="http://schemas.microsoft.com/office/powerpoint/2010/main" val="614874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9" y="0"/>
            <a:ext cx="9141062" cy="6858000"/>
          </a:xfrm>
          <a:prstGeom prst="rect">
            <a:avLst/>
          </a:prstGeom>
        </p:spPr>
      </p:pic>
    </p:spTree>
    <p:extLst>
      <p:ext uri="{BB962C8B-B14F-4D97-AF65-F5344CB8AC3E}">
        <p14:creationId xmlns:p14="http://schemas.microsoft.com/office/powerpoint/2010/main" val="30380027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9" y="0"/>
            <a:ext cx="9141062" cy="6858000"/>
          </a:xfrm>
          <a:prstGeom prst="rect">
            <a:avLst/>
          </a:prstGeom>
        </p:spPr>
      </p:pic>
    </p:spTree>
    <p:extLst>
      <p:ext uri="{BB962C8B-B14F-4D97-AF65-F5344CB8AC3E}">
        <p14:creationId xmlns:p14="http://schemas.microsoft.com/office/powerpoint/2010/main" val="775348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43140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81804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2532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5" y="0"/>
            <a:ext cx="9144000" cy="6858000"/>
          </a:xfrm>
          <a:prstGeom prst="rect">
            <a:avLst/>
          </a:prstGeom>
        </p:spPr>
      </p:pic>
    </p:spTree>
    <p:extLst>
      <p:ext uri="{BB962C8B-B14F-4D97-AF65-F5344CB8AC3E}">
        <p14:creationId xmlns:p14="http://schemas.microsoft.com/office/powerpoint/2010/main" val="17793810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36132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99393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65966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5497"/>
            <a:ext cx="9144000" cy="6707005"/>
          </a:xfrm>
          <a:prstGeom prst="rect">
            <a:avLst/>
          </a:prstGeom>
        </p:spPr>
      </p:pic>
    </p:spTree>
    <p:extLst>
      <p:ext uri="{BB962C8B-B14F-4D97-AF65-F5344CB8AC3E}">
        <p14:creationId xmlns:p14="http://schemas.microsoft.com/office/powerpoint/2010/main" val="10716015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98377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534551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67623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737"/>
            <a:ext cx="9144000" cy="6771655"/>
          </a:xfrm>
          <a:prstGeom prst="rect">
            <a:avLst/>
          </a:prstGeom>
        </p:spPr>
      </p:pic>
    </p:spTree>
    <p:extLst>
      <p:ext uri="{BB962C8B-B14F-4D97-AF65-F5344CB8AC3E}">
        <p14:creationId xmlns:p14="http://schemas.microsoft.com/office/powerpoint/2010/main" val="1848780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980022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25111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1300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92034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9" y="0"/>
            <a:ext cx="9141062" cy="6858000"/>
          </a:xfrm>
          <a:prstGeom prst="rect">
            <a:avLst/>
          </a:prstGeom>
        </p:spPr>
      </p:pic>
    </p:spTree>
    <p:extLst>
      <p:ext uri="{BB962C8B-B14F-4D97-AF65-F5344CB8AC3E}">
        <p14:creationId xmlns:p14="http://schemas.microsoft.com/office/powerpoint/2010/main" val="6108545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16189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25911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10034389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66936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3" y="0"/>
            <a:ext cx="4642296" cy="6858000"/>
          </a:xfrm>
          <a:prstGeom prst="rect">
            <a:avLst/>
          </a:prstGeom>
        </p:spPr>
      </p:pic>
    </p:spTree>
    <p:extLst>
      <p:ext uri="{BB962C8B-B14F-4D97-AF65-F5344CB8AC3E}">
        <p14:creationId xmlns:p14="http://schemas.microsoft.com/office/powerpoint/2010/main" val="17644816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7404175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4644008" cy="693851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847110"/>
          </a:xfrm>
          <a:prstGeom prst="rect">
            <a:avLst/>
          </a:prstGeom>
        </p:spPr>
      </p:pic>
    </p:spTree>
    <p:extLst>
      <p:ext uri="{BB962C8B-B14F-4D97-AF65-F5344CB8AC3E}">
        <p14:creationId xmlns:p14="http://schemas.microsoft.com/office/powerpoint/2010/main" val="9834154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74128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1423282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0083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902"/>
            <a:ext cx="9144000" cy="34099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31852"/>
            <a:ext cx="9144000" cy="3426148"/>
          </a:xfrm>
          <a:prstGeom prst="rect">
            <a:avLst/>
          </a:prstGeom>
        </p:spPr>
      </p:pic>
    </p:spTree>
    <p:extLst>
      <p:ext uri="{BB962C8B-B14F-4D97-AF65-F5344CB8AC3E}">
        <p14:creationId xmlns:p14="http://schemas.microsoft.com/office/powerpoint/2010/main" val="23266536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2839789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118365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4989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09671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699747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98043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20751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88721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23453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95600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9811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304470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43394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99819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36" y="71437"/>
            <a:ext cx="9110663" cy="6858000"/>
          </a:xfrm>
          <a:prstGeom prst="rect">
            <a:avLst/>
          </a:prstGeom>
        </p:spPr>
      </p:pic>
    </p:spTree>
    <p:extLst>
      <p:ext uri="{BB962C8B-B14F-4D97-AF65-F5344CB8AC3E}">
        <p14:creationId xmlns:p14="http://schemas.microsoft.com/office/powerpoint/2010/main" val="36606900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52365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78727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11536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9658727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7510"/>
            <a:ext cx="9144000" cy="6590490"/>
          </a:xfrm>
          <a:prstGeom prst="rect">
            <a:avLst/>
          </a:prstGeom>
        </p:spPr>
      </p:pic>
    </p:spTree>
    <p:extLst>
      <p:ext uri="{BB962C8B-B14F-4D97-AF65-F5344CB8AC3E}">
        <p14:creationId xmlns:p14="http://schemas.microsoft.com/office/powerpoint/2010/main" val="12163292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07289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4494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4860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20840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66577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713"/>
          <a:stretch/>
        </p:blipFill>
        <p:spPr>
          <a:xfrm>
            <a:off x="0" y="0"/>
            <a:ext cx="9144000" cy="7101408"/>
          </a:xfrm>
          <a:prstGeom prst="rect">
            <a:avLst/>
          </a:prstGeom>
        </p:spPr>
      </p:pic>
    </p:spTree>
    <p:extLst>
      <p:ext uri="{BB962C8B-B14F-4D97-AF65-F5344CB8AC3E}">
        <p14:creationId xmlns:p14="http://schemas.microsoft.com/office/powerpoint/2010/main" val="9020879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63"/>
          <a:stretch/>
        </p:blipFill>
        <p:spPr>
          <a:xfrm>
            <a:off x="0" y="0"/>
            <a:ext cx="9144000" cy="6858000"/>
          </a:xfrm>
          <a:prstGeom prst="rect">
            <a:avLst/>
          </a:prstGeom>
        </p:spPr>
      </p:pic>
    </p:spTree>
    <p:extLst>
      <p:ext uri="{BB962C8B-B14F-4D97-AF65-F5344CB8AC3E}">
        <p14:creationId xmlns:p14="http://schemas.microsoft.com/office/powerpoint/2010/main" val="30072094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0224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32844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2274"/>
            <a:ext cx="45720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51274"/>
            <a:ext cx="4571999" cy="3406726"/>
          </a:xfrm>
          <a:prstGeom prst="rect">
            <a:avLst/>
          </a:prstGeom>
        </p:spPr>
      </p:pic>
    </p:spTree>
    <p:extLst>
      <p:ext uri="{BB962C8B-B14F-4D97-AF65-F5344CB8AC3E}">
        <p14:creationId xmlns:p14="http://schemas.microsoft.com/office/powerpoint/2010/main" val="34861642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4968287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35060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3999" cy="6957392"/>
          </a:xfrm>
          <a:prstGeom prst="rect">
            <a:avLst/>
          </a:prstGeom>
        </p:spPr>
      </p:pic>
    </p:spTree>
    <p:extLst>
      <p:ext uri="{BB962C8B-B14F-4D97-AF65-F5344CB8AC3E}">
        <p14:creationId xmlns:p14="http://schemas.microsoft.com/office/powerpoint/2010/main" val="343455703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16042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07259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07288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708"/>
          <a:stretch/>
        </p:blipFill>
        <p:spPr>
          <a:xfrm>
            <a:off x="0" y="0"/>
            <a:ext cx="9144000" cy="6858000"/>
          </a:xfrm>
          <a:prstGeom prst="rect">
            <a:avLst/>
          </a:prstGeom>
        </p:spPr>
      </p:pic>
    </p:spTree>
    <p:extLst>
      <p:ext uri="{BB962C8B-B14F-4D97-AF65-F5344CB8AC3E}">
        <p14:creationId xmlns:p14="http://schemas.microsoft.com/office/powerpoint/2010/main" val="17550890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732848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04502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06660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318525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49370"/>
            <a:ext cx="9324528" cy="6808630"/>
          </a:xfrm>
          <a:prstGeom prst="rect">
            <a:avLst/>
          </a:prstGeom>
        </p:spPr>
      </p:pic>
    </p:spTree>
    <p:extLst>
      <p:ext uri="{BB962C8B-B14F-4D97-AF65-F5344CB8AC3E}">
        <p14:creationId xmlns:p14="http://schemas.microsoft.com/office/powerpoint/2010/main" val="477941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761535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069208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34445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10949436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257546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532"/>
            <a:ext cx="9144000" cy="6834468"/>
          </a:xfrm>
          <a:prstGeom prst="rect">
            <a:avLst/>
          </a:prstGeom>
        </p:spPr>
      </p:pic>
    </p:spTree>
    <p:extLst>
      <p:ext uri="{BB962C8B-B14F-4D97-AF65-F5344CB8AC3E}">
        <p14:creationId xmlns:p14="http://schemas.microsoft.com/office/powerpoint/2010/main" val="34908608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96463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702630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348732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459"/>
          <a:stretch/>
        </p:blipFill>
        <p:spPr>
          <a:xfrm>
            <a:off x="19050" y="188640"/>
            <a:ext cx="9124950" cy="6669360"/>
          </a:xfrm>
          <a:prstGeom prst="rect">
            <a:avLst/>
          </a:prstGeom>
        </p:spPr>
      </p:pic>
    </p:spTree>
    <p:extLst>
      <p:ext uri="{BB962C8B-B14F-4D97-AF65-F5344CB8AC3E}">
        <p14:creationId xmlns:p14="http://schemas.microsoft.com/office/powerpoint/2010/main" val="10436937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965438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3011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906133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447"/>
            <a:ext cx="4644008" cy="3417156"/>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6760" t="-10339" r="-8322" b="34210"/>
          <a:stretch/>
        </p:blipFill>
        <p:spPr>
          <a:xfrm>
            <a:off x="0" y="2852936"/>
            <a:ext cx="9900592" cy="4136505"/>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14719"/>
          <a:stretch/>
        </p:blipFill>
        <p:spPr>
          <a:xfrm>
            <a:off x="4644008" y="42293"/>
            <a:ext cx="4499992" cy="3314699"/>
          </a:xfrm>
          <a:prstGeom prst="rect">
            <a:avLst/>
          </a:prstGeom>
        </p:spPr>
      </p:pic>
    </p:spTree>
    <p:extLst>
      <p:ext uri="{BB962C8B-B14F-4D97-AF65-F5344CB8AC3E}">
        <p14:creationId xmlns:p14="http://schemas.microsoft.com/office/powerpoint/2010/main" val="245701832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3104013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08243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118</TotalTime>
  <Words>1733</Words>
  <Application>Microsoft Office PowerPoint</Application>
  <PresentationFormat>Presentación en pantalla (4:3)</PresentationFormat>
  <Paragraphs>253</Paragraphs>
  <Slides>119</Slides>
  <Notes>109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119</vt:i4>
      </vt:variant>
    </vt:vector>
  </HeadingPairs>
  <TitlesOfParts>
    <vt:vector size="124" baseType="lpstr">
      <vt:lpstr>Calibri</vt:lpstr>
      <vt:lpstr>Century Schoolbook</vt:lpstr>
      <vt:lpstr>Wingdings</vt:lpstr>
      <vt:lpstr>Wingdings 2</vt:lpstr>
      <vt:lpstr>1_Default Theme</vt:lpstr>
      <vt:lpstr>EUROPA.-LA VUELTA AL MUNDO EN 885 JARDINES.-ESPAÑA.-GIRONA.-Temps de flors   </vt:lpstr>
      <vt:lpstr>Girona.-Temps de flors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JARDINES.-ESPAÑA.-GIRONA.-Temps de flors</dc:title>
  <dc:creator>Josep</dc:creator>
  <cp:lastModifiedBy>Usuario</cp:lastModifiedBy>
  <cp:revision>11</cp:revision>
  <dcterms:created xsi:type="dcterms:W3CDTF">2015-12-21T12:50:55Z</dcterms:created>
  <dcterms:modified xsi:type="dcterms:W3CDTF">2018-03-11T08:16:05Z</dcterms:modified>
</cp:coreProperties>
</file>