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9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6" r:id="rId80"/>
    <p:sldId id="337" r:id="rId81"/>
    <p:sldId id="338" r:id="rId82"/>
    <p:sldId id="339" r:id="rId83"/>
    <p:sldId id="340" r:id="rId84"/>
    <p:sldId id="341" r:id="rId85"/>
    <p:sldId id="342" r:id="rId86"/>
    <p:sldId id="343" r:id="rId87"/>
    <p:sldId id="344" r:id="rId88"/>
    <p:sldId id="345" r:id="rId89"/>
    <p:sldId id="346" r:id="rId90"/>
    <p:sldId id="347" r:id="rId91"/>
    <p:sldId id="348" r:id="rId92"/>
    <p:sldId id="349" r:id="rId93"/>
    <p:sldId id="350" r:id="rId94"/>
    <p:sldId id="351" r:id="rId95"/>
    <p:sldId id="352" r:id="rId9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2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viewProps" Target="viewProps.xml"/><Relationship Id="rId10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presProps" Target="presProps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F299D9-59A6-4120-8693-7717C28B0C34}" type="datetimeFigureOut">
              <a:rPr lang="es-ES" smtClean="0"/>
              <a:t>11/03/2018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8B475A-77DC-4581-B037-12FC6C0D23B0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956401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30525496-C4FE-4F11-BC74-5609CCD21F86}" type="slidenum">
              <a:rPr lang="es-ES" sz="1200">
                <a:solidFill>
                  <a:prstClr val="black"/>
                </a:solidFill>
              </a:rPr>
              <a:pPr eaLnBrk="1" hangingPunct="1"/>
              <a:t>5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Alambra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Alhambra.-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17FCE-809F-4932-A497-FA9621582233}" type="slidenum">
              <a:rPr lang="es-ES" smtClean="0">
                <a:solidFill>
                  <a:prstClr val="black"/>
                </a:solidFill>
              </a:rPr>
              <a:pPr/>
              <a:t>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1125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3A0EBB4C-3521-429F-B1A0-C15DB1F64D24}" type="slidenum">
              <a:rPr lang="es-ES" sz="1200">
                <a:solidFill>
                  <a:prstClr val="black"/>
                </a:solidFill>
              </a:rPr>
              <a:pPr eaLnBrk="1" hangingPunct="1"/>
              <a:t>9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Alambra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9E5938FF-F311-4A13-A460-2C122C5FAA24}" type="slidenum">
              <a:rPr lang="es-ES" sz="1200">
                <a:solidFill>
                  <a:prstClr val="black"/>
                </a:solidFill>
              </a:rPr>
              <a:pPr eaLnBrk="1" hangingPunct="1"/>
              <a:t>10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Albaicín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B2B59519-C226-4DAD-928A-507B7E6EAF82}" type="slidenum">
              <a:rPr lang="es-ES" sz="1200">
                <a:solidFill>
                  <a:prstClr val="black"/>
                </a:solidFill>
              </a:rPr>
              <a:pPr eaLnBrk="1" hangingPunct="1"/>
              <a:t>11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Albaicín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Albaycin desde la Alhambra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17FCE-809F-4932-A497-FA9621582233}" type="slidenum">
              <a:rPr lang="es-ES" smtClean="0">
                <a:solidFill>
                  <a:prstClr val="black"/>
                </a:solidFill>
              </a:rPr>
              <a:pPr/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1590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23851A4-6D85-4403-AA33-BE1D188BF806}" type="slidenum">
              <a:rPr lang="es-ES_tradnl">
                <a:solidFill>
                  <a:prstClr val="black"/>
                </a:solidFill>
              </a:rPr>
              <a:pPr eaLnBrk="1" hangingPunct="1"/>
              <a:t>13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369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9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El Albaicin desde la Alhambra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5B9D13EB-87BD-4A19-B3E5-4C6879CB59A2}" type="slidenum">
              <a:rPr lang="es-ES" sz="1200">
                <a:solidFill>
                  <a:prstClr val="black"/>
                </a:solidFill>
              </a:rPr>
              <a:pPr eaLnBrk="1" hangingPunct="1"/>
              <a:t>14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Alambra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45F55618-7196-43E4-98C5-305C91A43D0A}" type="slidenum">
              <a:rPr lang="es-ES" sz="1200">
                <a:solidFill>
                  <a:prstClr val="black"/>
                </a:solidFill>
              </a:rPr>
              <a:pPr eaLnBrk="1" hangingPunct="1"/>
              <a:t>15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Alambra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69559E87-C5BA-4BCF-983A-BE1EA57E59CD}" type="slidenum">
              <a:rPr lang="es-ES" sz="1200">
                <a:solidFill>
                  <a:prstClr val="black"/>
                </a:solidFill>
              </a:rPr>
              <a:pPr eaLnBrk="1" hangingPunct="1"/>
              <a:t>16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Alambra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19D532AD-5A70-44DC-8CA7-783673193716}" type="slidenum">
              <a:rPr lang="es-ES" sz="1200">
                <a:solidFill>
                  <a:prstClr val="black"/>
                </a:solidFill>
              </a:rPr>
              <a:pPr eaLnBrk="1" hangingPunct="1"/>
              <a:t>17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Alambra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Alambra.-Jardines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17FCE-809F-4932-A497-FA9621582233}" type="slidenum">
              <a:rPr lang="es-ES" smtClean="0">
                <a:solidFill>
                  <a:prstClr val="black"/>
                </a:solidFill>
              </a:rPr>
              <a:pPr/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98549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Alambra.-Jardines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17FCE-809F-4932-A497-FA9621582233}" type="slidenum">
              <a:rPr lang="es-ES" smtClean="0">
                <a:solidFill>
                  <a:prstClr val="black"/>
                </a:solidFill>
              </a:rPr>
              <a:pPr/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25065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C38308E-E76F-45B8-8671-B1437582D3DA}" type="slidenum">
              <a:rPr lang="es-ES" sz="1200">
                <a:solidFill>
                  <a:prstClr val="black"/>
                </a:solidFill>
              </a:rPr>
              <a:pPr eaLnBrk="1" hangingPunct="1"/>
              <a:t>20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Alambra.-El Partal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90C74123-47C2-4BD1-A19C-F6BB75F0F68E}" type="slidenum">
              <a:rPr lang="es-ES" sz="1200">
                <a:solidFill>
                  <a:prstClr val="black"/>
                </a:solidFill>
              </a:rPr>
              <a:pPr eaLnBrk="1" hangingPunct="1"/>
              <a:t>21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Alambra.-El Partal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00552340-7C70-445F-BBE5-481B7A6E282C}" type="slidenum">
              <a:rPr lang="es-ES" sz="1200">
                <a:solidFill>
                  <a:prstClr val="black"/>
                </a:solidFill>
              </a:rPr>
              <a:pPr eaLnBrk="1" hangingPunct="1"/>
              <a:t>22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Alambra.-El Partal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C2F3E50A-5406-4291-8697-56C79E1DC760}" type="slidenum">
              <a:rPr lang="es-ES" sz="1200">
                <a:solidFill>
                  <a:prstClr val="black"/>
                </a:solidFill>
              </a:rPr>
              <a:pPr eaLnBrk="1" hangingPunct="1"/>
              <a:t>23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Alambra.-El Partal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D93EA24B-5A64-485E-AD99-1222F3E115FC}" type="slidenum">
              <a:rPr lang="es-ES_tradnl">
                <a:solidFill>
                  <a:prstClr val="black"/>
                </a:solidFill>
              </a:rPr>
              <a:pPr eaLnBrk="1" hangingPunct="1"/>
              <a:t>24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363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3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Alhambra.-Jardines del Partal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BBE1D92-DAF4-4619-A9D7-F5C371EBF708}" type="slidenum">
              <a:rPr lang="es-ES_tradnl">
                <a:solidFill>
                  <a:prstClr val="black"/>
                </a:solidFill>
              </a:rPr>
              <a:pPr eaLnBrk="1" hangingPunct="1"/>
              <a:t>25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373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3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4AA6649-FC89-4CAA-B3B7-5C169083983A}" type="slidenum">
              <a:rPr lang="es-ES_tradnl">
                <a:solidFill>
                  <a:prstClr val="black"/>
                </a:solidFill>
              </a:rPr>
              <a:pPr eaLnBrk="1" hangingPunct="1"/>
              <a:t>26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367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7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Alhambra.-Jardines del Partal.-Granada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2ED8C4E-15B5-4B20-9692-6A917E113E4B}" type="slidenum">
              <a:rPr lang="es-ES_tradnl">
                <a:solidFill>
                  <a:prstClr val="black"/>
                </a:solidFill>
              </a:rPr>
              <a:pPr eaLnBrk="1" hangingPunct="1"/>
              <a:t>27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364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4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Alhambra .-Jardines del Partal.-Granada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Alhambra.-Patio de los Arrayanes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17FCE-809F-4932-A497-FA9621582233}" type="slidenum">
              <a:rPr lang="es-ES" smtClean="0">
                <a:solidFill>
                  <a:prstClr val="black"/>
                </a:solidFill>
              </a:rPr>
              <a:pPr/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817893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Patio de los Arrayanes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17FCE-809F-4932-A497-FA9621582233}" type="slidenum">
              <a:rPr lang="es-ES" smtClean="0">
                <a:solidFill>
                  <a:prstClr val="black"/>
                </a:solidFill>
              </a:rPr>
              <a:pPr/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50345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97F6736-CCCD-4487-BEB3-8654342AC896}" type="slidenum">
              <a:rPr lang="es-ES_tradnl">
                <a:solidFill>
                  <a:prstClr val="black"/>
                </a:solidFill>
              </a:rPr>
              <a:pPr eaLnBrk="1" hangingPunct="1"/>
              <a:t>30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365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5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Alhambra.-Patio de los Arrayanes.-Granada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5C07F08D-FE9B-4CBE-847B-84956DD8EC8C}" type="slidenum">
              <a:rPr lang="es-ES" sz="1200">
                <a:solidFill>
                  <a:prstClr val="black"/>
                </a:solidFill>
              </a:rPr>
              <a:pPr eaLnBrk="1" hangingPunct="1"/>
              <a:t>31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Alambra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Patio de los Leones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17FCE-809F-4932-A497-FA9621582233}" type="slidenum">
              <a:rPr lang="es-ES" smtClean="0">
                <a:solidFill>
                  <a:prstClr val="black"/>
                </a:solidFill>
              </a:rPr>
              <a:pPr/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65975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Patio de los Leones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17FCE-809F-4932-A497-FA9621582233}" type="slidenum">
              <a:rPr lang="es-ES" smtClean="0">
                <a:solidFill>
                  <a:prstClr val="black"/>
                </a:solidFill>
              </a:rPr>
              <a:pPr/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518573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Patio de los Leones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17FCE-809F-4932-A497-FA9621582233}" type="slidenum">
              <a:rPr lang="es-ES" smtClean="0">
                <a:solidFill>
                  <a:prstClr val="black"/>
                </a:solidFill>
              </a:rPr>
              <a:pPr/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941066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B4956010-8011-4A61-9FDD-38D2D2D67833}" type="slidenum">
              <a:rPr lang="es-ES" sz="1200">
                <a:solidFill>
                  <a:prstClr val="black"/>
                </a:solidFill>
              </a:rPr>
              <a:pPr eaLnBrk="1" hangingPunct="1"/>
              <a:t>35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Alambra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72A18D64-C672-4F32-BDF9-029136F06F56}" type="slidenum">
              <a:rPr lang="es-ES" sz="1200">
                <a:solidFill>
                  <a:prstClr val="black"/>
                </a:solidFill>
              </a:rPr>
              <a:pPr eaLnBrk="1" hangingPunct="1"/>
              <a:t>36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Alambra.-Patio de la Linda raja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480691C2-3ECD-4B94-B45D-400907966C2B}" type="slidenum">
              <a:rPr lang="es-ES" sz="1200">
                <a:solidFill>
                  <a:prstClr val="black"/>
                </a:solidFill>
              </a:rPr>
              <a:pPr eaLnBrk="1" hangingPunct="1"/>
              <a:t>37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Alambra.-Patio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C9855B90-8817-48F4-98B7-D8E796FB864E}" type="slidenum">
              <a:rPr lang="es-ES" sz="1200">
                <a:solidFill>
                  <a:prstClr val="black"/>
                </a:solidFill>
              </a:rPr>
              <a:pPr eaLnBrk="1" hangingPunct="1"/>
              <a:t>38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Alambra.-Patio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Alhambra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17FCE-809F-4932-A497-FA9621582233}" type="slidenum">
              <a:rPr lang="es-ES" smtClean="0">
                <a:solidFill>
                  <a:prstClr val="black"/>
                </a:solidFill>
              </a:rPr>
              <a:pPr/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334538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D7FCE32C-F73D-4EC1-B283-AC0B3C81896D}" type="slidenum">
              <a:rPr lang="es-ES" sz="1200">
                <a:solidFill>
                  <a:prstClr val="black"/>
                </a:solidFill>
              </a:rPr>
              <a:pPr eaLnBrk="1" hangingPunct="1"/>
              <a:t>40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Alambra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Alambra.-Jardines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17FCE-809F-4932-A497-FA9621582233}" type="slidenum">
              <a:rPr lang="es-ES" smtClean="0">
                <a:solidFill>
                  <a:prstClr val="black"/>
                </a:solidFill>
              </a:rPr>
              <a:pPr/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14474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2C183279-579E-42DA-BB29-55AF818B82DE}" type="slidenum">
              <a:rPr lang="es-ES" sz="1200">
                <a:solidFill>
                  <a:prstClr val="black"/>
                </a:solidFill>
              </a:rPr>
              <a:pPr eaLnBrk="1" hangingPunct="1"/>
              <a:t>42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Alambra.-El Partal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6D93BA8-658D-44CD-8AE1-9BE4ABCA0B0B}" type="slidenum">
              <a:rPr lang="es-ES" sz="1200">
                <a:solidFill>
                  <a:prstClr val="black"/>
                </a:solidFill>
              </a:rPr>
              <a:pPr eaLnBrk="1" hangingPunct="1"/>
              <a:t>43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Alambra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Alhambra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17FCE-809F-4932-A497-FA9621582233}" type="slidenum">
              <a:rPr lang="es-ES" smtClean="0">
                <a:solidFill>
                  <a:prstClr val="black"/>
                </a:solidFill>
              </a:rPr>
              <a:pPr/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288999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Alambra.-Jardines de Machuca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17FCE-809F-4932-A497-FA9621582233}" type="slidenum">
              <a:rPr lang="es-ES" smtClean="0">
                <a:solidFill>
                  <a:prstClr val="black"/>
                </a:solidFill>
              </a:rPr>
              <a:pPr/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307451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Alhambra.-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17FCE-809F-4932-A497-FA9621582233}" type="slidenum">
              <a:rPr lang="es-ES" smtClean="0">
                <a:solidFill>
                  <a:prstClr val="black"/>
                </a:solidFill>
              </a:rPr>
              <a:pPr/>
              <a:t>46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107575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Alhambra.-Ciudadela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17FCE-809F-4932-A497-FA9621582233}" type="slidenum">
              <a:rPr lang="es-ES" smtClean="0">
                <a:solidFill>
                  <a:prstClr val="black"/>
                </a:solidFill>
              </a:rPr>
              <a:pPr/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75281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Alhambra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17FCE-809F-4932-A497-FA9621582233}" type="slidenum">
              <a:rPr lang="es-ES" smtClean="0">
                <a:solidFill>
                  <a:prstClr val="black"/>
                </a:solidFill>
              </a:rPr>
              <a:pPr/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98769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Alhambra.-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17FCE-809F-4932-A497-FA9621582233}" type="slidenum">
              <a:rPr lang="es-ES" smtClean="0">
                <a:solidFill>
                  <a:prstClr val="black"/>
                </a:solidFill>
              </a:rPr>
              <a:pPr/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374353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Alhambra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17FCE-809F-4932-A497-FA9621582233}" type="slidenum">
              <a:rPr lang="es-ES" smtClean="0">
                <a:solidFill>
                  <a:prstClr val="black"/>
                </a:solidFill>
              </a:rPr>
              <a:pPr/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360352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Alhambra.-Palacio de Carlos V.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17FCE-809F-4932-A497-FA9621582233}" type="slidenum">
              <a:rPr lang="es-ES" smtClean="0">
                <a:solidFill>
                  <a:prstClr val="black"/>
                </a:solidFill>
              </a:rPr>
              <a:pPr/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4347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Alhambra.-Palacio de Carlos V.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17FCE-809F-4932-A497-FA9621582233}" type="slidenum">
              <a:rPr lang="es-ES" smtClean="0">
                <a:solidFill>
                  <a:prstClr val="black"/>
                </a:solidFill>
              </a:rPr>
              <a:pPr/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04843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85F313C6-EACB-4F80-9B1E-46DD98062106}" type="slidenum">
              <a:rPr lang="es-ES" sz="1200">
                <a:solidFill>
                  <a:prstClr val="black"/>
                </a:solidFill>
              </a:rPr>
              <a:pPr eaLnBrk="1" hangingPunct="1"/>
              <a:t>53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Alambra.-Bosques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Ptio de la Acequia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17FCE-809F-4932-A497-FA9621582233}" type="slidenum">
              <a:rPr lang="es-ES" smtClean="0">
                <a:solidFill>
                  <a:prstClr val="black"/>
                </a:solidFill>
              </a:rPr>
              <a:pPr/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338719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Generalife.-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17FCE-809F-4932-A497-FA9621582233}" type="slidenum">
              <a:rPr lang="es-ES" smtClean="0">
                <a:solidFill>
                  <a:prstClr val="black"/>
                </a:solidFill>
              </a:rPr>
              <a:pPr/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392059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Generalife.-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17FCE-809F-4932-A497-FA9621582233}" type="slidenum">
              <a:rPr lang="es-ES" smtClean="0">
                <a:solidFill>
                  <a:prstClr val="black"/>
                </a:solidFill>
              </a:rPr>
              <a:pPr/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366555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Generalife.-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17FCE-809F-4932-A497-FA9621582233}" type="slidenum">
              <a:rPr lang="es-ES" smtClean="0">
                <a:solidFill>
                  <a:prstClr val="black"/>
                </a:solidFill>
              </a:rPr>
              <a:pPr/>
              <a:t>59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995034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Generalife.-Patio de la Sultana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17FCE-809F-4932-A497-FA9621582233}" type="slidenum">
              <a:rPr lang="es-ES" smtClean="0">
                <a:solidFill>
                  <a:prstClr val="black"/>
                </a:solidFill>
              </a:rPr>
              <a:pPr/>
              <a:t>60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050312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86FD5FD4-C792-4773-BA8D-3DC274825C02}" type="slidenum">
              <a:rPr lang="es-ES" sz="1200">
                <a:solidFill>
                  <a:prstClr val="black"/>
                </a:solidFill>
              </a:rPr>
              <a:pPr eaLnBrk="1" hangingPunct="1"/>
              <a:t>61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Alambra.-Generalife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5BEE38D-EFD6-4B5D-BEF6-8447523E5D09}" type="slidenum">
              <a:rPr lang="es-ES_tradnl">
                <a:solidFill>
                  <a:prstClr val="black"/>
                </a:solidFill>
              </a:rPr>
              <a:pPr eaLnBrk="1" hangingPunct="1"/>
              <a:t>62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372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2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Generalife.-Granada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36046D7-340C-485A-92E9-0FA062FD71C7}" type="slidenum">
              <a:rPr lang="es-ES_tradnl">
                <a:solidFill>
                  <a:prstClr val="black"/>
                </a:solidFill>
              </a:rPr>
              <a:pPr eaLnBrk="1" hangingPunct="1"/>
              <a:t>63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368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Generalife.-Patio de la Sultana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3DC872DE-F2A1-4600-8EFB-7057A3909599}" type="slidenum">
              <a:rPr lang="es-ES" sz="1200">
                <a:solidFill>
                  <a:prstClr val="black"/>
                </a:solidFill>
              </a:rPr>
              <a:pPr eaLnBrk="1" hangingPunct="1"/>
              <a:t>64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Alambra.-Patio de la Sultana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DFE8D83-B89F-452B-999D-65F2F8617BAE}" type="slidenum">
              <a:rPr lang="es-ES_tradnl">
                <a:solidFill>
                  <a:prstClr val="black"/>
                </a:solidFill>
              </a:rPr>
              <a:pPr eaLnBrk="1" hangingPunct="1"/>
              <a:t>65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370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0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Generalife.-Patio de la Sultana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F375D460-12E9-49A0-846F-A4209701988B}" type="slidenum">
              <a:rPr lang="es-ES" sz="1200">
                <a:solidFill>
                  <a:prstClr val="black"/>
                </a:solidFill>
              </a:rPr>
              <a:pPr eaLnBrk="1" hangingPunct="1"/>
              <a:t>66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Alambra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50048D6-07BA-482B-BFBC-F10289ACE549}" type="slidenum">
              <a:rPr lang="es-ES_tradnl">
                <a:solidFill>
                  <a:prstClr val="black"/>
                </a:solidFill>
              </a:rPr>
              <a:pPr eaLnBrk="1" hangingPunct="1"/>
              <a:t>67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371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1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Generalife.-Granada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5BBE858E-79F8-4F3C-8613-2B8E3A8A4808}" type="slidenum">
              <a:rPr lang="es-ES" sz="1200">
                <a:solidFill>
                  <a:prstClr val="black"/>
                </a:solidFill>
              </a:rPr>
              <a:pPr eaLnBrk="1" hangingPunct="1"/>
              <a:t>68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Alambra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47E488CF-CC2D-46C6-B487-042AFAD31D6F}" type="slidenum">
              <a:rPr lang="es-ES" sz="1200">
                <a:solidFill>
                  <a:prstClr val="black"/>
                </a:solidFill>
              </a:rPr>
              <a:pPr eaLnBrk="1" hangingPunct="1"/>
              <a:t>69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Alambra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EEA6725-F0B5-43D1-8297-D4C120F8DC7C}" type="slidenum">
              <a:rPr lang="es-ES" sz="1200">
                <a:solidFill>
                  <a:prstClr val="black"/>
                </a:solidFill>
              </a:rPr>
              <a:pPr eaLnBrk="1" hangingPunct="1"/>
              <a:t>70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Alambra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C6385A1A-F8FB-4DD9-A6DD-7C77682AA695}" type="slidenum">
              <a:rPr lang="es-ES" sz="1200">
                <a:solidFill>
                  <a:prstClr val="black"/>
                </a:solidFill>
              </a:rPr>
              <a:pPr eaLnBrk="1" hangingPunct="1"/>
              <a:t>71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Alambra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354DCE79-E235-4C30-B8E6-6DF3F08ED57E}" type="slidenum">
              <a:rPr lang="es-ES" sz="1200">
                <a:solidFill>
                  <a:prstClr val="black"/>
                </a:solidFill>
              </a:rPr>
              <a:pPr eaLnBrk="1" hangingPunct="1"/>
              <a:t>72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Alambra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FA99D0DE-84FA-4930-9270-204725407181}" type="slidenum">
              <a:rPr lang="es-ES" sz="1200">
                <a:solidFill>
                  <a:prstClr val="black"/>
                </a:solidFill>
              </a:rPr>
              <a:pPr eaLnBrk="1" hangingPunct="1"/>
              <a:t>73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Alambra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BE97E884-CEBC-46CE-803B-D3BFEFCD4A27}" type="slidenum">
              <a:rPr lang="es-ES" sz="1200">
                <a:solidFill>
                  <a:prstClr val="black"/>
                </a:solidFill>
              </a:rPr>
              <a:pPr eaLnBrk="1" hangingPunct="1"/>
              <a:t>74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Alambra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77D49C2A-C504-4C5E-BA5C-E8D77E7C7A5E}" type="slidenum">
              <a:rPr lang="es-ES" sz="1200">
                <a:solidFill>
                  <a:prstClr val="black"/>
                </a:solidFill>
              </a:rPr>
              <a:pPr eaLnBrk="1" hangingPunct="1"/>
              <a:t>75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Alambra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095F9C79-9934-4450-9ADD-06BFA5DB18A4}" type="slidenum">
              <a:rPr lang="es-ES" sz="1200">
                <a:solidFill>
                  <a:prstClr val="black"/>
                </a:solidFill>
              </a:rPr>
              <a:pPr eaLnBrk="1" hangingPunct="1"/>
              <a:t>76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Alambra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17437674-46F2-4978-A99A-A07DBD57AE5F}" type="slidenum">
              <a:rPr lang="es-ES" sz="1200">
                <a:solidFill>
                  <a:prstClr val="black"/>
                </a:solidFill>
              </a:rPr>
              <a:pPr eaLnBrk="1" hangingPunct="1"/>
              <a:t>77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Alambra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CE64EA7F-2F28-4B49-A298-9F3225446C3E}" type="slidenum">
              <a:rPr lang="es-ES" sz="1200">
                <a:solidFill>
                  <a:prstClr val="black"/>
                </a:solidFill>
              </a:rPr>
              <a:pPr eaLnBrk="1" hangingPunct="1"/>
              <a:t>78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Alambra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715566D2-F61E-444B-B306-E54B9E369EA6}" type="slidenum">
              <a:rPr lang="es-ES" sz="1200">
                <a:solidFill>
                  <a:prstClr val="black"/>
                </a:solidFill>
              </a:rPr>
              <a:pPr eaLnBrk="1" hangingPunct="1"/>
              <a:t>82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Granada.-Campo de los Mártires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F5CCE145-210D-476E-8E66-93F6A01F8819}" type="slidenum">
              <a:rPr lang="es-ES" sz="1200">
                <a:solidFill>
                  <a:prstClr val="black"/>
                </a:solidFill>
              </a:rPr>
              <a:pPr eaLnBrk="1" hangingPunct="1"/>
              <a:t>83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Granada.-Campo de los Mártires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458A83AA-CC9F-4924-A9A0-7A03D17B3A8F}" type="slidenum">
              <a:rPr lang="es-ES" sz="1200">
                <a:solidFill>
                  <a:prstClr val="black"/>
                </a:solidFill>
              </a:rPr>
              <a:pPr eaLnBrk="1" hangingPunct="1"/>
              <a:t>84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Granada.-Campo de los Mártires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735627ED-8165-44D3-9649-501078BADA6F}" type="slidenum">
              <a:rPr lang="es-ES" sz="1200">
                <a:solidFill>
                  <a:prstClr val="black"/>
                </a:solidFill>
              </a:rPr>
              <a:pPr eaLnBrk="1" hangingPunct="1"/>
              <a:t>85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Granada.-Campo de los Mártires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8DBCE9B4-1948-4F39-AE82-68FD566FB0CC}" type="slidenum">
              <a:rPr lang="es-ES" sz="1200">
                <a:solidFill>
                  <a:prstClr val="black"/>
                </a:solidFill>
              </a:rPr>
              <a:pPr eaLnBrk="1" hangingPunct="1"/>
              <a:t>86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214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Granada.-Campo de los Mártires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EAF010EE-0533-4449-B224-164A6F412093}" type="slidenum">
              <a:rPr lang="es-ES" sz="1200">
                <a:solidFill>
                  <a:prstClr val="black"/>
                </a:solidFill>
              </a:rPr>
              <a:pPr eaLnBrk="1" hangingPunct="1"/>
              <a:t>87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Granada.-Campo de los Mártires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507CCB32-D73C-49CA-AE0C-033D96C6639C}" type="slidenum">
              <a:rPr lang="es-ES" sz="1200">
                <a:solidFill>
                  <a:prstClr val="black"/>
                </a:solidFill>
              </a:rPr>
              <a:pPr eaLnBrk="1" hangingPunct="1"/>
              <a:t>88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216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Granada.-Campo de los Mártires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DF366A33-0355-42CF-A61F-289D87028FBD}" type="slidenum">
              <a:rPr lang="es-ES" sz="1200">
                <a:solidFill>
                  <a:prstClr val="black"/>
                </a:solidFill>
              </a:rPr>
              <a:pPr eaLnBrk="1" hangingPunct="1"/>
              <a:t>89</a:t>
            </a:fld>
            <a:endParaRPr lang="es-ES" sz="1200" dirty="0">
              <a:solidFill>
                <a:prstClr val="black"/>
              </a:solidFill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Granada.-Campo de los Mártires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811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Campo de los Mártires</a:t>
            </a:r>
          </a:p>
        </p:txBody>
      </p:sp>
      <p:sp>
        <p:nvSpPr>
          <p:cNvPr id="21811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5FE3B993-912B-4357-9BD4-F20EEC4EEDE8}" type="slidenum">
              <a:rPr lang="es-ES" sz="1200">
                <a:solidFill>
                  <a:prstClr val="black"/>
                </a:solidFill>
              </a:rPr>
              <a:pPr eaLnBrk="1" hangingPunct="1"/>
              <a:t>90</a:t>
            </a:fld>
            <a:endParaRPr lang="es-ES" sz="12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Carmen de los Martires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17FCE-809F-4932-A497-FA9621582233}" type="slidenum">
              <a:rPr lang="es-ES" smtClean="0">
                <a:solidFill>
                  <a:prstClr val="black"/>
                </a:solidFill>
              </a:rPr>
              <a:pPr/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9160093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Campo de los Martires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17FCE-809F-4932-A497-FA9621582233}" type="slidenum">
              <a:rPr lang="es-ES" smtClean="0">
                <a:solidFill>
                  <a:prstClr val="black"/>
                </a:solidFill>
              </a:rPr>
              <a:pPr/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4593083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Campo de los Martires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17FCE-809F-4932-A497-FA9621582233}" type="slidenum">
              <a:rPr lang="es-ES" smtClean="0">
                <a:solidFill>
                  <a:prstClr val="black"/>
                </a:solidFill>
              </a:rPr>
              <a:pPr/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0353799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Campo de los Martires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17FCE-809F-4932-A497-FA9621582233}" type="slidenum">
              <a:rPr lang="es-ES" smtClean="0">
                <a:solidFill>
                  <a:prstClr val="black"/>
                </a:solidFill>
              </a:rPr>
              <a:pPr/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0992560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Campo de los Martires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17FCE-809F-4932-A497-FA9621582233}" type="slidenum">
              <a:rPr lang="es-ES" smtClean="0">
                <a:solidFill>
                  <a:prstClr val="black"/>
                </a:solidFill>
              </a:rPr>
              <a:pPr/>
              <a:t>95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64212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0.jpe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3.jpe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9.jpg"/><Relationship Id="rId5" Type="http://schemas.openxmlformats.org/officeDocument/2006/relationships/image" Target="../media/image88.jpg"/><Relationship Id="rId4" Type="http://schemas.openxmlformats.org/officeDocument/2006/relationships/image" Target="../media/image87.jp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836712"/>
            <a:ext cx="6318448" cy="3096344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EUROPA.-LA VUELTA AL MUNDO EN 885 JARDINES.-ESPAÑA.-GRANADA.-Jardines de la Alhambra .-Campo de los Martires</a:t>
            </a:r>
            <a:r>
              <a:rPr lang="es-ES" dirty="0"/>
              <a:t>.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55776" y="4941168"/>
            <a:ext cx="4464496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301636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Alhambra de Granada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s-ES" dirty="0"/>
              <a:t>El mejor y más famoso jardín de castillo a finales de la Edad Media  en Europa está en una meseta fortificada, a través de un valle desde el Generalife y rodeado por las montañas de Sierra Nevada. Antes de llegar a España, los moros habían visto y ocupado villas romanas. Muhammad I (1230-1272) hizo la Alhambra su palacio y gran parte del trabajo se realizó en los reinados de Yusuf I (1333-1354) y Muhammad V (1354-1391). </a:t>
            </a:r>
          </a:p>
          <a:p>
            <a:r>
              <a:rPr lang="es-ES" dirty="0"/>
              <a:t>El plan general de la meseta se asemeja a la de Villa Adriana.</a:t>
            </a:r>
          </a:p>
          <a:p>
            <a:r>
              <a:rPr lang="es-ES" dirty="0"/>
              <a:t> En árabe, significa Alhambra Castillo Rojo. Muhammad ibn Yusuf ibn-Nash se encargó el jardín. </a:t>
            </a:r>
          </a:p>
        </p:txBody>
      </p:sp>
    </p:spTree>
    <p:extLst>
      <p:ext uri="{BB962C8B-B14F-4D97-AF65-F5344CB8AC3E}">
        <p14:creationId xmlns:p14="http://schemas.microsoft.com/office/powerpoint/2010/main" val="3106904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643192" cy="5997280"/>
          </a:xfrm>
        </p:spPr>
        <p:txBody>
          <a:bodyPr>
            <a:normAutofit/>
          </a:bodyPr>
          <a:lstStyle/>
          <a:p>
            <a:r>
              <a:rPr lang="es-ES" dirty="0"/>
              <a:t>La Fuente del León, de la cual el Patio de los Leones lleva su nombre, data del siglo XI. </a:t>
            </a:r>
          </a:p>
          <a:p>
            <a:r>
              <a:rPr lang="es-ES" dirty="0"/>
              <a:t>El Patio de la piscina es ordenado, bien proporcionado y rico en detalles islámicos. </a:t>
            </a:r>
          </a:p>
          <a:p>
            <a:r>
              <a:rPr lang="es-ES" dirty="0"/>
              <a:t>Las ventanas del palacio sirven de marco al paisaje de los alrededores, como si se tratara de miniaturas orientales. </a:t>
            </a:r>
          </a:p>
          <a:p>
            <a:r>
              <a:rPr lang="es-ES" dirty="0"/>
              <a:t>La importancia de la Alhambra en la historia del jardín no puede ser exagerada: es una síntesis de la tradición oriental mediterránea de jardín de decisiones, es el primer ejemplo de diseño de jardines de la época y también es una gran obra de arte que puede tener inspirados a los jardines parterre del norte de Europa. </a:t>
            </a:r>
          </a:p>
        </p:txBody>
      </p:sp>
    </p:spTree>
    <p:extLst>
      <p:ext uri="{BB962C8B-B14F-4D97-AF65-F5344CB8AC3E}">
        <p14:creationId xmlns:p14="http://schemas.microsoft.com/office/powerpoint/2010/main" val="22692027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7467600" cy="6141296"/>
          </a:xfrm>
        </p:spPr>
        <p:txBody>
          <a:bodyPr/>
          <a:lstStyle/>
          <a:p>
            <a:r>
              <a:rPr lang="es-ES" dirty="0"/>
              <a:t>Carlos V añadió un palacio renacentista (1527-1568), con un patio circular maravilloso.</a:t>
            </a:r>
          </a:p>
          <a:p>
            <a:r>
              <a:rPr lang="es-ES" dirty="0"/>
              <a:t> Esto se hizo porque su esposa portuguesa joven no le gustaba la arquitectura árabe, pero fue utilizado durante siglos y se sentía incómodo con las estructuras más antiguas. </a:t>
            </a:r>
          </a:p>
          <a:p>
            <a:r>
              <a:rPr lang="es-ES" dirty="0"/>
              <a:t>Autores han convertido la  lírica en la Alhambra y el padre de la literatura norteamericana, Washington Irving, publicó un relato de cuentos en 1832.</a:t>
            </a:r>
          </a:p>
        </p:txBody>
      </p:sp>
    </p:spTree>
    <p:extLst>
      <p:ext uri="{BB962C8B-B14F-4D97-AF65-F5344CB8AC3E}">
        <p14:creationId xmlns:p14="http://schemas.microsoft.com/office/powerpoint/2010/main" val="37248108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C:\Documents and Settings\JOSE ELIAS\Escritorio\SPAIN\Alhambradesdegeneralif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87217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0559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6151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9" t="3053" r="1764" b="2456"/>
          <a:stretch/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9985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3" descr="C:\Documents and Settings\JOSE ELIAS\Escritorio\SPAIN\Alhambra-castle-granad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08001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C:\Documents and Settings\JOSE ELIAS\Escritorio\SPAIN\Granada.-Albaici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90510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C:\Documents and Settings\JOSE ELIAS\Escritorio\SPAIN\Granada.-Albaicin.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38487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7533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Granada Generalif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34543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C:\Documents and Settings\JOSE ELIAS\Escritorio\SPAIN\Alhambra Granad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10865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C:\Documents and Settings\JOSE ELIAS\Escritorio\SPAIN\Alhambra desde el Generalif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79856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3" descr="C:\Documents and Settings\JOSE ELIAS\Escritorio\SPAIN\Alhambra-Generalife_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9568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C:\Documents and Settings\JOSE ELIAS\Escritorio\SPAIN\Alhambra_2_E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-1143000"/>
            <a:ext cx="12192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85032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736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21"/>
            <a:ext cx="9144000" cy="6845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4505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5" descr="C:\Documents and Settings\JOSE ELIAS\Escritorio\SPAIN\Granada.--Palacio_del_Portic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13961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C:\Documents and Settings\JOSE ELIAS\Escritorio\SPAIN\Alhambra.-Partal_at_Alhambra_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12472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1026" descr="C:\Documents and Settings\JOSE ELIAS\Escritorio\SPAIN\Alhambra.-partal-pool-water-garde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04800"/>
            <a:ext cx="9144000" cy="888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90836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C:\Documents and Settings\JOSE ELIAS\Escritorio\SPAIN\Alhambra.-Tower-palms-water-garde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0" y="0"/>
            <a:ext cx="9753600" cy="769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85211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Alhamb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68254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 descr="La Alhamb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76825" y="-2619375"/>
            <a:ext cx="19507200" cy="1463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04181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 descr="granada_alhamb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40270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Alhamb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73730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4869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7140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Alhamb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58794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C:\Documents and Settings\JOSE ELIAS\Escritorio\SPAIN\Alhambra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5790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6984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3730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52832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3" descr="C:\Documents and Settings\JOSE ELIAS\Escritorio\SPAIN\Alhambra Garden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9728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27574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C:\Documents and Settings\JOSE ELIAS\Escritorio\SPAIN\Alhambra.- La Lindaraj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695494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C:\Documents and Settings\JOSE ELIAS\Escritorio\SPAIN\Alhambra.-spanish-garden-courtyar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57200"/>
            <a:ext cx="9144000" cy="888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076254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C:\Documents and Settings\JOSE ELIAS\Escritorio\SPAIN\Alhambra.-Patio de la Lindaraja.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62815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788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89701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C:\Documents and Settings\JOSE ELIAS\Escritorio\SPAIN\Alhambra.-Granada.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28680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57255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C:\Documents and Settings\JOSE ELIAS\Escritorio\SPAIN\Alhambra.-partal-garden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628196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C:\Documents and Settings\JOSE ELIAS\Escritorio\SPAIN\Alhambra-Generalife_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5064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69754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27859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70012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12515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81226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13924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02104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64699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06587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3" descr="C:\Documents and Settings\JOSE ELIAS\Escritorio\SPAIN\Granada.-Bosques de la alhambr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077029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Jardín del Generalife 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El Patiol de la Charca Larga (Patio de la Acequia) es quizás el jardín de estas características mas fotografiado  en Europa. </a:t>
            </a:r>
          </a:p>
          <a:p>
            <a:r>
              <a:rPr lang="es-ES" dirty="0"/>
              <a:t>Cuenta con pabellones en ambos extremos, una galería de arcos en el tercero y un muro alto en el cuarto lado. El patio, con ecos de un jardín romano peristilo, o un claustro, cuenta con chorros de agua en arco sobre el largo estanque.</a:t>
            </a:r>
          </a:p>
          <a:p>
            <a:r>
              <a:rPr lang="es-ES" dirty="0"/>
              <a:t> Es dulce, tranquilo, hermoso y aparentemente intemporal. </a:t>
            </a:r>
          </a:p>
          <a:p>
            <a:r>
              <a:rPr lang="es-ES" dirty="0"/>
              <a:t>Sin embargo, el nivel actual del suelo es de medio metro por encima del nivel de c1250 árabe, que fue descubierto temporalmente en 1959. </a:t>
            </a:r>
          </a:p>
        </p:txBody>
      </p:sp>
    </p:spTree>
    <p:extLst>
      <p:ext uri="{BB962C8B-B14F-4D97-AF65-F5344CB8AC3E}">
        <p14:creationId xmlns:p14="http://schemas.microsoft.com/office/powerpoint/2010/main" val="381346998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/>
          <a:lstStyle/>
          <a:p>
            <a:r>
              <a:rPr lang="es-ES" dirty="0"/>
              <a:t>El jardín árabe tenía un canal central y una división persa división en cuatro partes. </a:t>
            </a:r>
          </a:p>
          <a:p>
            <a:r>
              <a:rPr lang="es-ES" dirty="0"/>
              <a:t>'Generalife' se traduce como "jardín del arquitecto". </a:t>
            </a:r>
          </a:p>
          <a:p>
            <a:r>
              <a:rPr lang="es-ES" dirty="0"/>
              <a:t>Al igual que el Palacio del Generalife, los jardines están muy alterados, pero siguen siendo preciosos.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8866326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79209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82074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94004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74518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84717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C:\Documents and Settings\JOSE ELIAS\Escritorio\SPAIN\Alhambra.-autumn-leaf-fal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618397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Grana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67000"/>
            <a:ext cx="9144000" cy="121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175513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Generalife-fontaine-7x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22126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C:\Documents and Settings\JOSE ELIAS\Escritorio\SPAIN\Alhambra.-Patio de la Sultan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057400"/>
            <a:ext cx="9144000" cy="1123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049462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Grana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-1143000"/>
            <a:ext cx="12192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523252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C:\Documents and Settings\JOSE ELIAS\Escritorio\SPAIN\Alhambra-Generalife.-Patio de la SULTAN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754764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Grana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195513"/>
            <a:ext cx="9144000" cy="11249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829524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C:\Documents and Settings\JOSE ELIAS\Escritorio\SPAIN\Alhambra.-court-long-pon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924813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3" descr="C:\Documents and Settings\JOSE ELIAS\Escritorio\SPAIN\Alhambra.-spanish-water-garde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434275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C:\Documents and Settings\JOSE ELIAS\Escritorio\SPAIN\Alhambra.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732227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C:\Documents and Settings\JOSE ELIAS\Escritorio\SPAIN\Alhambra.-El Generalif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0"/>
            <a:ext cx="4495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7" name="Picture 4" descr="C:\Documents and Settings\JOSE ELIAS\Escritorio\SPAIN\Alhambra.-eL Parta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482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713475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C:\Documents and Settings\JOSE ELIAS\Escritorio\SPAIN\Alhambra_-_Giardino_-_siep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0"/>
            <a:ext cx="4876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1" name="Picture 3" descr="C:\Documents and Settings\JOSE ELIAS\Escritorio\SPAIN\Alhambra_Generalife_fountain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419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069111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3" descr="C:\Documents and Settings\JOSE ELIAS\Escritorio\SPAIN\Alhambra.-Generalif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14413"/>
            <a:ext cx="9144000" cy="8886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466229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C:\Documents and Settings\JOSE ELIAS\Escritorio\SPAIN\Alhambra.-Generalife.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547373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C:\Documents and Settings\JOSE ELIAS\Escritorio\SPAIN\Alhambra.-Generalife.-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798717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C:\Documents and Settings\JOSE ELIAS\Escritorio\SPAIN\Alhambra.-Generalife.-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804099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C:\Documents and Settings\JOSE ELIAS\Escritorio\SPAIN\Alhambra-garden-pat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457200"/>
            <a:ext cx="9753600" cy="777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592218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C:\Documents and Settings\JOSE ELIAS\Escritorio\SPAIN\Alhambra.-new-rose-water-garden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14413"/>
            <a:ext cx="9144000" cy="8886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077471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Campo de los Mártires</a:t>
            </a:r>
          </a:p>
        </p:txBody>
      </p:sp>
      <p:sp>
        <p:nvSpPr>
          <p:cNvPr id="55299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lugar toma su nombre de los silos y mazmorras que en él existían en tiempos de los árabes, donde se supone que algunos cristianos sufrieron martirio, por lo que las Reyes Católicos erigieron una ermita dedicada a los Santos Mártires. 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Posteriormente se construyó en el lugar un Convento del Carmelitas descalzos, del que fue prior San Juan de la Cruz, entre 1.582 y 1.588. 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Aún hoy podemos contemplar en los jardines el </a:t>
            </a:r>
            <a:r>
              <a:rPr lang="es-ES" b="1" dirty="0"/>
              <a:t>Cedro de San Juan de la Cruz</a:t>
            </a:r>
            <a:r>
              <a:rPr lang="es-ES" dirty="0"/>
              <a:t> (en realidad un ciprés), del que la tradición dice que fue plantado por este santo, y que bajo su sombra escribió su obra </a:t>
            </a:r>
            <a:r>
              <a:rPr lang="es-ES" b="1" dirty="0"/>
              <a:t>"La Noche Oscura del Alma"</a:t>
            </a:r>
            <a:r>
              <a:rPr lang="es-ES" dirty="0"/>
              <a:t>. 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7018307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052736"/>
            <a:ext cx="6969968" cy="4967064"/>
          </a:xfrm>
        </p:spPr>
        <p:txBody>
          <a:bodyPr/>
          <a:lstStyle/>
          <a:p>
            <a:r>
              <a:rPr lang="es-ES" dirty="0"/>
              <a:t>El convento fue destruido en 1.842, y los terrenos adquiridos por un particular que edificó en ellos el actual palacete. </a:t>
            </a:r>
          </a:p>
          <a:p>
            <a:pPr>
              <a:buFont typeface="Wingdings 2" pitchFamily="18" charset="2"/>
              <a:buNone/>
            </a:pPr>
            <a:r>
              <a:rPr lang="es-ES" dirty="0"/>
              <a:t>   En 1.958 el Ayuntamiento adquiere la finca, que pasa a propiedad pública.</a:t>
            </a:r>
          </a:p>
          <a:p>
            <a:pPr>
              <a:buFont typeface="Wingdings 2" pitchFamily="18" charset="2"/>
              <a:buNone/>
            </a:pPr>
            <a:r>
              <a:rPr lang="es-ES" dirty="0"/>
              <a:t>   En el año 1.974 es vendida para la   construcción de un hotel, que afortunadamente nunca se lleva a cabo, pero se pierde una zona de jardín destinada a bosque y tanto los jardines como el palacete quedan seriamente dañados. </a:t>
            </a:r>
          </a:p>
          <a:p>
            <a:pPr>
              <a:buFont typeface="Wingdings 2" pitchFamily="18" charset="2"/>
              <a:buNone/>
            </a:pPr>
            <a:r>
              <a:rPr lang="es-ES" dirty="0"/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225257044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672"/>
            <a:ext cx="6969968" cy="5543128"/>
          </a:xfrm>
        </p:spPr>
        <p:txBody>
          <a:bodyPr/>
          <a:lstStyle/>
          <a:p>
            <a:r>
              <a:rPr lang="es-ES" dirty="0"/>
              <a:t>Tras la paralización de la obras, el Carmen vuelve a ser de propiedad municipal, iniciándose en 1.984 su restauración, primero del palacete y posteriormente del lago, acueducto y jardines, abriéndose al público a medida que ésta se iba realizando. </a:t>
            </a:r>
          </a:p>
          <a:p>
            <a:r>
              <a:rPr lang="es-ES" dirty="0"/>
              <a:t>Una casa de campo del siglo XIX (carmen) con un canal, grutas y paredes en estilo morisco. </a:t>
            </a:r>
          </a:p>
          <a:p>
            <a:r>
              <a:rPr lang="es-ES" dirty="0"/>
              <a:t>Para los visitantes del norte, es interesante ver un ejemplo del estilo mixto en el sur. </a:t>
            </a:r>
          </a:p>
          <a:p>
            <a:r>
              <a:rPr lang="es-ES" dirty="0"/>
              <a:t>Está plantado con palmeras y árboles de cítricos y se basa eclécticamente de otros períodos de la historia del jardín.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2731389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C:\Documents and Settings\JOSE ELIAS\Escritorio\SPAIN\Granada.-Campo de los Martires.-Pavo Rea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905745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C:\Documents and Settings\JOSE ELIAS\Escritorio\SPAIN\Granada.-Carmen de los Martir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359926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C:\Documents and Settings\JOSE ELIAS\Escritorio\SPAIN\Granada.--Acueducto_carmen_martir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53865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C:\Documents and Settings\JOSE ELIAS\Escritorio\SPAIN\Granada.-Carmen de los Martires.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358147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C:\Documents and Settings\JOSE ELIAS\Escritorio\SPAIN\Granada.-Carmen de los Martires.-Fuente_martir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010118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C:\Documents and Settings\JOSE ELIAS\Escritorio\SPAIN\Granada.-Carmen_martires_entrad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0"/>
            <a:ext cx="3429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899" name="Picture 3" descr="C:\Documents and Settings\JOSE ELIAS\Escritorio\SPAIN\Granada.-Carmendelosmartir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7912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466859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4" descr="C:\Documents and Settings\JOSE ELIAS\Escritorio\SPAIN\Granada.-Jardin carmen_martir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132624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C:\Documents and Settings\JOSE ELIAS\Escritorio\SPAIN\Granada.--Carmendelosmartires.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0"/>
            <a:ext cx="4495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47" name="Picture 3" descr="C:\Documents and Settings\JOSE ELIAS\Escritorio\SPAIN\Granada.-Jardin carmen_martires.-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244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646775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http://3.bp.blogspot.com/_lmSgjYkNM_8/TKOB6Gy5CuI/AAAAAAAABc0/jP9S5nMVsLE/s1600/II+Semana+Santa+2010+y+Master+14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674204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5371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1602" y="1514848"/>
            <a:ext cx="2583671" cy="265684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1736" y="33408"/>
            <a:ext cx="4978400" cy="6824591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725" y="4201160"/>
            <a:ext cx="2160376" cy="2656840"/>
          </a:xfrm>
          <a:prstGeom prst="rect">
            <a:avLst/>
          </a:prstGeom>
        </p:spPr>
      </p:pic>
      <p:pic>
        <p:nvPicPr>
          <p:cNvPr id="9" name="8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016" y="22992"/>
            <a:ext cx="46770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9670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85"/>
            <a:ext cx="9144000" cy="6853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88149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6933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39423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</TotalTime>
  <Words>1173</Words>
  <Application>Microsoft Office PowerPoint</Application>
  <PresentationFormat>Presentación en pantalla (4:3)</PresentationFormat>
  <Paragraphs>201</Paragraphs>
  <Slides>95</Slides>
  <Notes>84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95</vt:i4>
      </vt:variant>
    </vt:vector>
  </HeadingPairs>
  <TitlesOfParts>
    <vt:vector size="102" baseType="lpstr">
      <vt:lpstr>Arial</vt:lpstr>
      <vt:lpstr>Calibri</vt:lpstr>
      <vt:lpstr>Century Schoolbook</vt:lpstr>
      <vt:lpstr>Times New Roman</vt:lpstr>
      <vt:lpstr>Wingdings</vt:lpstr>
      <vt:lpstr>Wingdings 2</vt:lpstr>
      <vt:lpstr>Default Theme</vt:lpstr>
      <vt:lpstr>EUROPA.-LA VUELTA AL MUNDO EN 885 JARDINES.-ESPAÑA.-GRANADA.-Jardines de la Alhambra .-Campo de los Martires.</vt:lpstr>
      <vt:lpstr>Alhambra de Granada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Jardín del Generalife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Campo de los Mártires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385 JARDINES.-ESPAÑA.-</dc:title>
  <dc:creator>Josep</dc:creator>
  <cp:lastModifiedBy>Usuario</cp:lastModifiedBy>
  <cp:revision>5</cp:revision>
  <dcterms:created xsi:type="dcterms:W3CDTF">2013-09-12T16:18:33Z</dcterms:created>
  <dcterms:modified xsi:type="dcterms:W3CDTF">2018-03-11T08:32:02Z</dcterms:modified>
</cp:coreProperties>
</file>