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1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viewProps" Target="view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theme" Target="theme/theme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notesMaster" Target="notesMasters/notesMaster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91CD91-C995-4190-A34F-67A1DD51F697}"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C801F2-4B22-4565-8BDF-221559E87541}" type="slidenum">
              <a:rPr lang="es-ES" smtClean="0"/>
              <a:t>‹Nº›</a:t>
            </a:fld>
            <a:endParaRPr lang="es-ES" dirty="0"/>
          </a:p>
        </p:txBody>
      </p:sp>
    </p:spTree>
    <p:extLst>
      <p:ext uri="{BB962C8B-B14F-4D97-AF65-F5344CB8AC3E}">
        <p14:creationId xmlns:p14="http://schemas.microsoft.com/office/powerpoint/2010/main" val="3216912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Alhambra.-Acceso</a:t>
            </a:r>
          </a:p>
        </p:txBody>
      </p:sp>
      <p:sp>
        <p:nvSpPr>
          <p:cNvPr id="1167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9651678-FF29-4D8A-AFF6-F7691874E0E0}" type="slidenum">
              <a:rPr lang="es-ES" smtClean="0">
                <a:solidFill>
                  <a:prstClr val="black"/>
                </a:solidFill>
                <a:latin typeface="Calibri" pitchFamily="34" charset="0"/>
              </a:rPr>
              <a:pPr>
                <a:defRPr/>
              </a:pPr>
              <a:t>9</a:t>
            </a:fld>
            <a:endParaRPr 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177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D554C76-F85F-42AE-B7AA-D0830353F25F}" type="slidenum">
              <a:rPr lang="es-ES" smtClean="0">
                <a:solidFill>
                  <a:prstClr val="black"/>
                </a:solidFill>
                <a:latin typeface="Calibri" pitchFamily="34" charset="0"/>
              </a:rPr>
              <a:pPr>
                <a:defRPr/>
              </a:pPr>
              <a:t>10</a:t>
            </a:fld>
            <a:endParaRPr lang="es-ES" dirty="0">
              <a:solidFill>
                <a:prstClr val="black"/>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187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E3EA4B8-8568-42A7-98F8-F0C0C7B0BB17}" type="slidenum">
              <a:rPr lang="es-ES" smtClean="0">
                <a:solidFill>
                  <a:prstClr val="black"/>
                </a:solidFill>
                <a:latin typeface="Calibri" pitchFamily="34" charset="0"/>
              </a:rPr>
              <a:pPr>
                <a:defRPr/>
              </a:pPr>
              <a:t>11</a:t>
            </a:fld>
            <a:endParaRPr 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198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006575D-F12D-4A31-9F03-A7CFD2EA76C0}" type="slidenum">
              <a:rPr lang="es-ES" smtClean="0">
                <a:solidFill>
                  <a:prstClr val="black"/>
                </a:solidFill>
                <a:latin typeface="Calibri" pitchFamily="34" charset="0"/>
              </a:rPr>
              <a:pPr>
                <a:defRPr/>
              </a:pPr>
              <a:t>12</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208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6D893F3-9BCD-448D-8F96-5AF3D4475760}" type="slidenum">
              <a:rPr lang="es-ES" smtClean="0">
                <a:solidFill>
                  <a:prstClr val="black"/>
                </a:solidFill>
                <a:latin typeface="Calibri" pitchFamily="34" charset="0"/>
              </a:rPr>
              <a:pPr>
                <a:defRPr/>
              </a:pPr>
              <a:t>13</a:t>
            </a:fld>
            <a:endParaRPr 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218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C2E6B57-8359-4C3D-9675-889232635E16}" type="slidenum">
              <a:rPr lang="es-ES" smtClean="0">
                <a:solidFill>
                  <a:prstClr val="black"/>
                </a:solidFill>
                <a:latin typeface="Calibri" pitchFamily="34" charset="0"/>
              </a:rPr>
              <a:pPr>
                <a:defRPr/>
              </a:pPr>
              <a:t>14</a:t>
            </a:fld>
            <a:endParaRPr lang="es-E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228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166C2DF-840A-4C3D-ADAF-973F887642EC}" type="slidenum">
              <a:rPr lang="es-ES" smtClean="0">
                <a:solidFill>
                  <a:prstClr val="black"/>
                </a:solidFill>
                <a:latin typeface="Calibri" pitchFamily="34" charset="0"/>
              </a:rPr>
              <a:pPr>
                <a:defRPr/>
              </a:pPr>
              <a:t>15</a:t>
            </a:fld>
            <a:endParaRPr 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 desde el Generalife</a:t>
            </a:r>
          </a:p>
        </p:txBody>
      </p:sp>
      <p:sp>
        <p:nvSpPr>
          <p:cNvPr id="1239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F671C54-A2D5-4CB7-B00D-CB70AC6A13E0}" type="slidenum">
              <a:rPr lang="es-ES" smtClean="0">
                <a:solidFill>
                  <a:prstClr val="black"/>
                </a:solidFill>
                <a:latin typeface="Calibri" pitchFamily="34" charset="0"/>
              </a:rPr>
              <a:pPr>
                <a:defRPr/>
              </a:pPr>
              <a:t>16</a:t>
            </a:fld>
            <a:endParaRPr 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 desde el Generalife</a:t>
            </a:r>
          </a:p>
        </p:txBody>
      </p:sp>
      <p:sp>
        <p:nvSpPr>
          <p:cNvPr id="1249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0DB898F-C608-40CE-AB45-3AAE0E9176CF}" type="slidenum">
              <a:rPr lang="es-ES" smtClean="0">
                <a:solidFill>
                  <a:prstClr val="black"/>
                </a:solidFill>
                <a:latin typeface="Calibri" pitchFamily="34" charset="0"/>
              </a:rPr>
              <a:pPr>
                <a:defRPr/>
              </a:pPr>
              <a:t>17</a:t>
            </a:fld>
            <a:endParaRPr 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259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8C6378B-DD1B-4CC8-A53D-C5186B3C67F5}" type="slidenum">
              <a:rPr lang="es-ES" smtClean="0">
                <a:solidFill>
                  <a:prstClr val="black"/>
                </a:solidFill>
                <a:latin typeface="Calibri" pitchFamily="34" charset="0"/>
              </a:rPr>
              <a:pPr>
                <a:defRPr/>
              </a:pPr>
              <a:t>18</a:t>
            </a:fld>
            <a:endParaRPr lang="es-ES" dirty="0">
              <a:solidFill>
                <a:prstClr val="black"/>
              </a:solidFill>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269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CF69D8F-D61F-487E-97FC-7C9C7F7FD8CE}" type="slidenum">
              <a:rPr lang="es-ES" smtClean="0">
                <a:solidFill>
                  <a:prstClr val="black"/>
                </a:solidFill>
                <a:latin typeface="Calibri" pitchFamily="34" charset="0"/>
              </a:rPr>
              <a:pPr>
                <a:defRPr/>
              </a:pPr>
              <a:t>19</a:t>
            </a:fld>
            <a:endParaRPr lang="es-ES" dirty="0">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Patio de los Arrayanes</a:t>
            </a:r>
          </a:p>
        </p:txBody>
      </p:sp>
      <p:sp>
        <p:nvSpPr>
          <p:cNvPr id="1280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B5CE9E6-998F-4AF9-BCC3-02DB6931F03F}" type="slidenum">
              <a:rPr lang="es-ES" smtClean="0">
                <a:solidFill>
                  <a:prstClr val="black"/>
                </a:solidFill>
                <a:latin typeface="Calibri" pitchFamily="34" charset="0"/>
              </a:rPr>
              <a:pPr>
                <a:defRPr/>
              </a:pPr>
              <a:t>20</a:t>
            </a:fld>
            <a:endParaRPr lang="es-ES" dirty="0">
              <a:solidFill>
                <a:prstClr val="black"/>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290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8E2C7C8-BE52-4D38-8449-A62C6169A2E5}" type="slidenum">
              <a:rPr lang="es-ES" smtClean="0">
                <a:solidFill>
                  <a:prstClr val="black"/>
                </a:solidFill>
                <a:latin typeface="Calibri" pitchFamily="34" charset="0"/>
              </a:rPr>
              <a:pPr>
                <a:defRPr/>
              </a:pPr>
              <a:t>21</a:t>
            </a:fld>
            <a:endParaRPr lang="es-ES" dirty="0">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Alhambra.-Patio de los Arrayanes</a:t>
            </a:r>
          </a:p>
        </p:txBody>
      </p:sp>
      <p:sp>
        <p:nvSpPr>
          <p:cNvPr id="1300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2A12776-C8EE-4503-BDF0-0329FD35D744}" type="slidenum">
              <a:rPr lang="es-ES" smtClean="0">
                <a:solidFill>
                  <a:prstClr val="black"/>
                </a:solidFill>
                <a:latin typeface="Calibri" pitchFamily="34" charset="0"/>
              </a:rPr>
              <a:pPr>
                <a:defRPr/>
              </a:pPr>
              <a:t>22</a:t>
            </a:fld>
            <a:endParaRPr lang="es-ES" dirty="0">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Alhambra.-Patio de los Leones</a:t>
            </a:r>
          </a:p>
        </p:txBody>
      </p:sp>
      <p:sp>
        <p:nvSpPr>
          <p:cNvPr id="1310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3ECDA55-E22C-4D71-B7E2-F039C10996F9}" type="slidenum">
              <a:rPr lang="es-ES" smtClean="0">
                <a:solidFill>
                  <a:prstClr val="black"/>
                </a:solidFill>
                <a:latin typeface="Calibri" pitchFamily="34" charset="0"/>
              </a:rPr>
              <a:pPr>
                <a:defRPr/>
              </a:pPr>
              <a:t>24</a:t>
            </a:fld>
            <a:endParaRPr lang="es-ES" dirty="0">
              <a:solidFill>
                <a:prstClr val="black"/>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Alhambra.-Patio de los Leones</a:t>
            </a:r>
          </a:p>
        </p:txBody>
      </p:sp>
      <p:sp>
        <p:nvSpPr>
          <p:cNvPr id="1321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C716DFB-CF43-44FD-890B-C1E5FDA184AA}" type="slidenum">
              <a:rPr lang="es-ES" smtClean="0">
                <a:solidFill>
                  <a:prstClr val="black"/>
                </a:solidFill>
                <a:latin typeface="Calibri" pitchFamily="34" charset="0"/>
              </a:rPr>
              <a:pPr>
                <a:defRPr/>
              </a:pPr>
              <a:t>25</a:t>
            </a:fld>
            <a:endParaRPr lang="es-ES" dirty="0">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Alhambra.-El Partal</a:t>
            </a:r>
          </a:p>
        </p:txBody>
      </p:sp>
      <p:sp>
        <p:nvSpPr>
          <p:cNvPr id="1331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A6DE1C1-C8F8-443E-8DBD-F7D459407E48}" type="slidenum">
              <a:rPr lang="es-ES" smtClean="0">
                <a:solidFill>
                  <a:prstClr val="black"/>
                </a:solidFill>
                <a:latin typeface="Calibri" pitchFamily="34" charset="0"/>
              </a:rPr>
              <a:pPr>
                <a:defRPr/>
              </a:pPr>
              <a:t>26</a:t>
            </a:fld>
            <a:endParaRPr lang="es-ES" dirty="0">
              <a:solidFill>
                <a:prstClr val="black"/>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Alhambra.-El Partal</a:t>
            </a:r>
          </a:p>
        </p:txBody>
      </p:sp>
      <p:sp>
        <p:nvSpPr>
          <p:cNvPr id="1341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7CE70D6-2D48-413C-92E3-C2670C0D8C42}" type="slidenum">
              <a:rPr lang="es-ES" smtClean="0">
                <a:solidFill>
                  <a:prstClr val="black"/>
                </a:solidFill>
                <a:latin typeface="Calibri" pitchFamily="34" charset="0"/>
              </a:rPr>
              <a:pPr>
                <a:defRPr/>
              </a:pPr>
              <a:t>27</a:t>
            </a:fld>
            <a:endParaRPr lang="es-ES" dirty="0">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Alhambra.-El Partal</a:t>
            </a:r>
          </a:p>
        </p:txBody>
      </p:sp>
      <p:sp>
        <p:nvSpPr>
          <p:cNvPr id="1351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6C9691E-2958-4736-BE13-F01432B4C715}" type="slidenum">
              <a:rPr lang="es-ES" smtClean="0">
                <a:solidFill>
                  <a:prstClr val="black"/>
                </a:solidFill>
                <a:latin typeface="Calibri" pitchFamily="34" charset="0"/>
              </a:rPr>
              <a:pPr>
                <a:defRPr/>
              </a:pPr>
              <a:t>28</a:t>
            </a:fld>
            <a:endParaRPr lang="es-ES" dirty="0">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361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4331A0A-1144-4617-A14D-C8C0B9304D48}" type="slidenum">
              <a:rPr lang="es-ES" smtClean="0">
                <a:solidFill>
                  <a:prstClr val="black"/>
                </a:solidFill>
                <a:latin typeface="Calibri" pitchFamily="34" charset="0"/>
              </a:rPr>
              <a:pPr>
                <a:defRPr/>
              </a:pPr>
              <a:t>29</a:t>
            </a:fld>
            <a:endParaRPr lang="es-ES" dirty="0">
              <a:solidFill>
                <a:prstClr val="black"/>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372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EA6BF93-F576-4D57-9749-F99F3AB5A01A}" type="slidenum">
              <a:rPr lang="es-ES" smtClean="0">
                <a:solidFill>
                  <a:prstClr val="black"/>
                </a:solidFill>
                <a:latin typeface="Calibri" pitchFamily="34" charset="0"/>
              </a:rPr>
              <a:pPr>
                <a:defRPr/>
              </a:pPr>
              <a:t>30</a:t>
            </a:fld>
            <a:endParaRPr 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El Albaicín desde la Alhambra</a:t>
            </a:r>
          </a:p>
        </p:txBody>
      </p:sp>
      <p:sp>
        <p:nvSpPr>
          <p:cNvPr id="1382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5E440CD-BC30-461B-A64C-E6F561CDBA8E}" type="slidenum">
              <a:rPr lang="es-ES" smtClean="0">
                <a:solidFill>
                  <a:prstClr val="black"/>
                </a:solidFill>
                <a:latin typeface="Calibri" pitchFamily="34" charset="0"/>
              </a:rPr>
              <a:pPr>
                <a:defRPr/>
              </a:pPr>
              <a:t>31</a:t>
            </a:fld>
            <a:endParaRPr 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392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D69D1E5-8E80-4145-AC58-B0DF6972F271}" type="slidenum">
              <a:rPr lang="es-ES" smtClean="0">
                <a:solidFill>
                  <a:prstClr val="black"/>
                </a:solidFill>
                <a:latin typeface="Calibri" pitchFamily="34" charset="0"/>
              </a:rPr>
              <a:pPr>
                <a:defRPr/>
              </a:pPr>
              <a:t>32</a:t>
            </a:fld>
            <a:endParaRPr lang="es-ES" dirty="0">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Alhambra.-Patio de la Lindaraja</a:t>
            </a:r>
          </a:p>
        </p:txBody>
      </p:sp>
      <p:sp>
        <p:nvSpPr>
          <p:cNvPr id="1402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CB0EBE0-EE96-4645-A90C-451781B8F31E}" type="slidenum">
              <a:rPr lang="es-ES" smtClean="0">
                <a:solidFill>
                  <a:prstClr val="black"/>
                </a:solidFill>
                <a:latin typeface="Calibri" pitchFamily="34" charset="0"/>
              </a:rPr>
              <a:pPr>
                <a:defRPr/>
              </a:pPr>
              <a:t>33</a:t>
            </a:fld>
            <a:endParaRPr lang="es-ES" dirty="0">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Alhambra.-Patio de la Lindaraja</a:t>
            </a:r>
          </a:p>
        </p:txBody>
      </p:sp>
      <p:sp>
        <p:nvSpPr>
          <p:cNvPr id="1413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0083087-4947-48D9-BF05-402A77CB37EC}" type="slidenum">
              <a:rPr lang="es-ES" smtClean="0">
                <a:solidFill>
                  <a:prstClr val="black"/>
                </a:solidFill>
                <a:latin typeface="Calibri" pitchFamily="34" charset="0"/>
              </a:rPr>
              <a:pPr>
                <a:defRPr/>
              </a:pPr>
              <a:t>34</a:t>
            </a:fld>
            <a:endParaRPr lang="es-ES" dirty="0">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Alhambra.-Patio de la Lindaraja</a:t>
            </a:r>
          </a:p>
        </p:txBody>
      </p:sp>
      <p:sp>
        <p:nvSpPr>
          <p:cNvPr id="1423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7F25CAB-C456-4638-AAE4-3C635743F908}" type="slidenum">
              <a:rPr lang="es-ES" smtClean="0">
                <a:solidFill>
                  <a:prstClr val="black"/>
                </a:solidFill>
                <a:latin typeface="Calibri" pitchFamily="34" charset="0"/>
              </a:rPr>
              <a:pPr>
                <a:defRPr/>
              </a:pPr>
              <a:t>35</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Alhambra.-Patio de la Lindaraja</a:t>
            </a:r>
          </a:p>
        </p:txBody>
      </p:sp>
      <p:sp>
        <p:nvSpPr>
          <p:cNvPr id="1433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99D5740-ECBC-4476-AA01-4298ADC8E366}" type="slidenum">
              <a:rPr lang="es-ES" smtClean="0">
                <a:solidFill>
                  <a:prstClr val="black"/>
                </a:solidFill>
                <a:latin typeface="Calibri" pitchFamily="34" charset="0"/>
              </a:rPr>
              <a:pPr>
                <a:defRPr/>
              </a:pPr>
              <a:t>36</a:t>
            </a:fld>
            <a:endParaRPr 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Alhambra.-Patio de la Lindaraja</a:t>
            </a:r>
          </a:p>
        </p:txBody>
      </p:sp>
      <p:sp>
        <p:nvSpPr>
          <p:cNvPr id="1443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DF146E5-2B48-4391-9341-89B7109E6BC9}" type="slidenum">
              <a:rPr lang="es-ES" smtClean="0">
                <a:solidFill>
                  <a:prstClr val="black"/>
                </a:solidFill>
                <a:latin typeface="Calibri" pitchFamily="34" charset="0"/>
              </a:rPr>
              <a:pPr>
                <a:defRPr/>
              </a:pPr>
              <a:t>37</a:t>
            </a:fld>
            <a:endParaRPr lang="es-E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Alhambra.-Patio de la Lindaraja</a:t>
            </a:r>
          </a:p>
        </p:txBody>
      </p:sp>
      <p:sp>
        <p:nvSpPr>
          <p:cNvPr id="1454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5B95A69-5865-466B-9200-E6824816F548}" type="slidenum">
              <a:rPr lang="es-ES" smtClean="0">
                <a:solidFill>
                  <a:prstClr val="black"/>
                </a:solidFill>
                <a:latin typeface="Calibri" pitchFamily="34" charset="0"/>
              </a:rPr>
              <a:pPr>
                <a:defRPr/>
              </a:pPr>
              <a:t>38</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1464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D05CBB9-63F9-4505-8381-61DF0BEE1E98}" type="slidenum">
              <a:rPr lang="es-ES" smtClean="0">
                <a:solidFill>
                  <a:prstClr val="black"/>
                </a:solidFill>
                <a:latin typeface="Calibri" pitchFamily="34" charset="0"/>
              </a:rPr>
              <a:pPr>
                <a:defRPr/>
              </a:pPr>
              <a:t>39</a:t>
            </a:fld>
            <a:endParaRPr lang="es-ES" dirty="0">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1474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DC4D775-7B70-4D51-AD98-ED7307F6D688}" type="slidenum">
              <a:rPr lang="es-ES" smtClean="0">
                <a:solidFill>
                  <a:prstClr val="black"/>
                </a:solidFill>
                <a:latin typeface="Calibri" pitchFamily="34" charset="0"/>
              </a:rPr>
              <a:pPr>
                <a:defRPr/>
              </a:pPr>
              <a:t>40</a:t>
            </a:fld>
            <a:endParaRPr lang="es-ES" dirty="0">
              <a:solidFill>
                <a:prstClr val="black"/>
              </a:solidFill>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1484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B09E839-57DE-4D27-AF4D-C94766633BBB}" type="slidenum">
              <a:rPr lang="es-ES" smtClean="0">
                <a:solidFill>
                  <a:prstClr val="black"/>
                </a:solidFill>
                <a:latin typeface="Calibri" pitchFamily="34" charset="0"/>
              </a:rPr>
              <a:pPr>
                <a:defRPr/>
              </a:pPr>
              <a:t>41</a:t>
            </a:fld>
            <a:endParaRPr lang="es-ES" dirty="0">
              <a:solidFill>
                <a:prstClr val="black"/>
              </a:solidFill>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1495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CA4E1C8-E546-4F8B-B79E-C725908E8117}" type="slidenum">
              <a:rPr lang="es-ES" smtClean="0">
                <a:solidFill>
                  <a:prstClr val="black"/>
                </a:solidFill>
                <a:latin typeface="Calibri" pitchFamily="34" charset="0"/>
              </a:rPr>
              <a:pPr>
                <a:defRPr/>
              </a:pPr>
              <a:t>42</a:t>
            </a:fld>
            <a:endParaRPr lang="es-ES" dirty="0">
              <a:solidFill>
                <a:prstClr val="black"/>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1505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B31402C-F959-4CB4-9C13-DCE513702CDD}" type="slidenum">
              <a:rPr lang="es-ES" smtClean="0">
                <a:solidFill>
                  <a:prstClr val="black"/>
                </a:solidFill>
                <a:latin typeface="Calibri" pitchFamily="34" charset="0"/>
              </a:rPr>
              <a:pPr>
                <a:defRPr/>
              </a:pPr>
              <a:t>43</a:t>
            </a:fld>
            <a:endParaRPr lang="es-ES" dirty="0">
              <a:solidFill>
                <a:prstClr val="black"/>
              </a:solidFill>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1515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DFEC7AD-052B-4636-A75C-A96F0E1A6702}" type="slidenum">
              <a:rPr lang="es-ES" smtClean="0">
                <a:solidFill>
                  <a:prstClr val="black"/>
                </a:solidFill>
                <a:latin typeface="Calibri" pitchFamily="34" charset="0"/>
              </a:rPr>
              <a:pPr>
                <a:defRPr/>
              </a:pPr>
              <a:t>44</a:t>
            </a:fld>
            <a:endParaRPr lang="es-ES" dirty="0">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525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CD55B56-B36B-4415-A96F-C139184427C4}" type="slidenum">
              <a:rPr lang="es-ES" smtClean="0">
                <a:solidFill>
                  <a:prstClr val="black"/>
                </a:solidFill>
                <a:latin typeface="Calibri" pitchFamily="34" charset="0"/>
              </a:rPr>
              <a:pPr>
                <a:defRPr/>
              </a:pPr>
              <a:t>45</a:t>
            </a:fld>
            <a:endParaRPr 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1536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6DDBC24-6230-475A-B050-DC0908500124}" type="slidenum">
              <a:rPr lang="es-ES" smtClean="0">
                <a:solidFill>
                  <a:prstClr val="black"/>
                </a:solidFill>
                <a:latin typeface="Calibri" pitchFamily="34" charset="0"/>
              </a:rPr>
              <a:pPr>
                <a:defRPr/>
              </a:pPr>
              <a:t>46</a:t>
            </a:fld>
            <a:endParaRPr lang="es-ES" dirty="0">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1546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A2AE1CC-C9E2-4AE0-AA85-23E2648647FA}" type="slidenum">
              <a:rPr lang="es-ES" smtClean="0">
                <a:solidFill>
                  <a:prstClr val="black"/>
                </a:solidFill>
                <a:latin typeface="Calibri" pitchFamily="34" charset="0"/>
              </a:rPr>
              <a:pPr>
                <a:defRPr/>
              </a:pPr>
              <a:t>47</a:t>
            </a:fld>
            <a:endParaRPr lang="es-ES" dirty="0">
              <a:solidFill>
                <a:prstClr val="black"/>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1556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DB4B4C8-4047-41A1-92D8-38F8B74E8BB8}" type="slidenum">
              <a:rPr lang="es-ES" smtClean="0">
                <a:solidFill>
                  <a:prstClr val="black"/>
                </a:solidFill>
                <a:latin typeface="Calibri" pitchFamily="34" charset="0"/>
              </a:rPr>
              <a:pPr>
                <a:defRPr/>
              </a:pPr>
              <a:t>48</a:t>
            </a:fld>
            <a:endParaRPr lang="es-ES" dirty="0">
              <a:solidFill>
                <a:prstClr val="black"/>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566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409A3DF-06D2-465C-BB9B-354E20367BFF}" type="slidenum">
              <a:rPr lang="es-ES" smtClean="0">
                <a:solidFill>
                  <a:prstClr val="black"/>
                </a:solidFill>
                <a:latin typeface="Calibri" pitchFamily="34" charset="0"/>
              </a:rPr>
              <a:pPr>
                <a:defRPr/>
              </a:pPr>
              <a:t>49</a:t>
            </a:fld>
            <a:endParaRPr lang="es-ES" dirty="0">
              <a:solidFill>
                <a:prstClr val="black"/>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1577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35A861F-1BFA-448D-815E-EE59CCEDDB89}" type="slidenum">
              <a:rPr lang="es-ES" smtClean="0">
                <a:solidFill>
                  <a:prstClr val="black"/>
                </a:solidFill>
                <a:latin typeface="Calibri" pitchFamily="34" charset="0"/>
              </a:rPr>
              <a:pPr>
                <a:defRPr/>
              </a:pPr>
              <a:t>50</a:t>
            </a:fld>
            <a:endParaRPr lang="es-ES" dirty="0">
              <a:solidFill>
                <a:prstClr val="black"/>
              </a:solidFill>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1587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31651F0-D2E8-4B6C-81B4-9C9266395E65}" type="slidenum">
              <a:rPr lang="es-ES" smtClean="0">
                <a:solidFill>
                  <a:prstClr val="black"/>
                </a:solidFill>
                <a:latin typeface="Calibri" pitchFamily="34" charset="0"/>
              </a:rPr>
              <a:pPr>
                <a:defRPr/>
              </a:pPr>
              <a:t>51</a:t>
            </a:fld>
            <a:endParaRPr lang="es-ES" dirty="0">
              <a:solidFill>
                <a:prstClr val="black"/>
              </a:solidFill>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1597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061F82B-EBA8-477E-8D50-796D98E2C75A}" type="slidenum">
              <a:rPr lang="es-ES" smtClean="0">
                <a:solidFill>
                  <a:prstClr val="black"/>
                </a:solidFill>
                <a:latin typeface="Calibri" pitchFamily="34" charset="0"/>
              </a:rPr>
              <a:pPr>
                <a:defRPr/>
              </a:pPr>
              <a:t>52</a:t>
            </a:fld>
            <a:endParaRPr lang="es-ES" dirty="0">
              <a:solidFill>
                <a:prstClr val="black"/>
              </a:solidFill>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1607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E8F4821-1959-4F71-A285-A607EC95D52E}" type="slidenum">
              <a:rPr lang="es-ES" smtClean="0">
                <a:solidFill>
                  <a:prstClr val="black"/>
                </a:solidFill>
                <a:latin typeface="Calibri" pitchFamily="34" charset="0"/>
              </a:rPr>
              <a:pPr>
                <a:defRPr/>
              </a:pPr>
              <a:t>53</a:t>
            </a:fld>
            <a:endParaRPr lang="es-ES" dirty="0">
              <a:solidFill>
                <a:prstClr val="black"/>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1617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C36F032-05FF-486C-AF5B-4E4BD1FC1C38}" type="slidenum">
              <a:rPr lang="es-ES" smtClean="0">
                <a:solidFill>
                  <a:prstClr val="black"/>
                </a:solidFill>
                <a:latin typeface="Calibri" pitchFamily="34" charset="0"/>
              </a:rPr>
              <a:pPr>
                <a:defRPr/>
              </a:pPr>
              <a:t>54</a:t>
            </a:fld>
            <a:endParaRPr lang="es-ES" dirty="0">
              <a:solidFill>
                <a:prstClr val="black"/>
              </a:solidFill>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1628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5232CBF-C8B8-4A94-9EDE-61932A27B997}" type="slidenum">
              <a:rPr lang="es-ES" smtClean="0">
                <a:solidFill>
                  <a:prstClr val="black"/>
                </a:solidFill>
                <a:latin typeface="Calibri" pitchFamily="34" charset="0"/>
              </a:rPr>
              <a:pPr>
                <a:defRPr/>
              </a:pPr>
              <a:t>55</a:t>
            </a:fld>
            <a:endParaRPr lang="es-ES" dirty="0">
              <a:solidFill>
                <a:prstClr val="black"/>
              </a:solidFill>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638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F046C91-1DC7-4839-A8A9-73F578FD7F5F}" type="slidenum">
              <a:rPr lang="es-ES" smtClean="0">
                <a:solidFill>
                  <a:prstClr val="black"/>
                </a:solidFill>
                <a:latin typeface="Calibri" pitchFamily="34" charset="0"/>
              </a:rPr>
              <a:pPr>
                <a:defRPr/>
              </a:pPr>
              <a:t>56</a:t>
            </a:fld>
            <a:endParaRPr lang="es-ES" dirty="0">
              <a:solidFill>
                <a:prstClr val="black"/>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1648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F79A5A5-971C-4605-80F4-4DD5D224542C}" type="slidenum">
              <a:rPr lang="es-ES" smtClean="0">
                <a:solidFill>
                  <a:prstClr val="black"/>
                </a:solidFill>
                <a:latin typeface="Calibri" pitchFamily="34" charset="0"/>
              </a:rPr>
              <a:pPr>
                <a:defRPr/>
              </a:pPr>
              <a:t>57</a:t>
            </a:fld>
            <a:endParaRPr lang="es-ES" dirty="0">
              <a:solidFill>
                <a:prstClr val="black"/>
              </a:solidFill>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Generalife.-Patio de la Sultana</a:t>
            </a:r>
          </a:p>
        </p:txBody>
      </p:sp>
      <p:sp>
        <p:nvSpPr>
          <p:cNvPr id="1658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3887A6A-1314-47D9-B4D3-C0B9294BDDA5}" type="slidenum">
              <a:rPr lang="es-ES" smtClean="0">
                <a:solidFill>
                  <a:prstClr val="black"/>
                </a:solidFill>
                <a:latin typeface="Calibri" pitchFamily="34" charset="0"/>
              </a:rPr>
              <a:pPr>
                <a:defRPr/>
              </a:pPr>
              <a:t>58</a:t>
            </a:fld>
            <a:endParaRPr lang="es-ES" dirty="0">
              <a:solidFill>
                <a:prstClr val="black"/>
              </a:solidFill>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66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7A14AF5-D99A-4D02-A5AD-33BB1BB8D080}" type="slidenum">
              <a:rPr lang="es-ES" smtClean="0">
                <a:solidFill>
                  <a:prstClr val="black"/>
                </a:solidFill>
                <a:latin typeface="Calibri" pitchFamily="34" charset="0"/>
              </a:rPr>
              <a:pPr>
                <a:defRPr/>
              </a:pPr>
              <a:t>59</a:t>
            </a:fld>
            <a:endParaRPr lang="es-ES" dirty="0">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167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48FDB4A-2791-47C1-9D62-AF2F107540BE}" type="slidenum">
              <a:rPr lang="es-ES" smtClean="0">
                <a:solidFill>
                  <a:prstClr val="black"/>
                </a:solidFill>
                <a:latin typeface="Calibri" pitchFamily="34" charset="0"/>
              </a:rPr>
              <a:pPr>
                <a:defRPr/>
              </a:pPr>
              <a:t>60</a:t>
            </a:fld>
            <a:endParaRPr lang="es-ES" dirty="0">
              <a:solidFill>
                <a:prstClr val="black"/>
              </a:solidFill>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689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C72AC9D-F9F5-4669-B213-862EBDD9813C}" type="slidenum">
              <a:rPr lang="es-ES" smtClean="0">
                <a:solidFill>
                  <a:prstClr val="black"/>
                </a:solidFill>
                <a:latin typeface="Calibri" pitchFamily="34" charset="0"/>
              </a:rPr>
              <a:pPr>
                <a:defRPr/>
              </a:pPr>
              <a:t>61</a:t>
            </a:fld>
            <a:endParaRPr lang="es-ES" dirty="0">
              <a:solidFill>
                <a:prstClr val="black"/>
              </a:solidFill>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699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8DF6831-C877-4DAB-9B88-645974CDB2DB}" type="slidenum">
              <a:rPr lang="es-ES" smtClean="0">
                <a:solidFill>
                  <a:prstClr val="black"/>
                </a:solidFill>
                <a:latin typeface="Calibri" pitchFamily="34" charset="0"/>
              </a:rPr>
              <a:pPr>
                <a:defRPr/>
              </a:pPr>
              <a:t>62</a:t>
            </a:fld>
            <a:endParaRPr lang="es-ES" dirty="0">
              <a:solidFill>
                <a:prstClr val="black"/>
              </a:solidFill>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1710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F1237E1-D93C-4246-802A-0718820098C3}" type="slidenum">
              <a:rPr lang="es-ES" smtClean="0">
                <a:solidFill>
                  <a:prstClr val="black"/>
                </a:solidFill>
                <a:latin typeface="Calibri" pitchFamily="34" charset="0"/>
              </a:rPr>
              <a:pPr>
                <a:defRPr/>
              </a:pPr>
              <a:t>63</a:t>
            </a:fld>
            <a:endParaRPr lang="es-ES" dirty="0">
              <a:solidFill>
                <a:prstClr val="black"/>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720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F6AFCED-ABFB-4D04-9D3E-DB907209F0EA}" type="slidenum">
              <a:rPr lang="es-ES" smtClean="0">
                <a:solidFill>
                  <a:prstClr val="black"/>
                </a:solidFill>
                <a:latin typeface="Calibri" pitchFamily="34" charset="0"/>
              </a:rPr>
              <a:pPr>
                <a:defRPr/>
              </a:pPr>
              <a:t>64</a:t>
            </a:fld>
            <a:endParaRPr lang="es-ES" dirty="0">
              <a:solidFill>
                <a:prstClr val="black"/>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73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07BE562-DC09-452A-9DB9-82D1CB8EABC3}" type="slidenum">
              <a:rPr lang="es-ES" smtClean="0">
                <a:solidFill>
                  <a:prstClr val="black"/>
                </a:solidFill>
                <a:latin typeface="Calibri" pitchFamily="34" charset="0"/>
              </a:rPr>
              <a:pPr>
                <a:defRPr/>
              </a:pPr>
              <a:t>65</a:t>
            </a:fld>
            <a:endParaRPr lang="es-ES" dirty="0">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74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B1FEC02-05AB-4DB3-BE10-6AFC4D22641C}" type="slidenum">
              <a:rPr lang="es-ES" smtClean="0">
                <a:solidFill>
                  <a:prstClr val="black"/>
                </a:solidFill>
                <a:latin typeface="Calibri" pitchFamily="34" charset="0"/>
              </a:rPr>
              <a:pPr>
                <a:defRPr/>
              </a:pPr>
              <a:t>66</a:t>
            </a:fld>
            <a:endParaRPr lang="es-ES" dirty="0">
              <a:solidFill>
                <a:prstClr val="black"/>
              </a:solidFill>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75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D6465E7-C7A6-4C12-A68F-E24CC037801E}" type="slidenum">
              <a:rPr lang="es-ES" smtClean="0">
                <a:solidFill>
                  <a:prstClr val="black"/>
                </a:solidFill>
                <a:latin typeface="Calibri" pitchFamily="34" charset="0"/>
              </a:rPr>
              <a:pPr>
                <a:defRPr/>
              </a:pPr>
              <a:t>67</a:t>
            </a:fld>
            <a:endParaRPr 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 desde el Albaicín</a:t>
            </a:r>
          </a:p>
        </p:txBody>
      </p:sp>
      <p:sp>
        <p:nvSpPr>
          <p:cNvPr id="1761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F0C3B5E-379A-419E-8683-4D1AD109FCBF}" type="slidenum">
              <a:rPr lang="es-ES" smtClean="0">
                <a:solidFill>
                  <a:prstClr val="black"/>
                </a:solidFill>
                <a:latin typeface="Calibri" pitchFamily="34" charset="0"/>
              </a:rPr>
              <a:pPr>
                <a:defRPr/>
              </a:pPr>
              <a:t>68</a:t>
            </a:fld>
            <a:endParaRPr lang="es-ES" dirty="0">
              <a:solidFill>
                <a:prstClr val="black"/>
              </a:solidFill>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Alhambra.-Palacio de Carlos V</a:t>
            </a:r>
          </a:p>
        </p:txBody>
      </p:sp>
      <p:sp>
        <p:nvSpPr>
          <p:cNvPr id="1771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0DE5128-E5E5-41B4-BDAD-B67CED97914A}" type="slidenum">
              <a:rPr lang="es-ES" smtClean="0">
                <a:solidFill>
                  <a:prstClr val="black"/>
                </a:solidFill>
                <a:latin typeface="Calibri" pitchFamily="34" charset="0"/>
              </a:rPr>
              <a:pPr>
                <a:defRPr/>
              </a:pPr>
              <a:t>69</a:t>
            </a:fld>
            <a:endParaRPr lang="es-ES" dirty="0">
              <a:solidFill>
                <a:prstClr val="black"/>
              </a:solidFill>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Alhambra.-Palacio de Carlos V</a:t>
            </a:r>
          </a:p>
        </p:txBody>
      </p:sp>
      <p:sp>
        <p:nvSpPr>
          <p:cNvPr id="1781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7C62FA0-87CB-4C55-8162-0250EDADE9D9}" type="slidenum">
              <a:rPr lang="es-ES" smtClean="0">
                <a:solidFill>
                  <a:prstClr val="black"/>
                </a:solidFill>
                <a:latin typeface="Calibri" pitchFamily="34" charset="0"/>
              </a:rPr>
              <a:pPr>
                <a:defRPr/>
              </a:pPr>
              <a:t>70</a:t>
            </a:fld>
            <a:endParaRPr lang="es-ES" dirty="0">
              <a:solidFill>
                <a:prstClr val="black"/>
              </a:solidFill>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Alhambra.-Palacio de Carlos V</a:t>
            </a:r>
          </a:p>
        </p:txBody>
      </p:sp>
      <p:sp>
        <p:nvSpPr>
          <p:cNvPr id="179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D5EAFB6-6945-4FF9-B64D-BEE73E491515}" type="slidenum">
              <a:rPr lang="es-ES" smtClean="0">
                <a:solidFill>
                  <a:prstClr val="black"/>
                </a:solidFill>
                <a:latin typeface="Calibri" pitchFamily="34" charset="0"/>
              </a:rPr>
              <a:pPr>
                <a:defRPr/>
              </a:pPr>
              <a:t>71</a:t>
            </a:fld>
            <a:endParaRPr lang="es-ES" dirty="0">
              <a:solidFill>
                <a:prstClr val="black"/>
              </a:solidFill>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Alhambra.-Palacio de Carlos V</a:t>
            </a:r>
          </a:p>
        </p:txBody>
      </p:sp>
      <p:sp>
        <p:nvSpPr>
          <p:cNvPr id="1802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0B10CA6-D396-4FC3-88CF-47724B1B6963}" type="slidenum">
              <a:rPr lang="es-ES" smtClean="0">
                <a:solidFill>
                  <a:prstClr val="black"/>
                </a:solidFill>
                <a:latin typeface="Calibri" pitchFamily="34" charset="0"/>
              </a:rPr>
              <a:pPr>
                <a:defRPr/>
              </a:pPr>
              <a:t>72</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Alhambra.-Palacio de Carlos V</a:t>
            </a:r>
          </a:p>
        </p:txBody>
      </p:sp>
      <p:sp>
        <p:nvSpPr>
          <p:cNvPr id="1812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741214E-FA76-4123-9208-9BFC5B735E6D}" type="slidenum">
              <a:rPr lang="es-ES" smtClean="0">
                <a:solidFill>
                  <a:prstClr val="black"/>
                </a:solidFill>
                <a:latin typeface="Calibri" pitchFamily="34" charset="0"/>
              </a:rPr>
              <a:pPr>
                <a:defRPr/>
              </a:pPr>
              <a:t>73</a:t>
            </a:fld>
            <a:endParaRPr lang="es-ES" dirty="0">
              <a:solidFill>
                <a:prstClr val="black"/>
              </a:solidFill>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822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F79AE63-6291-4487-BCCB-0C2BB6EACA6D}" type="slidenum">
              <a:rPr lang="es-ES" smtClean="0">
                <a:solidFill>
                  <a:prstClr val="black"/>
                </a:solidFill>
                <a:latin typeface="Calibri" pitchFamily="34" charset="0"/>
              </a:rPr>
              <a:pPr>
                <a:defRPr/>
              </a:pPr>
              <a:t>74</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833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3B0B495-E054-4BF6-957B-149394CFFDEA}" type="slidenum">
              <a:rPr lang="es-ES" smtClean="0">
                <a:solidFill>
                  <a:prstClr val="black"/>
                </a:solidFill>
                <a:latin typeface="Calibri" pitchFamily="34" charset="0"/>
              </a:rPr>
              <a:pPr>
                <a:defRPr/>
              </a:pPr>
              <a:t>75</a:t>
            </a:fld>
            <a:endParaRPr 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843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6A2AE9A-A418-44EE-9253-146C7914FD4C}" type="slidenum">
              <a:rPr lang="es-ES" smtClean="0">
                <a:solidFill>
                  <a:prstClr val="black"/>
                </a:solidFill>
                <a:latin typeface="Calibri" pitchFamily="34" charset="0"/>
              </a:rPr>
              <a:pPr>
                <a:defRPr/>
              </a:pPr>
              <a:t>76</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853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33F38E1-6F11-45EB-8203-1FBD45035D4E}" type="slidenum">
              <a:rPr lang="es-ES" smtClean="0">
                <a:solidFill>
                  <a:prstClr val="black"/>
                </a:solidFill>
                <a:latin typeface="Calibri" pitchFamily="34" charset="0"/>
              </a:rPr>
              <a:pPr>
                <a:defRPr/>
              </a:pPr>
              <a:t>77</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1863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9AB0C01-A1F3-4382-98A1-2D6B243C88F2}" type="slidenum">
              <a:rPr lang="es-ES" smtClean="0">
                <a:solidFill>
                  <a:prstClr val="black"/>
                </a:solidFill>
                <a:latin typeface="Calibri" pitchFamily="34" charset="0"/>
              </a:rPr>
              <a:pPr>
                <a:defRPr/>
              </a:pPr>
              <a:t>78</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1873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2C399BB-EDB5-4481-8197-776D785126C0}" type="slidenum">
              <a:rPr lang="es-ES" smtClean="0">
                <a:solidFill>
                  <a:prstClr val="black"/>
                </a:solidFill>
                <a:latin typeface="Calibri" pitchFamily="34" charset="0"/>
              </a:rPr>
              <a:pPr>
                <a:defRPr/>
              </a:pPr>
              <a:t>79</a:t>
            </a:fld>
            <a:endParaRPr 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Alhambra.-El Partal</a:t>
            </a:r>
          </a:p>
        </p:txBody>
      </p:sp>
      <p:sp>
        <p:nvSpPr>
          <p:cNvPr id="1884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0A528C6-0A52-4C3A-93F9-700F0436F682}" type="slidenum">
              <a:rPr lang="es-ES" smtClean="0">
                <a:solidFill>
                  <a:prstClr val="black"/>
                </a:solidFill>
                <a:latin typeface="Calibri" pitchFamily="34" charset="0"/>
              </a:rPr>
              <a:pPr>
                <a:defRPr/>
              </a:pPr>
              <a:t>80</a:t>
            </a:fld>
            <a:endParaRPr 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 </a:t>
            </a:r>
          </a:p>
        </p:txBody>
      </p:sp>
      <p:sp>
        <p:nvSpPr>
          <p:cNvPr id="1894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7748D0A-CB78-4CF0-AE32-A6952F17594C}" type="slidenum">
              <a:rPr lang="es-ES" smtClean="0">
                <a:solidFill>
                  <a:prstClr val="black"/>
                </a:solidFill>
                <a:latin typeface="Calibri" pitchFamily="34" charset="0"/>
              </a:rPr>
              <a:pPr>
                <a:defRPr/>
              </a:pPr>
              <a:t>81</a:t>
            </a:fld>
            <a:endParaRPr lang="es-ES" dirty="0">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1904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D981BB5-9B05-40D2-BEF2-27E009D3B763}" type="slidenum">
              <a:rPr lang="es-ES" smtClean="0">
                <a:solidFill>
                  <a:prstClr val="black"/>
                </a:solidFill>
                <a:latin typeface="Calibri" pitchFamily="34" charset="0"/>
              </a:rPr>
              <a:pPr>
                <a:defRPr/>
              </a:pPr>
              <a:t>82</a:t>
            </a:fld>
            <a:endParaRPr lang="es-ES" dirty="0">
              <a:solidFill>
                <a:prstClr val="black"/>
              </a:solidFill>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1914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5D3A262-71CE-495A-B382-74E1DCE4FE29}" type="slidenum">
              <a:rPr lang="es-ES" smtClean="0">
                <a:solidFill>
                  <a:prstClr val="black"/>
                </a:solidFill>
                <a:latin typeface="Calibri" pitchFamily="34" charset="0"/>
              </a:rPr>
              <a:pPr>
                <a:defRPr/>
              </a:pPr>
              <a:t>83</a:t>
            </a:fld>
            <a:endParaRPr lang="es-ES" dirty="0">
              <a:solidFill>
                <a:prstClr val="black"/>
              </a:solidFill>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Alhambra.-Patio dela Sultana</a:t>
            </a:r>
          </a:p>
        </p:txBody>
      </p:sp>
      <p:sp>
        <p:nvSpPr>
          <p:cNvPr id="1925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59D91C0-FF96-4A3B-A14B-0C99A64A42F3}" type="slidenum">
              <a:rPr lang="es-ES" smtClean="0">
                <a:solidFill>
                  <a:prstClr val="black"/>
                </a:solidFill>
                <a:latin typeface="Calibri" pitchFamily="34" charset="0"/>
              </a:rPr>
              <a:pPr>
                <a:defRPr/>
              </a:pPr>
              <a:t>84</a:t>
            </a:fld>
            <a:endParaRPr lang="es-ES" dirty="0">
              <a:solidFill>
                <a:prstClr val="black"/>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Generalife.-Patio de la Sultana</a:t>
            </a:r>
          </a:p>
        </p:txBody>
      </p:sp>
      <p:sp>
        <p:nvSpPr>
          <p:cNvPr id="1935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8DB7E10-D01F-4245-B52D-8A20DD38E357}" type="slidenum">
              <a:rPr lang="es-ES" smtClean="0">
                <a:solidFill>
                  <a:prstClr val="black"/>
                </a:solidFill>
                <a:latin typeface="Calibri" pitchFamily="34" charset="0"/>
              </a:rPr>
              <a:pPr>
                <a:defRPr/>
              </a:pPr>
              <a:t>85</a:t>
            </a:fld>
            <a:endParaRPr lang="es-ES" dirty="0">
              <a:solidFill>
                <a:prstClr val="black"/>
              </a:solidFill>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Alhambra.-Patio de la Sultana</a:t>
            </a:r>
          </a:p>
        </p:txBody>
      </p:sp>
      <p:sp>
        <p:nvSpPr>
          <p:cNvPr id="1945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3FAE63F-5121-4431-B75C-ACAD5C8865E1}" type="slidenum">
              <a:rPr lang="es-ES" smtClean="0">
                <a:solidFill>
                  <a:prstClr val="black"/>
                </a:solidFill>
                <a:latin typeface="Calibri" pitchFamily="34" charset="0"/>
              </a:rPr>
              <a:pPr>
                <a:defRPr/>
              </a:pPr>
              <a:t>86</a:t>
            </a:fld>
            <a:endParaRPr lang="es-ES" dirty="0">
              <a:solidFill>
                <a:prstClr val="black"/>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Alhambra.-Patio de la Sultana</a:t>
            </a:r>
          </a:p>
        </p:txBody>
      </p:sp>
      <p:sp>
        <p:nvSpPr>
          <p:cNvPr id="1955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C532B00-F5A6-4206-B630-E2C44BF44045}" type="slidenum">
              <a:rPr lang="es-ES" smtClean="0">
                <a:solidFill>
                  <a:prstClr val="black"/>
                </a:solidFill>
                <a:latin typeface="Calibri" pitchFamily="34" charset="0"/>
              </a:rPr>
              <a:pPr>
                <a:defRPr/>
              </a:pPr>
              <a:t>87</a:t>
            </a:fld>
            <a:endParaRPr lang="es-ES" dirty="0">
              <a:solidFill>
                <a:prstClr val="black"/>
              </a:solidFill>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Alhambra.-Patio de la Sultana</a:t>
            </a:r>
          </a:p>
        </p:txBody>
      </p:sp>
      <p:sp>
        <p:nvSpPr>
          <p:cNvPr id="1966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AA5B3E3-A900-484D-A388-FF0B51585C62}" type="slidenum">
              <a:rPr lang="es-ES" smtClean="0">
                <a:solidFill>
                  <a:prstClr val="black"/>
                </a:solidFill>
                <a:latin typeface="Calibri" pitchFamily="34" charset="0"/>
              </a:rPr>
              <a:pPr>
                <a:defRPr/>
              </a:pPr>
              <a:t>88</a:t>
            </a:fld>
            <a:endParaRPr lang="es-ES" dirty="0">
              <a:solidFill>
                <a:prstClr val="black"/>
              </a:solidFill>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Generalife.-Escalera del Agua</a:t>
            </a:r>
          </a:p>
        </p:txBody>
      </p:sp>
      <p:sp>
        <p:nvSpPr>
          <p:cNvPr id="1976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6E4BEA1-3A99-466E-B69F-9D7979EDA5F4}" type="slidenum">
              <a:rPr lang="es-ES" smtClean="0">
                <a:solidFill>
                  <a:prstClr val="black"/>
                </a:solidFill>
                <a:latin typeface="Calibri" pitchFamily="34" charset="0"/>
              </a:rPr>
              <a:pPr>
                <a:defRPr/>
              </a:pPr>
              <a:t>89</a:t>
            </a:fld>
            <a:endParaRPr lang="es-ES" dirty="0">
              <a:solidFill>
                <a:prstClr val="black"/>
              </a:solidFill>
              <a:latin typeface="Calibri"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Generalife.-Escalera del Agua</a:t>
            </a:r>
          </a:p>
        </p:txBody>
      </p:sp>
      <p:sp>
        <p:nvSpPr>
          <p:cNvPr id="1986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D8D875A-8745-41A3-BAF2-C04892E93AC5}" type="slidenum">
              <a:rPr lang="es-ES" smtClean="0">
                <a:solidFill>
                  <a:prstClr val="black"/>
                </a:solidFill>
                <a:latin typeface="Calibri" pitchFamily="34" charset="0"/>
              </a:rPr>
              <a:pPr>
                <a:defRPr/>
              </a:pPr>
              <a:t>90</a:t>
            </a:fld>
            <a:endParaRPr lang="es-ES" dirty="0">
              <a:solidFill>
                <a:prstClr val="black"/>
              </a:solidFill>
              <a:latin typeface="Calibri"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Generalife.-Escalera del Agua</a:t>
            </a:r>
          </a:p>
        </p:txBody>
      </p:sp>
      <p:sp>
        <p:nvSpPr>
          <p:cNvPr id="1996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745417F-1D8E-4E45-8DAB-B70084C7D014}" type="slidenum">
              <a:rPr lang="es-ES" smtClean="0">
                <a:solidFill>
                  <a:prstClr val="black"/>
                </a:solidFill>
                <a:latin typeface="Calibri" pitchFamily="34" charset="0"/>
              </a:rPr>
              <a:pPr>
                <a:defRPr/>
              </a:pPr>
              <a:t>91</a:t>
            </a:fld>
            <a:endParaRPr lang="es-ES" dirty="0">
              <a:solidFill>
                <a:prstClr val="black"/>
              </a:solidFill>
              <a:latin typeface="Calibri"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2007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80A0F2E-EEAC-4348-9C5A-11090F12D45D}" type="slidenum">
              <a:rPr lang="es-ES" smtClean="0">
                <a:solidFill>
                  <a:prstClr val="black"/>
                </a:solidFill>
                <a:latin typeface="Calibri" pitchFamily="34" charset="0"/>
              </a:rPr>
              <a:pPr>
                <a:defRPr/>
              </a:pPr>
              <a:t>92</a:t>
            </a:fld>
            <a:endParaRPr lang="es-ES" dirty="0">
              <a:solidFill>
                <a:prstClr val="black"/>
              </a:solidFill>
              <a:latin typeface="Calibri"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2017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FFBF84D-A26C-4336-96E8-D9E624825FBB}" type="slidenum">
              <a:rPr lang="es-ES" smtClean="0">
                <a:solidFill>
                  <a:prstClr val="black"/>
                </a:solidFill>
                <a:latin typeface="Calibri" pitchFamily="34" charset="0"/>
              </a:rPr>
              <a:pPr>
                <a:defRPr/>
              </a:pPr>
              <a:t>93</a:t>
            </a:fld>
            <a:endParaRPr lang="es-ES" dirty="0">
              <a:solidFill>
                <a:prstClr val="black"/>
              </a:solidFill>
              <a:latin typeface="Calibri"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2027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AB9AEE4-B763-4E7C-A851-A34307B2EC1D}" type="slidenum">
              <a:rPr lang="es-ES" smtClean="0">
                <a:solidFill>
                  <a:prstClr val="black"/>
                </a:solidFill>
                <a:latin typeface="Calibri" pitchFamily="34" charset="0"/>
              </a:rPr>
              <a:pPr>
                <a:defRPr/>
              </a:pPr>
              <a:t>94</a:t>
            </a:fld>
            <a:endParaRPr lang="es-ES" dirty="0">
              <a:solidFill>
                <a:prstClr val="black"/>
              </a:solidFill>
              <a:latin typeface="Calibri"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2037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29DF574-775B-4AB9-B92B-021968ACA23F}" type="slidenum">
              <a:rPr lang="es-ES" smtClean="0">
                <a:solidFill>
                  <a:prstClr val="black"/>
                </a:solidFill>
                <a:latin typeface="Calibri" pitchFamily="34" charset="0"/>
              </a:rPr>
              <a:pPr>
                <a:defRPr/>
              </a:pPr>
              <a:t>95</a:t>
            </a:fld>
            <a:endParaRPr lang="es-ES" dirty="0">
              <a:solidFill>
                <a:prstClr val="black"/>
              </a:solidFill>
              <a:latin typeface="Calibri"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2048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3E0BC2A-B788-4975-8256-E2C594521964}" type="slidenum">
              <a:rPr lang="es-ES" smtClean="0">
                <a:solidFill>
                  <a:prstClr val="black"/>
                </a:solidFill>
                <a:latin typeface="Calibri" pitchFamily="34" charset="0"/>
              </a:rPr>
              <a:pPr>
                <a:defRPr/>
              </a:pPr>
              <a:t>96</a:t>
            </a:fld>
            <a:endParaRPr lang="es-ES" dirty="0">
              <a:solidFill>
                <a:prstClr val="black"/>
              </a:solidFill>
              <a:latin typeface="Calibri"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2058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0E0D152-16CC-4738-AB17-E048B545E91A}" type="slidenum">
              <a:rPr lang="es-ES" smtClean="0">
                <a:solidFill>
                  <a:prstClr val="black"/>
                </a:solidFill>
                <a:latin typeface="Calibri" pitchFamily="34" charset="0"/>
              </a:rPr>
              <a:pPr>
                <a:defRPr/>
              </a:pPr>
              <a:t>97</a:t>
            </a:fld>
            <a:endParaRPr lang="es-ES" dirty="0">
              <a:solidFill>
                <a:prstClr val="black"/>
              </a:solidFill>
              <a:latin typeface="Calibri"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2068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6B8B1C7-D070-47C7-B842-C86A338F3507}" type="slidenum">
              <a:rPr lang="es-ES" smtClean="0">
                <a:solidFill>
                  <a:prstClr val="black"/>
                </a:solidFill>
                <a:latin typeface="Calibri" pitchFamily="34" charset="0"/>
              </a:rPr>
              <a:pPr>
                <a:defRPr/>
              </a:pPr>
              <a:t>98</a:t>
            </a:fld>
            <a:endParaRPr lang="es-ES" dirty="0">
              <a:solidFill>
                <a:prstClr val="black"/>
              </a:solidFill>
              <a:latin typeface="Calibri"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2078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12AE232-F4B6-4DAF-9930-27ED2A79AA41}" type="slidenum">
              <a:rPr lang="es-ES" smtClean="0">
                <a:solidFill>
                  <a:prstClr val="black"/>
                </a:solidFill>
                <a:latin typeface="Calibri" pitchFamily="34" charset="0"/>
              </a:rPr>
              <a:pPr>
                <a:defRPr/>
              </a:pPr>
              <a:t>99</a:t>
            </a:fld>
            <a:endParaRPr lang="es-ES" dirty="0">
              <a:solidFill>
                <a:prstClr val="black"/>
              </a:solidFill>
              <a:latin typeface="Calibri"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2089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C006111-B060-4EE0-9B63-824A220605F9}" type="slidenum">
              <a:rPr lang="es-ES" smtClean="0">
                <a:solidFill>
                  <a:prstClr val="black"/>
                </a:solidFill>
                <a:latin typeface="Calibri" pitchFamily="34" charset="0"/>
              </a:rPr>
              <a:pPr>
                <a:defRPr/>
              </a:pPr>
              <a:t>100</a:t>
            </a:fld>
            <a:endParaRPr lang="es-ES" dirty="0">
              <a:solidFill>
                <a:prstClr val="black"/>
              </a:solidFill>
              <a:latin typeface="Calibri"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2099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61591F8-DB0C-407D-B3FF-B48B599F79D0}" type="slidenum">
              <a:rPr lang="es-ES" smtClean="0">
                <a:solidFill>
                  <a:prstClr val="black"/>
                </a:solidFill>
                <a:latin typeface="Calibri" pitchFamily="34" charset="0"/>
              </a:rPr>
              <a:pPr>
                <a:defRPr/>
              </a:pPr>
              <a:t>101</a:t>
            </a:fld>
            <a:endParaRPr lang="es-ES" dirty="0">
              <a:solidFill>
                <a:prstClr val="black"/>
              </a:solidFill>
              <a:latin typeface="Calibri"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2109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3172EF5-4762-4F23-8125-B0D5E1C231F7}" type="slidenum">
              <a:rPr lang="es-ES" smtClean="0">
                <a:solidFill>
                  <a:prstClr val="black"/>
                </a:solidFill>
                <a:latin typeface="Calibri" pitchFamily="34" charset="0"/>
              </a:rPr>
              <a:pPr>
                <a:defRPr/>
              </a:pPr>
              <a:t>102</a:t>
            </a:fld>
            <a:endParaRPr lang="es-ES" dirty="0">
              <a:solidFill>
                <a:prstClr val="black"/>
              </a:solidFill>
              <a:latin typeface="Calibri"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2119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33E4F63-F222-4915-8E39-B9BBFDB3BDA9}" type="slidenum">
              <a:rPr lang="es-ES" smtClean="0">
                <a:solidFill>
                  <a:prstClr val="black"/>
                </a:solidFill>
                <a:latin typeface="Calibri" pitchFamily="34" charset="0"/>
              </a:rPr>
              <a:pPr>
                <a:defRPr/>
              </a:pPr>
              <a:t>103</a:t>
            </a:fld>
            <a:endParaRPr lang="es-ES" dirty="0">
              <a:solidFill>
                <a:prstClr val="black"/>
              </a:solidFill>
              <a:latin typeface="Calibri"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2129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EBF02BF-8775-42F6-8CAB-DBEBB79E9EC3}" type="slidenum">
              <a:rPr lang="es-ES" smtClean="0">
                <a:solidFill>
                  <a:prstClr val="black"/>
                </a:solidFill>
                <a:latin typeface="Calibri" pitchFamily="34" charset="0"/>
              </a:rPr>
              <a:pPr>
                <a:defRPr/>
              </a:pPr>
              <a:t>104</a:t>
            </a:fld>
            <a:endParaRPr lang="es-ES" dirty="0">
              <a:solidFill>
                <a:prstClr val="black"/>
              </a:solidFill>
              <a:latin typeface="Calibri"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Generalife</a:t>
            </a:r>
          </a:p>
        </p:txBody>
      </p:sp>
      <p:sp>
        <p:nvSpPr>
          <p:cNvPr id="2140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C7F49E8-B726-4CB2-BA29-E2E96DFDBE4B}" type="slidenum">
              <a:rPr lang="es-ES" smtClean="0">
                <a:solidFill>
                  <a:prstClr val="black"/>
                </a:solidFill>
                <a:latin typeface="Calibri" pitchFamily="34" charset="0"/>
              </a:rPr>
              <a:pPr>
                <a:defRPr/>
              </a:pPr>
              <a:t>105</a:t>
            </a:fld>
            <a:endParaRPr lang="es-ES" dirty="0">
              <a:solidFill>
                <a:prstClr val="black"/>
              </a:solidFill>
              <a:latin typeface="Calibri"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2150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852CAB6-F94E-460C-B65D-A18265E628F3}" type="slidenum">
              <a:rPr lang="es-ES" smtClean="0">
                <a:solidFill>
                  <a:prstClr val="black"/>
                </a:solidFill>
                <a:latin typeface="Calibri" pitchFamily="34" charset="0"/>
              </a:rPr>
              <a:pPr>
                <a:defRPr/>
              </a:pPr>
              <a:t>106</a:t>
            </a:fld>
            <a:endParaRPr lang="es-ES" dirty="0">
              <a:solidFill>
                <a:prstClr val="black"/>
              </a:solidFill>
              <a:latin typeface="Calibri"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Alhambra</a:t>
            </a:r>
          </a:p>
        </p:txBody>
      </p:sp>
      <p:sp>
        <p:nvSpPr>
          <p:cNvPr id="2160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4146F12-6F49-40C9-827F-DC0B9961CEC2}" type="slidenum">
              <a:rPr lang="es-ES" smtClean="0">
                <a:solidFill>
                  <a:prstClr val="black"/>
                </a:solidFill>
                <a:latin typeface="Calibri" pitchFamily="34" charset="0"/>
              </a:rPr>
              <a:pPr>
                <a:defRPr/>
              </a:pPr>
              <a:t>107</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1" name="10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2" name="11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3" name="12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4" name="13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5" name="14 Conector recto"/>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6" name="15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0" name="19 Elipse"/>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1" name="20 Elipse"/>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Título"/>
          <p:cNvSpPr>
            <a:spLocks noGrp="1"/>
          </p:cNvSpPr>
          <p:nvPr>
            <p:ph type="ctrTitle"/>
          </p:nvPr>
        </p:nvSpPr>
        <p:spPr>
          <a:xfrm>
            <a:off x="2286000" y="3124200"/>
            <a:ext cx="6172200" cy="1894362"/>
          </a:xfrm>
        </p:spPr>
        <p:txBody>
          <a:bodyPr/>
          <a:lstStyle>
            <a:lvl1pPr>
              <a:defRPr b="1"/>
            </a:lvl1pPr>
          </a:lstStyle>
          <a:p>
            <a:r>
              <a:rPr lang="es-ES"/>
              <a:t>Haga clic para modificar el estilo de título del patrón</a:t>
            </a:r>
            <a:endParaRPr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22" name="27 Marcador de fecha"/>
          <p:cNvSpPr>
            <a:spLocks noGrp="1"/>
          </p:cNvSpPr>
          <p:nvPr>
            <p:ph type="dt" sz="half" idx="10"/>
          </p:nvPr>
        </p:nvSpPr>
        <p:spPr bwMode="auto">
          <a:xfrm rot="5400000">
            <a:off x="7764463" y="1174750"/>
            <a:ext cx="2286000" cy="381000"/>
          </a:xfrm>
        </p:spPr>
        <p:txBody>
          <a:bodyPr/>
          <a:lstStyle>
            <a:lvl1pPr>
              <a:defRPr/>
            </a:lvl1pPr>
          </a:lstStyle>
          <a:p>
            <a:pPr>
              <a:defRPr/>
            </a:pPr>
            <a:fld id="{0F6AFE76-B0E7-4D28-BCA3-F34A7341F1B5}" type="datetimeFigureOut">
              <a:rPr lang="es-ES">
                <a:solidFill>
                  <a:srgbClr val="FFF39D"/>
                </a:solidFill>
              </a:rPr>
              <a:pPr>
                <a:defRPr/>
              </a:pPr>
              <a:t>11/03/2018</a:t>
            </a:fld>
            <a:endParaRPr lang="es-ES" dirty="0">
              <a:solidFill>
                <a:srgbClr val="FFF39D"/>
              </a:solidFill>
            </a:endParaRPr>
          </a:p>
        </p:txBody>
      </p:sp>
      <p:sp>
        <p:nvSpPr>
          <p:cNvPr id="23" name="16 Marcador de pie de página"/>
          <p:cNvSpPr>
            <a:spLocks noGrp="1"/>
          </p:cNvSpPr>
          <p:nvPr>
            <p:ph type="ftr" sz="quarter" idx="11"/>
          </p:nvPr>
        </p:nvSpPr>
        <p:spPr bwMode="auto">
          <a:xfrm rot="5400000">
            <a:off x="7077076" y="4181475"/>
            <a:ext cx="3657600" cy="384175"/>
          </a:xfrm>
        </p:spPr>
        <p:txBody>
          <a:bodyPr/>
          <a:lstStyle>
            <a:lvl1pPr>
              <a:defRPr/>
            </a:lvl1pPr>
          </a:lstStyle>
          <a:p>
            <a:pPr>
              <a:defRPr/>
            </a:pPr>
            <a:endParaRPr lang="es-ES" dirty="0">
              <a:solidFill>
                <a:srgbClr val="FFF39D"/>
              </a:solidFill>
            </a:endParaRPr>
          </a:p>
        </p:txBody>
      </p:sp>
      <p:sp>
        <p:nvSpPr>
          <p:cNvPr id="24" name="28 Marcador de número de diapositiva"/>
          <p:cNvSpPr>
            <a:spLocks noGrp="1"/>
          </p:cNvSpPr>
          <p:nvPr>
            <p:ph type="sldNum" sz="quarter" idx="12"/>
          </p:nvPr>
        </p:nvSpPr>
        <p:spPr bwMode="auto">
          <a:xfrm>
            <a:off x="1325563" y="4929188"/>
            <a:ext cx="609600" cy="517525"/>
          </a:xfrm>
        </p:spPr>
        <p:txBody>
          <a:bodyPr/>
          <a:lstStyle>
            <a:lvl1pPr>
              <a:defRPr/>
            </a:lvl1pPr>
          </a:lstStyle>
          <a:p>
            <a:pPr>
              <a:defRPr/>
            </a:pPr>
            <a:fld id="{82D32633-5834-4CBB-9B0A-E71D85E2AA97}" type="slidenum">
              <a:rPr lang="es-ES"/>
              <a:pPr>
                <a:defRPr/>
              </a:pPr>
              <a:t>‹Nº›</a:t>
            </a:fld>
            <a:endParaRPr lang="es-ES" dirty="0"/>
          </a:p>
        </p:txBody>
      </p:sp>
    </p:spTree>
    <p:extLst>
      <p:ext uri="{BB962C8B-B14F-4D97-AF65-F5344CB8AC3E}">
        <p14:creationId xmlns:p14="http://schemas.microsoft.com/office/powerpoint/2010/main" val="1624465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457200" y="1600200"/>
            <a:ext cx="7467600" cy="487375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6 Marcador de fecha"/>
          <p:cNvSpPr>
            <a:spLocks noGrp="1"/>
          </p:cNvSpPr>
          <p:nvPr>
            <p:ph type="dt" sz="half" idx="10"/>
          </p:nvPr>
        </p:nvSpPr>
        <p:spPr/>
        <p:txBody>
          <a:bodyPr rtlCol="0"/>
          <a:lstStyle>
            <a:lvl1pPr>
              <a:defRPr/>
            </a:lvl1pPr>
          </a:lstStyle>
          <a:p>
            <a:pPr>
              <a:defRPr/>
            </a:pPr>
            <a:fld id="{423D9AF5-3075-44DD-8406-55E35C10531C}" type="datetimeFigureOut">
              <a:rPr lang="es-ES">
                <a:solidFill>
                  <a:srgbClr val="FFF39D"/>
                </a:solidFill>
              </a:rPr>
              <a:pPr>
                <a:defRPr/>
              </a:pPr>
              <a:t>11/03/2018</a:t>
            </a:fld>
            <a:endParaRPr lang="es-ES" dirty="0">
              <a:solidFill>
                <a:srgbClr val="FFF39D"/>
              </a:solidFill>
            </a:endParaRPr>
          </a:p>
        </p:txBody>
      </p:sp>
      <p:sp>
        <p:nvSpPr>
          <p:cNvPr id="5" name="8 Marcador de número de diapositiva"/>
          <p:cNvSpPr>
            <a:spLocks noGrp="1"/>
          </p:cNvSpPr>
          <p:nvPr>
            <p:ph type="sldNum" sz="quarter" idx="11"/>
          </p:nvPr>
        </p:nvSpPr>
        <p:spPr/>
        <p:txBody>
          <a:bodyPr rtlCol="0"/>
          <a:lstStyle>
            <a:lvl1pPr>
              <a:defRPr/>
            </a:lvl1pPr>
          </a:lstStyle>
          <a:p>
            <a:pPr>
              <a:defRPr/>
            </a:pPr>
            <a:fld id="{02629B35-ACFA-44D4-9AAB-7D148034003F}" type="slidenum">
              <a:rPr lang="es-ES"/>
              <a:pPr>
                <a:defRPr/>
              </a:pPr>
              <a:t>‹Nº›</a:t>
            </a:fld>
            <a:endParaRPr lang="es-ES" dirty="0"/>
          </a:p>
        </p:txBody>
      </p:sp>
      <p:sp>
        <p:nvSpPr>
          <p:cNvPr id="6" name="9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3132648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9" name="8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0" name="9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1" name="10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2" name="11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3" name="12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13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14 Elipse"/>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15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Conector recto"/>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lang="es-ES"/>
              <a:t>Haga clic para modificar el estilo de título del patrón</a:t>
            </a:r>
            <a:endParaRPr lang="en-US"/>
          </a:p>
        </p:txBody>
      </p:sp>
      <p:sp>
        <p:nvSpPr>
          <p:cNvPr id="3" name="2 Marcador de texto"/>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0" name="3 Marcador de fecha"/>
          <p:cNvSpPr>
            <a:spLocks noGrp="1"/>
          </p:cNvSpPr>
          <p:nvPr>
            <p:ph type="dt" sz="half" idx="10"/>
          </p:nvPr>
        </p:nvSpPr>
        <p:spPr bwMode="auto">
          <a:xfrm rot="5400000">
            <a:off x="7762875" y="1169988"/>
            <a:ext cx="2286000" cy="381000"/>
          </a:xfrm>
        </p:spPr>
        <p:txBody>
          <a:bodyPr/>
          <a:lstStyle>
            <a:lvl1pPr>
              <a:defRPr/>
            </a:lvl1pPr>
          </a:lstStyle>
          <a:p>
            <a:pPr>
              <a:defRPr/>
            </a:pPr>
            <a:fld id="{9E0C6BC4-0C39-4D3B-8293-B4D366BDFF5F}" type="datetimeFigureOut">
              <a:rPr lang="es-ES">
                <a:solidFill>
                  <a:srgbClr val="FFF39D"/>
                </a:solidFill>
              </a:rPr>
              <a:pPr>
                <a:defRPr/>
              </a:pPr>
              <a:t>11/03/2018</a:t>
            </a:fld>
            <a:endParaRPr lang="es-ES" dirty="0">
              <a:solidFill>
                <a:srgbClr val="FFF39D"/>
              </a:solidFill>
            </a:endParaRPr>
          </a:p>
        </p:txBody>
      </p:sp>
      <p:sp>
        <p:nvSpPr>
          <p:cNvPr id="21" name="4 Marcador de pie de página"/>
          <p:cNvSpPr>
            <a:spLocks noGrp="1"/>
          </p:cNvSpPr>
          <p:nvPr>
            <p:ph type="ftr" sz="quarter" idx="11"/>
          </p:nvPr>
        </p:nvSpPr>
        <p:spPr bwMode="auto">
          <a:xfrm rot="5400000">
            <a:off x="7077076" y="4178300"/>
            <a:ext cx="3657600" cy="384175"/>
          </a:xfrm>
        </p:spPr>
        <p:txBody>
          <a:bodyPr/>
          <a:lstStyle>
            <a:lvl1pPr>
              <a:defRPr/>
            </a:lvl1pPr>
          </a:lstStyle>
          <a:p>
            <a:pPr>
              <a:defRPr/>
            </a:pPr>
            <a:endParaRPr lang="es-ES" dirty="0">
              <a:solidFill>
                <a:srgbClr val="FFF39D"/>
              </a:solidFill>
            </a:endParaRPr>
          </a:p>
        </p:txBody>
      </p:sp>
      <p:sp>
        <p:nvSpPr>
          <p:cNvPr id="22" name="5 Marcador de número de diapositiva"/>
          <p:cNvSpPr>
            <a:spLocks noGrp="1"/>
          </p:cNvSpPr>
          <p:nvPr>
            <p:ph type="sldNum" sz="quarter" idx="12"/>
          </p:nvPr>
        </p:nvSpPr>
        <p:spPr bwMode="auto">
          <a:xfrm>
            <a:off x="1339850" y="4929188"/>
            <a:ext cx="609600" cy="517525"/>
          </a:xfrm>
        </p:spPr>
        <p:txBody>
          <a:bodyPr/>
          <a:lstStyle>
            <a:lvl1pPr>
              <a:defRPr/>
            </a:lvl1pPr>
          </a:lstStyle>
          <a:p>
            <a:pPr>
              <a:defRPr/>
            </a:pPr>
            <a:fld id="{532E03F3-1DF4-48E7-B025-090DA7639A9B}" type="slidenum">
              <a:rPr lang="es-ES"/>
              <a:pPr>
                <a:defRPr/>
              </a:pPr>
              <a:t>‹Nº›</a:t>
            </a:fld>
            <a:endParaRPr lang="es-ES" dirty="0"/>
          </a:p>
        </p:txBody>
      </p:sp>
    </p:spTree>
    <p:extLst>
      <p:ext uri="{BB962C8B-B14F-4D97-AF65-F5344CB8AC3E}">
        <p14:creationId xmlns:p14="http://schemas.microsoft.com/office/powerpoint/2010/main" val="107956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457200"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270248"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592B2E61-8FC6-47D7-A897-39A8CA5BF7B8}" type="datetimeFigureOut">
              <a:rPr lang="es-ES">
                <a:solidFill>
                  <a:srgbClr val="FFF39D"/>
                </a:solidFill>
              </a:rPr>
              <a:pPr>
                <a:defRPr/>
              </a:pPr>
              <a:t>11/03/2018</a:t>
            </a:fld>
            <a:endParaRPr lang="es-ES" dirty="0">
              <a:solidFill>
                <a:srgbClr val="FFF39D"/>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E8868912-13CE-437E-BC46-DB749032AD20}" type="slidenum">
              <a:rPr lang="es-ES"/>
              <a:pPr>
                <a:defRPr/>
              </a:pPr>
              <a:t>‹Nº›</a:t>
            </a:fld>
            <a:endParaRPr lang="es-ES" dirty="0"/>
          </a:p>
        </p:txBody>
      </p:sp>
    </p:spTree>
    <p:extLst>
      <p:ext uri="{BB962C8B-B14F-4D97-AF65-F5344CB8AC3E}">
        <p14:creationId xmlns:p14="http://schemas.microsoft.com/office/powerpoint/2010/main" val="231566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457200"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371975"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7" name="13 Marcador de fecha"/>
          <p:cNvSpPr>
            <a:spLocks noGrp="1"/>
          </p:cNvSpPr>
          <p:nvPr>
            <p:ph type="dt" sz="half" idx="10"/>
          </p:nvPr>
        </p:nvSpPr>
        <p:spPr/>
        <p:txBody>
          <a:bodyPr/>
          <a:lstStyle>
            <a:lvl1pPr>
              <a:defRPr/>
            </a:lvl1pPr>
          </a:lstStyle>
          <a:p>
            <a:pPr>
              <a:defRPr/>
            </a:pPr>
            <a:fld id="{8DD5040F-9467-4583-987D-F80AF397DCF3}" type="datetimeFigureOut">
              <a:rPr lang="es-ES">
                <a:solidFill>
                  <a:srgbClr val="FFF39D"/>
                </a:solidFill>
              </a:rPr>
              <a:pPr>
                <a:defRPr/>
              </a:pPr>
              <a:t>11/03/2018</a:t>
            </a:fld>
            <a:endParaRPr lang="es-ES" dirty="0">
              <a:solidFill>
                <a:srgbClr val="FFF39D"/>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5B7877CD-5DB7-4D8E-A989-7EF8DAA2FF5F}" type="slidenum">
              <a:rPr lang="es-ES"/>
              <a:pPr>
                <a:defRPr/>
              </a:pPr>
              <a:t>‹Nº›</a:t>
            </a:fld>
            <a:endParaRPr lang="es-ES" dirty="0"/>
          </a:p>
        </p:txBody>
      </p:sp>
    </p:spTree>
    <p:extLst>
      <p:ext uri="{BB962C8B-B14F-4D97-AF65-F5344CB8AC3E}">
        <p14:creationId xmlns:p14="http://schemas.microsoft.com/office/powerpoint/2010/main" val="618178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5 Marcador de fecha"/>
          <p:cNvSpPr>
            <a:spLocks noGrp="1"/>
          </p:cNvSpPr>
          <p:nvPr>
            <p:ph type="dt" sz="half" idx="10"/>
          </p:nvPr>
        </p:nvSpPr>
        <p:spPr/>
        <p:txBody>
          <a:bodyPr rtlCol="0"/>
          <a:lstStyle>
            <a:lvl1pPr>
              <a:defRPr/>
            </a:lvl1pPr>
          </a:lstStyle>
          <a:p>
            <a:pPr>
              <a:defRPr/>
            </a:pPr>
            <a:fld id="{902AFE5B-DAE6-4AA2-A4D4-4BA402A7075A}" type="datetimeFigureOut">
              <a:rPr lang="es-ES">
                <a:solidFill>
                  <a:srgbClr val="FFF39D"/>
                </a:solidFill>
              </a:rPr>
              <a:pPr>
                <a:defRPr/>
              </a:pPr>
              <a:t>11/03/2018</a:t>
            </a:fld>
            <a:endParaRPr lang="es-ES" dirty="0">
              <a:solidFill>
                <a:srgbClr val="FFF39D"/>
              </a:solidFill>
            </a:endParaRPr>
          </a:p>
        </p:txBody>
      </p:sp>
      <p:sp>
        <p:nvSpPr>
          <p:cNvPr id="4" name="6 Marcador de número de diapositiva"/>
          <p:cNvSpPr>
            <a:spLocks noGrp="1"/>
          </p:cNvSpPr>
          <p:nvPr>
            <p:ph type="sldNum" sz="quarter" idx="11"/>
          </p:nvPr>
        </p:nvSpPr>
        <p:spPr/>
        <p:txBody>
          <a:bodyPr rtlCol="0"/>
          <a:lstStyle>
            <a:lvl1pPr>
              <a:defRPr/>
            </a:lvl1pPr>
          </a:lstStyle>
          <a:p>
            <a:pPr>
              <a:defRPr/>
            </a:pPr>
            <a:fld id="{49BBE313-0FD4-4292-9A36-1CE31307653B}" type="slidenum">
              <a:rPr lang="es-ES"/>
              <a:pPr>
                <a:defRPr/>
              </a:pPr>
              <a:t>‹Nº›</a:t>
            </a:fld>
            <a:endParaRPr lang="es-ES" dirty="0"/>
          </a:p>
        </p:txBody>
      </p:sp>
      <p:sp>
        <p:nvSpPr>
          <p:cNvPr id="5" name="7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4062309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fld id="{6815AD36-537B-4B71-A0A6-7E7E877B9A12}" type="datetimeFigureOut">
              <a:rPr lang="es-ES">
                <a:solidFill>
                  <a:srgbClr val="FFF39D"/>
                </a:solidFill>
              </a:rPr>
              <a:pPr>
                <a:defRPr/>
              </a:pPr>
              <a:t>11/03/2018</a:t>
            </a:fld>
            <a:endParaRPr lang="es-ES" dirty="0">
              <a:solidFill>
                <a:srgbClr val="FFF39D"/>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E32C852A-0D93-4AFC-8800-22C8893AFC92}" type="slidenum">
              <a:rPr lang="es-ES"/>
              <a:pPr>
                <a:defRPr/>
              </a:pPr>
              <a:t>‹Nº›</a:t>
            </a:fld>
            <a:endParaRPr lang="es-ES" dirty="0"/>
          </a:p>
        </p:txBody>
      </p:sp>
    </p:spTree>
    <p:extLst>
      <p:ext uri="{BB962C8B-B14F-4D97-AF65-F5344CB8AC3E}">
        <p14:creationId xmlns:p14="http://schemas.microsoft.com/office/powerpoint/2010/main" val="16396363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6" name="5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7" name="17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8" name="1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9" name="8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2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11" name="10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lstStyle>
            <a:lvl1pPr algn="l">
              <a:buNone/>
              <a:defRPr sz="2000" b="1" cap="small" baseline="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8" name="17 Marcador de contenido"/>
          <p:cNvSpPr>
            <a:spLocks noGrp="1"/>
          </p:cNvSpPr>
          <p:nvPr>
            <p:ph sz="quarter" idx="1"/>
          </p:nvPr>
        </p:nvSpPr>
        <p:spPr>
          <a:xfrm>
            <a:off x="304800" y="274320"/>
            <a:ext cx="5638800" cy="63276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20 Marcador de fecha"/>
          <p:cNvSpPr>
            <a:spLocks noGrp="1"/>
          </p:cNvSpPr>
          <p:nvPr>
            <p:ph type="dt" sz="half" idx="10"/>
          </p:nvPr>
        </p:nvSpPr>
        <p:spPr/>
        <p:txBody>
          <a:bodyPr rtlCol="0"/>
          <a:lstStyle>
            <a:lvl1pPr>
              <a:defRPr/>
            </a:lvl1pPr>
          </a:lstStyle>
          <a:p>
            <a:pPr>
              <a:defRPr/>
            </a:pPr>
            <a:fld id="{FC1E78F4-2036-4A6C-9CB5-A509706FB955}" type="datetimeFigureOut">
              <a:rPr lang="es-ES">
                <a:solidFill>
                  <a:srgbClr val="FFF39D"/>
                </a:solidFill>
              </a:rPr>
              <a:pPr>
                <a:defRPr/>
              </a:pPr>
              <a:t>11/03/2018</a:t>
            </a:fld>
            <a:endParaRPr lang="es-ES" dirty="0">
              <a:solidFill>
                <a:srgbClr val="FFF39D"/>
              </a:solidFill>
            </a:endParaRPr>
          </a:p>
        </p:txBody>
      </p:sp>
      <p:sp>
        <p:nvSpPr>
          <p:cNvPr id="13" name="21 Marcador de número de diapositiva"/>
          <p:cNvSpPr>
            <a:spLocks noGrp="1"/>
          </p:cNvSpPr>
          <p:nvPr>
            <p:ph type="sldNum" sz="quarter" idx="11"/>
          </p:nvPr>
        </p:nvSpPr>
        <p:spPr/>
        <p:txBody>
          <a:bodyPr rtlCol="0"/>
          <a:lstStyle>
            <a:lvl1pPr>
              <a:defRPr/>
            </a:lvl1pPr>
          </a:lstStyle>
          <a:p>
            <a:pPr>
              <a:defRPr/>
            </a:pPr>
            <a:fld id="{D08DDBB4-05F1-4885-B881-2821A7FF6518}" type="slidenum">
              <a:rPr lang="es-ES"/>
              <a:pPr>
                <a:defRPr/>
              </a:pPr>
              <a:t>‹Nº›</a:t>
            </a:fld>
            <a:endParaRPr lang="es-ES" dirty="0"/>
          </a:p>
        </p:txBody>
      </p:sp>
      <p:sp>
        <p:nvSpPr>
          <p:cNvPr id="14" name="22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4560180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6" name="5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17 Conector recto"/>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8" name="7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19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10" name="9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1" name="23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2" name="1 Título"/>
          <p:cNvSpPr>
            <a:spLocks noGrp="1"/>
          </p:cNvSpPr>
          <p:nvPr>
            <p:ph type="title"/>
          </p:nvPr>
        </p:nvSpPr>
        <p:spPr>
          <a:xfrm rot="5400000">
            <a:off x="3350133" y="3200400"/>
            <a:ext cx="6309360" cy="457200"/>
          </a:xfrm>
        </p:spPr>
        <p:txBody>
          <a:bodyPr/>
          <a:lstStyle>
            <a:lvl1pPr algn="l">
              <a:buNone/>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12" name="16 Marcador de fecha"/>
          <p:cNvSpPr>
            <a:spLocks noGrp="1"/>
          </p:cNvSpPr>
          <p:nvPr>
            <p:ph type="dt" sz="half" idx="10"/>
          </p:nvPr>
        </p:nvSpPr>
        <p:spPr/>
        <p:txBody>
          <a:bodyPr rtlCol="0"/>
          <a:lstStyle>
            <a:lvl1pPr>
              <a:defRPr/>
            </a:lvl1pPr>
          </a:lstStyle>
          <a:p>
            <a:pPr>
              <a:defRPr/>
            </a:pPr>
            <a:fld id="{7A00853F-272C-45E7-903F-08FACDF8B3CC}" type="datetimeFigureOut">
              <a:rPr lang="es-ES">
                <a:solidFill>
                  <a:srgbClr val="FFF39D"/>
                </a:solidFill>
              </a:rPr>
              <a:pPr>
                <a:defRPr/>
              </a:pPr>
              <a:t>11/03/2018</a:t>
            </a:fld>
            <a:endParaRPr lang="es-ES" dirty="0">
              <a:solidFill>
                <a:srgbClr val="FFF39D"/>
              </a:solidFill>
            </a:endParaRPr>
          </a:p>
        </p:txBody>
      </p:sp>
      <p:sp>
        <p:nvSpPr>
          <p:cNvPr id="13" name="17 Marcador de número de diapositiva"/>
          <p:cNvSpPr>
            <a:spLocks noGrp="1"/>
          </p:cNvSpPr>
          <p:nvPr>
            <p:ph type="sldNum" sz="quarter" idx="11"/>
          </p:nvPr>
        </p:nvSpPr>
        <p:spPr/>
        <p:txBody>
          <a:bodyPr rtlCol="0"/>
          <a:lstStyle>
            <a:lvl1pPr>
              <a:defRPr/>
            </a:lvl1pPr>
          </a:lstStyle>
          <a:p>
            <a:pPr>
              <a:defRPr/>
            </a:pPr>
            <a:fld id="{D1C421DD-1719-4938-BD68-7641C3A71E03}" type="slidenum">
              <a:rPr lang="es-ES"/>
              <a:pPr>
                <a:defRPr/>
              </a:pPr>
              <a:t>‹Nº›</a:t>
            </a:fld>
            <a:endParaRPr lang="es-ES" dirty="0"/>
          </a:p>
        </p:txBody>
      </p:sp>
      <p:sp>
        <p:nvSpPr>
          <p:cNvPr id="14" name="20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23171545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CF0DF113-036D-49A1-9EBB-181C5E6A6A1C}" type="datetimeFigureOut">
              <a:rPr lang="es-ES">
                <a:solidFill>
                  <a:srgbClr val="FFF39D"/>
                </a:solidFill>
              </a:rPr>
              <a:pPr>
                <a:defRPr/>
              </a:pPr>
              <a:t>11/03/2018</a:t>
            </a:fld>
            <a:endParaRPr lang="es-ES"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401F532A-6CA6-4DD6-ABED-9F5DF6D7F18D}" type="slidenum">
              <a:rPr lang="es-ES"/>
              <a:pPr>
                <a:defRPr/>
              </a:pPr>
              <a:t>‹Nº›</a:t>
            </a:fld>
            <a:endParaRPr lang="es-ES" dirty="0"/>
          </a:p>
        </p:txBody>
      </p:sp>
    </p:spTree>
    <p:extLst>
      <p:ext uri="{BB962C8B-B14F-4D97-AF65-F5344CB8AC3E}">
        <p14:creationId xmlns:p14="http://schemas.microsoft.com/office/powerpoint/2010/main" val="41599249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41C33F84-7764-4BEE-BB1C-2001DED130E6}" type="datetimeFigureOut">
              <a:rPr lang="es-ES">
                <a:solidFill>
                  <a:srgbClr val="FFF39D"/>
                </a:solidFill>
              </a:rPr>
              <a:pPr>
                <a:defRPr/>
              </a:pPr>
              <a:t>11/03/2018</a:t>
            </a:fld>
            <a:endParaRPr lang="es-ES"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ACDF21B4-3CFE-4BBC-B500-A55F5A71CB96}" type="slidenum">
              <a:rPr lang="es-ES"/>
              <a:pPr>
                <a:defRPr/>
              </a:pPr>
              <a:t>‹Nº›</a:t>
            </a:fld>
            <a:endParaRPr lang="es-ES" dirty="0"/>
          </a:p>
        </p:txBody>
      </p:sp>
    </p:spTree>
    <p:extLst>
      <p:ext uri="{BB962C8B-B14F-4D97-AF65-F5344CB8AC3E}">
        <p14:creationId xmlns:p14="http://schemas.microsoft.com/office/powerpoint/2010/main" val="2321864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lang="es-ES"/>
              <a:t>Haga clic para modificar el estilo de título del patrón</a:t>
            </a:r>
            <a:endParaRPr lang="en-US"/>
          </a:p>
        </p:txBody>
      </p:sp>
      <p:sp>
        <p:nvSpPr>
          <p:cNvPr id="1028" name="12 Marcador de texto"/>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4" name="13 Marcador de fecha"/>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smtClean="0">
                <a:solidFill>
                  <a:schemeClr val="tx2"/>
                </a:solidFill>
                <a:latin typeface="Arial" charset="0"/>
                <a:cs typeface="Arial" charset="0"/>
              </a:defRPr>
            </a:lvl1pPr>
          </a:lstStyle>
          <a:p>
            <a:pPr fontAlgn="base">
              <a:spcBef>
                <a:spcPct val="0"/>
              </a:spcBef>
              <a:spcAft>
                <a:spcPct val="0"/>
              </a:spcAft>
              <a:defRPr/>
            </a:pPr>
            <a:fld id="{905EF8D0-C4A9-4205-A8F2-33987DF59BDC}" type="datetimeFigureOut">
              <a:rPr lang="es-ES">
                <a:solidFill>
                  <a:srgbClr val="FFF39D"/>
                </a:solidFill>
              </a:rPr>
              <a:pPr fontAlgn="base">
                <a:spcBef>
                  <a:spcPct val="0"/>
                </a:spcBef>
                <a:spcAft>
                  <a:spcPct val="0"/>
                </a:spcAft>
                <a:defRPr/>
              </a:pPr>
              <a:t>11/03/2018</a:t>
            </a:fld>
            <a:endParaRPr lang="es-ES" dirty="0">
              <a:solidFill>
                <a:srgbClr val="FFF39D"/>
              </a:solidFill>
            </a:endParaRPr>
          </a:p>
        </p:txBody>
      </p:sp>
      <p:sp>
        <p:nvSpPr>
          <p:cNvPr id="3" name="2 Marcador de pie de página"/>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latin typeface="Arial" charset="0"/>
                <a:cs typeface="Arial" charset="0"/>
              </a:defRPr>
            </a:lvl1pPr>
          </a:lstStyle>
          <a:p>
            <a:pPr fontAlgn="base">
              <a:spcBef>
                <a:spcPct val="0"/>
              </a:spcBef>
              <a:spcAft>
                <a:spcPct val="0"/>
              </a:spcAft>
              <a:defRPr/>
            </a:pPr>
            <a:endParaRPr lang="es-E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032" name="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4" name="1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12" name="11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3" name="22 Marcador de número de diapositiva"/>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smtClean="0">
                <a:solidFill>
                  <a:srgbClr val="FFFFFF"/>
                </a:solidFill>
                <a:latin typeface="Arial" charset="0"/>
                <a:cs typeface="Arial" charset="0"/>
              </a:defRPr>
            </a:lvl1pPr>
          </a:lstStyle>
          <a:p>
            <a:pPr fontAlgn="base">
              <a:spcBef>
                <a:spcPct val="0"/>
              </a:spcBef>
              <a:spcAft>
                <a:spcPct val="0"/>
              </a:spcAft>
              <a:defRPr/>
            </a:pPr>
            <a:fld id="{146A78E0-95AF-40CD-80F8-99EE522373C2}" type="slidenum">
              <a:rPr lang="es-ES"/>
              <a:pPr fontAlgn="base">
                <a:spcBef>
                  <a:spcPct val="0"/>
                </a:spcBef>
                <a:spcAft>
                  <a:spcPct val="0"/>
                </a:spcAft>
                <a:defRPr/>
              </a:pPr>
              <a:t>‹Nº›</a:t>
            </a:fld>
            <a:endParaRPr lang="es-ES" dirty="0"/>
          </a:p>
        </p:txBody>
      </p:sp>
    </p:spTree>
    <p:extLst>
      <p:ext uri="{BB962C8B-B14F-4D97-AF65-F5344CB8AC3E}">
        <p14:creationId xmlns:p14="http://schemas.microsoft.com/office/powerpoint/2010/main" val="120320380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fontAlgn="base">
        <a:spcBef>
          <a:spcPct val="0"/>
        </a:spcBef>
        <a:spcAft>
          <a:spcPct val="0"/>
        </a:spcAft>
        <a:defRPr sz="3000" kern="1200" cap="small">
          <a:solidFill>
            <a:schemeClr val="tx2"/>
          </a:solidFill>
          <a:latin typeface="+mj-lt"/>
          <a:ea typeface="+mj-ea"/>
          <a:cs typeface="+mj-cs"/>
        </a:defRPr>
      </a:lvl1pPr>
      <a:lvl2pPr algn="l" rtl="0" fontAlgn="base">
        <a:spcBef>
          <a:spcPct val="0"/>
        </a:spcBef>
        <a:spcAft>
          <a:spcPct val="0"/>
        </a:spcAft>
        <a:defRPr sz="3000">
          <a:solidFill>
            <a:schemeClr val="tx2"/>
          </a:solidFill>
          <a:latin typeface="Century Schoolbook"/>
        </a:defRPr>
      </a:lvl2pPr>
      <a:lvl3pPr algn="l" rtl="0" fontAlgn="base">
        <a:spcBef>
          <a:spcPct val="0"/>
        </a:spcBef>
        <a:spcAft>
          <a:spcPct val="0"/>
        </a:spcAft>
        <a:defRPr sz="3000">
          <a:solidFill>
            <a:schemeClr val="tx2"/>
          </a:solidFill>
          <a:latin typeface="Century Schoolbook"/>
        </a:defRPr>
      </a:lvl3pPr>
      <a:lvl4pPr algn="l" rtl="0" fontAlgn="base">
        <a:spcBef>
          <a:spcPct val="0"/>
        </a:spcBef>
        <a:spcAft>
          <a:spcPct val="0"/>
        </a:spcAft>
        <a:defRPr sz="3000">
          <a:solidFill>
            <a:schemeClr val="tx2"/>
          </a:solidFill>
          <a:latin typeface="Century Schoolbook"/>
        </a:defRPr>
      </a:lvl4pPr>
      <a:lvl5pPr algn="l" rtl="0" fontAlgn="base">
        <a:spcBef>
          <a:spcPct val="0"/>
        </a:spcBef>
        <a:spcAft>
          <a:spcPct val="0"/>
        </a:spcAft>
        <a:defRPr sz="3000">
          <a:solidFill>
            <a:schemeClr val="tx2"/>
          </a:solidFill>
          <a:latin typeface="Century Schoolbook"/>
        </a:defRPr>
      </a:lvl5pPr>
      <a:lvl6pPr marL="457200" algn="l" rtl="0" fontAlgn="base">
        <a:spcBef>
          <a:spcPct val="0"/>
        </a:spcBef>
        <a:spcAft>
          <a:spcPct val="0"/>
        </a:spcAft>
        <a:defRPr sz="3000">
          <a:solidFill>
            <a:schemeClr val="tx2"/>
          </a:solidFill>
          <a:latin typeface="Century Schoolbook"/>
        </a:defRPr>
      </a:lvl6pPr>
      <a:lvl7pPr marL="914400" algn="l" rtl="0" fontAlgn="base">
        <a:spcBef>
          <a:spcPct val="0"/>
        </a:spcBef>
        <a:spcAft>
          <a:spcPct val="0"/>
        </a:spcAft>
        <a:defRPr sz="3000">
          <a:solidFill>
            <a:schemeClr val="tx2"/>
          </a:solidFill>
          <a:latin typeface="Century Schoolbook"/>
        </a:defRPr>
      </a:lvl7pPr>
      <a:lvl8pPr marL="1371600" algn="l" rtl="0" fontAlgn="base">
        <a:spcBef>
          <a:spcPct val="0"/>
        </a:spcBef>
        <a:spcAft>
          <a:spcPct val="0"/>
        </a:spcAft>
        <a:defRPr sz="3000">
          <a:solidFill>
            <a:schemeClr val="tx2"/>
          </a:solidFill>
          <a:latin typeface="Century Schoolbook"/>
        </a:defRPr>
      </a:lvl8pPr>
      <a:lvl9pPr marL="1828800" algn="l" rtl="0" fontAlgn="base">
        <a:spcBef>
          <a:spcPct val="0"/>
        </a:spcBef>
        <a:spcAft>
          <a:spcPct val="0"/>
        </a:spcAft>
        <a:defRPr sz="3000">
          <a:solidFill>
            <a:schemeClr val="tx2"/>
          </a:solidFill>
          <a:latin typeface="Century Schoolbook"/>
        </a:defRPr>
      </a:lvl9pPr>
    </p:titleStyle>
    <p:bodyStyle>
      <a:lvl1pPr marL="273050" indent="-273050" algn="l" rtl="0"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fontAlgn="base">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fontAlgn="base">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fontAlgn="base">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18.xml"/><Relationship Id="rId4" Type="http://schemas.openxmlformats.org/officeDocument/2006/relationships/image" Target="../media/image35.jpeg"/></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18.xml"/><Relationship Id="rId4" Type="http://schemas.openxmlformats.org/officeDocument/2006/relationships/image" Target="../media/image37.jpeg"/></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18.xml"/><Relationship Id="rId4" Type="http://schemas.openxmlformats.org/officeDocument/2006/relationships/image" Target="../media/image41.jpeg"/></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18.xml"/><Relationship Id="rId4" Type="http://schemas.openxmlformats.org/officeDocument/2006/relationships/image" Target="../media/image50.jpeg"/></Relationships>
</file>

<file path=ppt/slides/_rels/slide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7.xml"/><Relationship Id="rId1" Type="http://schemas.openxmlformats.org/officeDocument/2006/relationships/slideLayout" Target="../slideLayouts/slideLayout18.xml"/><Relationship Id="rId4" Type="http://schemas.openxmlformats.org/officeDocument/2006/relationships/image" Target="../media/image55.jpeg"/></Relationships>
</file>

<file path=ppt/slides/_rels/slide5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9.xml"/><Relationship Id="rId1" Type="http://schemas.openxmlformats.org/officeDocument/2006/relationships/slideLayout" Target="../slideLayouts/slideLayout18.xml"/><Relationship Id="rId4" Type="http://schemas.openxmlformats.org/officeDocument/2006/relationships/image" Target="../media/image58.jpeg"/></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2.xml"/><Relationship Id="rId1" Type="http://schemas.openxmlformats.org/officeDocument/2006/relationships/slideLayout" Target="../slideLayouts/slideLayout18.xml"/><Relationship Id="rId4" Type="http://schemas.openxmlformats.org/officeDocument/2006/relationships/image" Target="../media/image92.jpeg"/></Relationships>
</file>

<file path=ppt/slides/_rels/slide9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279976" cy="2232248"/>
          </a:xfrm>
        </p:spPr>
        <p:txBody>
          <a:bodyPr>
            <a:noAutofit/>
          </a:bodyPr>
          <a:lstStyle/>
          <a:p>
            <a:r>
              <a:rPr lang="es-ES" sz="3200" dirty="0"/>
              <a:t>EUROPA.-LA VUELTA AL MUNDO EN 885 JARDINES.-ESPAÑA.-GRANADA.- Jardines de  la Alhambra y el  Generalife</a:t>
            </a:r>
          </a:p>
        </p:txBody>
      </p:sp>
      <p:sp>
        <p:nvSpPr>
          <p:cNvPr id="3" name="2 Subtítulo"/>
          <p:cNvSpPr>
            <a:spLocks noGrp="1"/>
          </p:cNvSpPr>
          <p:nvPr>
            <p:ph type="subTitle" idx="1"/>
          </p:nvPr>
        </p:nvSpPr>
        <p:spPr>
          <a:xfrm>
            <a:off x="2699792" y="5003322"/>
            <a:ext cx="5040560"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288797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fontAlgn="auto">
              <a:spcAft>
                <a:spcPts val="0"/>
              </a:spcAft>
              <a:defRPr/>
            </a:pPr>
            <a:r>
              <a:rPr lang="es-ES" dirty="0"/>
              <a:t>Alhambra y Generalife</a:t>
            </a:r>
          </a:p>
        </p:txBody>
      </p:sp>
      <p:sp>
        <p:nvSpPr>
          <p:cNvPr id="9219" name="2 Marcador de contenido"/>
          <p:cNvSpPr>
            <a:spLocks noGrp="1"/>
          </p:cNvSpPr>
          <p:nvPr>
            <p:ph sz="quarter" idx="1"/>
          </p:nvPr>
        </p:nvSpPr>
        <p:spPr>
          <a:xfrm>
            <a:off x="457200" y="1600200"/>
            <a:ext cx="7467600" cy="4873625"/>
          </a:xfrm>
        </p:spPr>
        <p:txBody>
          <a:bodyPr/>
          <a:lstStyle/>
          <a:p>
            <a:pPr>
              <a:spcBef>
                <a:spcPts val="575"/>
              </a:spcBef>
              <a:buFont typeface="Wingdings 2" pitchFamily="18" charset="2"/>
              <a:buChar char=""/>
            </a:pPr>
            <a:r>
              <a:rPr lang="es-ES" dirty="0"/>
              <a:t>La </a:t>
            </a:r>
            <a:r>
              <a:rPr lang="es-ES" b="1" dirty="0"/>
              <a:t>Alhambra</a:t>
            </a:r>
            <a:r>
              <a:rPr lang="es-ES" dirty="0"/>
              <a:t> es una ciudad palatina andalusí situada en Granada, España. </a:t>
            </a:r>
          </a:p>
          <a:p>
            <a:pPr>
              <a:spcBef>
                <a:spcPts val="575"/>
              </a:spcBef>
              <a:buFont typeface="Wingdings 2" pitchFamily="18" charset="2"/>
              <a:buChar char=""/>
            </a:pPr>
            <a:r>
              <a:rPr lang="es-ES" dirty="0"/>
              <a:t>Se trata de un rico complejo palaciego y fortaleza (alcázar o </a:t>
            </a:r>
            <a:r>
              <a:rPr lang="es-ES" i="1" dirty="0"/>
              <a:t>al-Ksar</a:t>
            </a:r>
            <a:r>
              <a:rPr lang="es-ES" dirty="0"/>
              <a:t>) que alojaba al monarca y a la corte del Reino nazarí de Granada.</a:t>
            </a:r>
          </a:p>
          <a:p>
            <a:pPr>
              <a:spcBef>
                <a:spcPts val="575"/>
              </a:spcBef>
              <a:buFont typeface="Wingdings 2" pitchFamily="18" charset="2"/>
              <a:buChar char=""/>
            </a:pPr>
            <a:r>
              <a:rPr lang="es-ES" dirty="0"/>
              <a:t> Su verdadero atractivo, como en otras obras musulmanas de la época, no sólo radica en los interiores, cuya decoración está entre las cumbres del arte andalusí, sino también en su localización y adaptación, generando un paisaje nuevo pero totalmente integrado con la naturaleza preexistente.</a:t>
            </a:r>
          </a:p>
        </p:txBody>
      </p:sp>
    </p:spTree>
    <p:extLst>
      <p:ext uri="{BB962C8B-B14F-4D97-AF65-F5344CB8AC3E}">
        <p14:creationId xmlns:p14="http://schemas.microsoft.com/office/powerpoint/2010/main" val="3433964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457200" y="357188"/>
            <a:ext cx="7571184" cy="5768975"/>
          </a:xfrm>
        </p:spPr>
        <p:txBody>
          <a:bodyPr/>
          <a:lstStyle/>
          <a:p>
            <a:r>
              <a:rPr lang="es-ES" dirty="0"/>
              <a:t>La Alhambra de Granada.</a:t>
            </a:r>
          </a:p>
          <a:p>
            <a:r>
              <a:rPr lang="es-ES" dirty="0"/>
              <a:t> Monumento de época nazarí, construido entre el siglo XI y el XV como palacio real, corte y castillo militar.</a:t>
            </a:r>
            <a:br>
              <a:rPr lang="es-ES" dirty="0"/>
            </a:br>
            <a:r>
              <a:rPr lang="es-ES" dirty="0"/>
              <a:t>En él destacan La Alcazaba, El Patio de los Arrayanes, El Patio de los Leones, el Patio de Lindaraja, las torres que protegen el recinto, los jardines, como el Partal, y el Palacio de Carlos V, construido en el siglo XVI después de la conquista de Granada por Isabel y Fernando -1492dC- </a:t>
            </a:r>
          </a:p>
          <a:p>
            <a:r>
              <a:rPr lang="es-ES" dirty="0"/>
              <a:t>El </a:t>
            </a:r>
            <a:r>
              <a:rPr lang="es-ES" b="1" dirty="0"/>
              <a:t>Generalife</a:t>
            </a:r>
            <a:r>
              <a:rPr lang="es-ES" dirty="0"/>
              <a:t> es la villa con jardines utilizada por los reyes musulmanes de Granada como lugar de descanso, situado en la ciudad andaluza de Granada, España.</a:t>
            </a:r>
          </a:p>
          <a:p>
            <a:endParaRPr lang="es-ES" sz="2800" dirty="0"/>
          </a:p>
        </p:txBody>
      </p:sp>
    </p:spTree>
    <p:extLst>
      <p:ext uri="{BB962C8B-B14F-4D97-AF65-F5344CB8AC3E}">
        <p14:creationId xmlns:p14="http://schemas.microsoft.com/office/powerpoint/2010/main" val="2843632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457200" y="500063"/>
            <a:ext cx="7427168" cy="5626100"/>
          </a:xfrm>
        </p:spPr>
        <p:txBody>
          <a:bodyPr/>
          <a:lstStyle/>
          <a:p>
            <a:pPr>
              <a:spcBef>
                <a:spcPts val="575"/>
              </a:spcBef>
              <a:buFont typeface="Wingdings 2" pitchFamily="18" charset="2"/>
              <a:buChar char=""/>
            </a:pPr>
            <a:r>
              <a:rPr lang="es-ES" dirty="0"/>
              <a:t>Fue concebido como villa rural, donde jardines ornamentales, huertos y arquitectura se integraban, en las cercanías de la Alhambra.</a:t>
            </a:r>
          </a:p>
          <a:p>
            <a:pPr>
              <a:spcBef>
                <a:spcPts val="575"/>
              </a:spcBef>
              <a:buFont typeface="Wingdings 2" pitchFamily="18" charset="2"/>
              <a:buChar char=""/>
            </a:pPr>
            <a:r>
              <a:rPr lang="es-ES" dirty="0"/>
              <a:t> El origen del nombre está discutido. Algunos abogan por </a:t>
            </a:r>
            <a:r>
              <a:rPr lang="es-ES" i="1" dirty="0"/>
              <a:t>Yannat al-Arif</a:t>
            </a:r>
            <a:r>
              <a:rPr lang="es-ES" dirty="0"/>
              <a:t> como </a:t>
            </a:r>
            <a:r>
              <a:rPr lang="es-ES" i="1" dirty="0"/>
              <a:t>Huerta del Arquitecto</a:t>
            </a:r>
            <a:r>
              <a:rPr lang="es-ES" dirty="0"/>
              <a:t>, aunque pudo significar </a:t>
            </a:r>
            <a:r>
              <a:rPr lang="es-ES" i="1" dirty="0"/>
              <a:t>El más excelso jardín</a:t>
            </a:r>
            <a:r>
              <a:rPr lang="es-ES" dirty="0"/>
              <a:t>. </a:t>
            </a:r>
          </a:p>
          <a:p>
            <a:pPr>
              <a:spcBef>
                <a:spcPts val="575"/>
              </a:spcBef>
              <a:buFont typeface="Wingdings 2" pitchFamily="18" charset="2"/>
              <a:buChar char=""/>
            </a:pPr>
            <a:r>
              <a:rPr lang="es-ES" dirty="0"/>
              <a:t>Ese huerto real era común en las cortes hispano-árabes. Fue declarado Patrimonio de la Humanidad por la Unesco en 1984.</a:t>
            </a:r>
          </a:p>
          <a:p>
            <a:pPr>
              <a:spcBef>
                <a:spcPts val="575"/>
              </a:spcBef>
              <a:buFont typeface="Wingdings 2" pitchFamily="18" charset="2"/>
              <a:buChar char=""/>
            </a:pPr>
            <a:r>
              <a:rPr lang="es-ES" dirty="0"/>
              <a:t>Se construyó durante los siglos </a:t>
            </a:r>
            <a:r>
              <a:rPr lang="es-ES" b="1" dirty="0"/>
              <a:t>XII</a:t>
            </a:r>
            <a:r>
              <a:rPr lang="es-ES" dirty="0"/>
              <a:t> a </a:t>
            </a:r>
            <a:r>
              <a:rPr lang="es-ES" b="1" dirty="0"/>
              <a:t>XIV</a:t>
            </a:r>
            <a:r>
              <a:rPr lang="es-ES" dirty="0"/>
              <a:t> y fue transformado por Abu I-Walid Isma'il. </a:t>
            </a:r>
          </a:p>
          <a:p>
            <a:pPr>
              <a:spcBef>
                <a:spcPts val="575"/>
              </a:spcBef>
              <a:buFont typeface="Wingdings 2" pitchFamily="18" charset="2"/>
              <a:buChar char=""/>
            </a:pPr>
            <a:r>
              <a:rPr lang="es-ES" dirty="0"/>
              <a:t>Es de estilo árabe nazarí y está situado en el lado septentrional de la Alhambra. </a:t>
            </a:r>
          </a:p>
          <a:p>
            <a:pPr>
              <a:spcBef>
                <a:spcPts val="575"/>
              </a:spcBef>
              <a:buFont typeface="Wingdings 2" pitchFamily="18" charset="2"/>
              <a:buChar char=""/>
            </a:pPr>
            <a:endParaRPr lang="es-ES" dirty="0"/>
          </a:p>
        </p:txBody>
      </p:sp>
    </p:spTree>
    <p:extLst>
      <p:ext uri="{BB962C8B-B14F-4D97-AF65-F5344CB8AC3E}">
        <p14:creationId xmlns:p14="http://schemas.microsoft.com/office/powerpoint/2010/main" val="1404992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457200" y="428625"/>
            <a:ext cx="7355160" cy="5697538"/>
          </a:xfrm>
        </p:spPr>
        <p:txBody>
          <a:bodyPr/>
          <a:lstStyle/>
          <a:p>
            <a:pPr>
              <a:spcBef>
                <a:spcPts val="575"/>
              </a:spcBef>
              <a:buFont typeface="Wingdings 2" pitchFamily="18" charset="2"/>
              <a:buChar char=""/>
            </a:pPr>
            <a:r>
              <a:rPr lang="es-ES" dirty="0"/>
              <a:t>En la época de su construcción, estaba situado fuera del perímetro de la Granada musulmana  y carecía de comunicación directa con la Alhambra , siendo su acceso principal el camino del Barranco Aikabia, la actual Cuesta de los Chinos, que ascendía desde el río Darro.</a:t>
            </a:r>
          </a:p>
          <a:p>
            <a:pPr>
              <a:spcBef>
                <a:spcPts val="575"/>
              </a:spcBef>
              <a:buFont typeface="Wingdings 2" pitchFamily="18" charset="2"/>
              <a:buChar char=""/>
            </a:pPr>
            <a:r>
              <a:rPr lang="es-ES" dirty="0"/>
              <a:t>Está formado por un conjunto de edificaciones, patios y jardines, que lo convierten en uno de los mayores atractivos de la ciudad de Granada, y, junto con la Alhambra, en uno de los conjuntos arquitectónicos más destacables de la arquitectura civil musulmana. </a:t>
            </a:r>
          </a:p>
          <a:p>
            <a:pPr>
              <a:spcBef>
                <a:spcPts val="575"/>
              </a:spcBef>
              <a:buFont typeface="Wingdings 2" pitchFamily="18" charset="2"/>
              <a:buChar char=""/>
            </a:pPr>
            <a:r>
              <a:rPr lang="es-ES" dirty="0"/>
              <a:t>Desde el exterior se contemplan dos pabellones situados a norte y sur, y comunicados por un patio recorrido por el curso del agua, los dos pabellones se encuentran muy reformados.</a:t>
            </a:r>
          </a:p>
        </p:txBody>
      </p:sp>
    </p:spTree>
    <p:extLst>
      <p:ext uri="{BB962C8B-B14F-4D97-AF65-F5344CB8AC3E}">
        <p14:creationId xmlns:p14="http://schemas.microsoft.com/office/powerpoint/2010/main" val="1860455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457200" y="285750"/>
            <a:ext cx="7571184" cy="5840413"/>
          </a:xfrm>
        </p:spPr>
        <p:txBody>
          <a:bodyPr/>
          <a:lstStyle/>
          <a:p>
            <a:pPr>
              <a:spcBef>
                <a:spcPts val="575"/>
              </a:spcBef>
              <a:buFont typeface="Wingdings 2" pitchFamily="18" charset="2"/>
              <a:buChar char=""/>
            </a:pPr>
            <a:r>
              <a:rPr lang="es-ES" dirty="0"/>
              <a:t>El Generalife tuvo en su momento tres vías de acceso, una proveniente de la Alhambra, destinada al sultán y su séquito, otra se situaba hacia el extremo sureste, próxima al pabellón de entrada, y una tercera en el norte, por el llamado Postigo de los carneros.</a:t>
            </a:r>
          </a:p>
          <a:p>
            <a:pPr>
              <a:spcBef>
                <a:spcPts val="575"/>
              </a:spcBef>
              <a:buFont typeface="Wingdings 2" pitchFamily="18" charset="2"/>
              <a:buChar char=""/>
            </a:pPr>
            <a:r>
              <a:rPr lang="es-ES" dirty="0"/>
              <a:t>El acceso se efectúa hoy día por los denominados Jardines Nuevos y el paseo de los cipreses, fruto del saber hacer de Francisco Prieto Moreno, que fueron iniciados en 1931, y en los que creó una concatenación de espacios abiertos formados por cipreses, que, por medio del arte topiario, figuran arquitecturas. </a:t>
            </a:r>
          </a:p>
          <a:p>
            <a:pPr>
              <a:spcBef>
                <a:spcPts val="575"/>
              </a:spcBef>
              <a:buFont typeface="Wingdings 2" pitchFamily="18" charset="2"/>
              <a:buChar char=""/>
            </a:pPr>
            <a:r>
              <a:rPr lang="es-ES" dirty="0"/>
              <a:t>Los espacios confinados reproducen modelos de patios de la Granada nazarí. .</a:t>
            </a:r>
          </a:p>
          <a:p>
            <a:pPr>
              <a:spcBef>
                <a:spcPts val="575"/>
              </a:spcBef>
              <a:buFont typeface="Wingdings 2" pitchFamily="18" charset="2"/>
              <a:buChar char=""/>
            </a:pPr>
            <a:endParaRPr lang="es-ES" dirty="0"/>
          </a:p>
        </p:txBody>
      </p:sp>
    </p:spTree>
    <p:extLst>
      <p:ext uri="{BB962C8B-B14F-4D97-AF65-F5344CB8AC3E}">
        <p14:creationId xmlns:p14="http://schemas.microsoft.com/office/powerpoint/2010/main" val="2764611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28688"/>
            <a:ext cx="7571184" cy="5740672"/>
          </a:xfrm>
        </p:spPr>
        <p:txBody>
          <a:bodyPr>
            <a:normAutofit fontScale="70000" lnSpcReduction="20000"/>
          </a:bodyPr>
          <a:lstStyle/>
          <a:p>
            <a:pPr marL="274320" indent="-274320" fontAlgn="auto">
              <a:spcBef>
                <a:spcPts val="580"/>
              </a:spcBef>
              <a:spcAft>
                <a:spcPts val="0"/>
              </a:spcAft>
              <a:buFont typeface="Wingdings 2"/>
              <a:buChar char=""/>
              <a:defRPr/>
            </a:pPr>
            <a:r>
              <a:rPr lang="es-ES" sz="3400" dirty="0"/>
              <a:t>La sabia combinación de los referentes históricos y la tradición granadina (suelos empedrados, el uso del agua, los exuberantes macizos florales...) hace de los Jardines Nuevos un lugar destacado, que muchos consideran ya inseparable de los palacios a los que anteceden.</a:t>
            </a:r>
          </a:p>
          <a:p>
            <a:pPr marL="274320" indent="-274320" fontAlgn="auto">
              <a:spcBef>
                <a:spcPts val="580"/>
              </a:spcBef>
              <a:spcAft>
                <a:spcPts val="0"/>
              </a:spcAft>
              <a:buFont typeface="Wingdings 2"/>
              <a:buChar char=""/>
              <a:defRPr/>
            </a:pPr>
            <a:r>
              <a:rPr lang="es-ES" sz="3400" dirty="0"/>
              <a:t>En 1954 se inauguró un Auditorio al aire libre, fundamentalmente utilizado para las funciones de ballet de los Festivales de música y danza de Granada.</a:t>
            </a:r>
          </a:p>
          <a:p>
            <a:pPr marL="274320" indent="-274320" fontAlgn="auto">
              <a:spcBef>
                <a:spcPts val="580"/>
              </a:spcBef>
              <a:spcAft>
                <a:spcPts val="0"/>
              </a:spcAft>
              <a:buFont typeface="Wingdings 2"/>
              <a:buChar char=""/>
              <a:defRPr/>
            </a:pPr>
            <a:r>
              <a:rPr lang="es-ES" sz="3400" dirty="0"/>
              <a:t>A continuación de los jardines mencionados, se accede al Generalife a través de dos patios de entrada al conjunto arquitectónico nazarí, que, al estar edificado en una ladera, y siguiendo una composición (paratas) que será la base de muchos cármenes granadinos, se escalona en estrechas franjas separadas por muros de contención.</a:t>
            </a:r>
          </a:p>
          <a:p>
            <a:pPr marL="274320" indent="-274320" fontAlgn="auto">
              <a:spcBef>
                <a:spcPts val="580"/>
              </a:spcBef>
              <a:spcAft>
                <a:spcPts val="0"/>
              </a:spcAft>
              <a:buFont typeface="Wingdings 2"/>
              <a:buChar char=""/>
              <a:defRPr/>
            </a:pPr>
            <a:endParaRPr lang="es-ES" dirty="0"/>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2253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457200" y="428625"/>
            <a:ext cx="7643192" cy="5697538"/>
          </a:xfrm>
        </p:spPr>
        <p:txBody>
          <a:bodyPr/>
          <a:lstStyle/>
          <a:p>
            <a:r>
              <a:rPr lang="es-ES" dirty="0"/>
              <a:t>Así, los alarifes crearon una serie de espacios recoletos e íntimos, características comunes en la arquitectura musulmana, pero también volcados a las excepcionales vistas de la ciudad y la Alhambra.</a:t>
            </a:r>
          </a:p>
          <a:p>
            <a:r>
              <a:rPr lang="es-ES" b="1" dirty="0"/>
              <a:t>Patio de la Acequia</a:t>
            </a:r>
          </a:p>
          <a:p>
            <a:r>
              <a:rPr lang="es-ES" b="1" dirty="0"/>
              <a:t>Patio del Ciprés de la Sultana</a:t>
            </a:r>
          </a:p>
          <a:p>
            <a:r>
              <a:rPr lang="es-ES" b="1" dirty="0"/>
              <a:t>Jardines Altos y la Escalera del Agua</a:t>
            </a:r>
          </a:p>
          <a:p>
            <a:endParaRPr lang="es-ES" dirty="0"/>
          </a:p>
        </p:txBody>
      </p:sp>
    </p:spTree>
    <p:extLst>
      <p:ext uri="{BB962C8B-B14F-4D97-AF65-F5344CB8AC3E}">
        <p14:creationId xmlns:p14="http://schemas.microsoft.com/office/powerpoint/2010/main" val="2582410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Alhambra.-m.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2700"/>
            <a:ext cx="914400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8233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Alhambra.-m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2904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Alhambra.-m5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507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Alhambr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8757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Alhambra.-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914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Alhambr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6889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Alhambra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4410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Alhambra desde  el Generalif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1373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Alhambra desde el Generalife.-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4551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Alhambra-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00950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Alhambr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3199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3 Imagen" descr="Alhambr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3435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Alhambra.-m3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4450"/>
            <a:ext cx="9144000" cy="676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54297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Alhambra.-m1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761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Alhambra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54415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Alhambra.-m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5796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Alhambra.-m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64609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3 Imagen" descr="Alhambra.-El Partal.-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14687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Alhambra.-El Part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4144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Alhambra.-m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6399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Alhambra.-Granad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81924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Alhambra.-m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40916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Alhambra.-m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67577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Alhambra.-Huerta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99208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Alhambra.-Patio de la Lindaraj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19535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Alhambra.-Patio de la Lindaraj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3933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Alhambra.-Patio de la Lindaraja.-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73535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Alhambra.-Patio de la Lindaraj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18930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Alhambra.-Patio de la Lindaraj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345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Alhambra.-m2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27134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Generalif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86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2 Imagen" descr="Generalife.-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1892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Generalife.-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9291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2 Imagen" descr="Generalife.-4.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4875" y="0"/>
            <a:ext cx="4429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94246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Generalife.-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9291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2 Imagen" descr="Generalife.-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4875" y="0"/>
            <a:ext cx="4429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4255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Generalife.-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02051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Generalife.-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8248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Generalife.-7.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9291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7" name="3 Imagen" descr="Generalife.-9.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28717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Alhambra_Generalif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29546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Generalife.-1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98152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Generalife.-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29633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Generalife.-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71142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Alhambra.-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41260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Generalife.-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00034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Generalif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2716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Generalife.-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006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9" name="2 Imagen" descr="Generalife.-2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43391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Generalife_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74949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Genralife.-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66903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Generalife.-2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63995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Alhambra.-Generalife.-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5" name="2 Imagen" descr="Alhambra.-Generalife.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64846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Generalife.-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06638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Generalife.-Patio de la Sultana.-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714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3" name="2 Imagen" descr="Generalife.-Patio de la Sultana.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78848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Generalife.-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75016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Generalife.-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34614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2 Imagen" descr="Alhambra.-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91499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Alhambra.-2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76037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Alhambra.-autumn-leaf-f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79313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Alhambra.-m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82843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Alhambra.-m2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46962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Alhambra.-m2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45631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Alhambra.-m4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10987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Alhambra desde Albaici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11158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Granada.-Palacio de Carlos V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76793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Alhambra.-m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17921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Alhambra.-Palacio de Carlos V.-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52158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2 Imagen" descr="Alhambra.-m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8436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3 Imagen" descr="Alhambra.-Palacio de Carlos V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65626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Alhambra.-m4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31434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Alhambra.-m4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6655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Alhambra Palace.-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4433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Alhambra.-m5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359558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Alhambra Gardens.-0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42522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Alhambra-garden-pat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465119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Alhambra Granada.-Spai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1088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Alhambra,.m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21365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Generalife.-m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74454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2 Imagen" descr="Generalife.-m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67578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Alhambra.-Patio de la Sultana.-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69898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2 Imagen" descr="Generalife.-Patio de la Sult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10272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Alhambra.-m4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963600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2 Imagen" descr="Alhambra Gardens.-1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43262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Alhambra Gardens.-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45600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Alhambra.-Water stair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867038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Alhambra.-Water stair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27676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Alhambra.-Water stair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5" name="2 Imagen" descr="Alhambra.-Water stair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03089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Granada.-Jardines del Generalife.-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61749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Jardines del Generalife.-Set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749242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Jardines del Generalife.-Naranjos y set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549287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Granada.-Jardines del Generalife.-x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702591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2 Imagen" descr="Generalife.-m2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35137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Generalife.-m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28556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Generalife.-m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571163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Generalife.-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990254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Generalife.-m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498894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2 Imagen" descr="Generalife.-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132637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Granada.-Generalife.-Patiode la Acequ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083659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Generalife.-m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43771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Generalife.-m5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658847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Generalife.-m1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481969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3 Imagen" descr="Alhambra.-m3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661686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3 Imagen" descr="Alhambra.-m4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08596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11</TotalTime>
  <Words>1032</Words>
  <Application>Microsoft Office PowerPoint</Application>
  <PresentationFormat>Presentación en pantalla (4:3)</PresentationFormat>
  <Paragraphs>224</Paragraphs>
  <Slides>107</Slides>
  <Notes>98</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107</vt:i4>
      </vt:variant>
    </vt:vector>
  </HeadingPairs>
  <TitlesOfParts>
    <vt:vector size="114" baseType="lpstr">
      <vt:lpstr>Arial</vt:lpstr>
      <vt:lpstr>Calibri</vt:lpstr>
      <vt:lpstr>Century Schoolbook</vt:lpstr>
      <vt:lpstr>Wingdings</vt:lpstr>
      <vt:lpstr>Wingdings 2</vt:lpstr>
      <vt:lpstr>Default Theme</vt:lpstr>
      <vt:lpstr>Mirador</vt:lpstr>
      <vt:lpstr>EUROPA.-LA VUELTA AL MUNDO EN 885 JARDINES.-ESPAÑA.-GRANADA.- Jardines de  la Alhambra y el  Generalife</vt:lpstr>
      <vt:lpstr>Alhambra y Generalife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365 JARDINES.-SUECIA</dc:title>
  <dc:creator>Josep</dc:creator>
  <cp:lastModifiedBy>Usuario</cp:lastModifiedBy>
  <cp:revision>8</cp:revision>
  <dcterms:created xsi:type="dcterms:W3CDTF">2013-09-11T14:11:41Z</dcterms:created>
  <dcterms:modified xsi:type="dcterms:W3CDTF">2018-03-11T08:17:56Z</dcterms:modified>
</cp:coreProperties>
</file>