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6"/>
  </p:notesMasterIdLst>
  <p:sldIdLst>
    <p:sldId id="257" r:id="rId2"/>
    <p:sldId id="258" r:id="rId3"/>
    <p:sldId id="260" r:id="rId4"/>
    <p:sldId id="261" r:id="rId5"/>
    <p:sldId id="307" r:id="rId6"/>
    <p:sldId id="351" r:id="rId7"/>
    <p:sldId id="363" r:id="rId8"/>
    <p:sldId id="259" r:id="rId9"/>
    <p:sldId id="266" r:id="rId10"/>
    <p:sldId id="309" r:id="rId11"/>
    <p:sldId id="373" r:id="rId12"/>
    <p:sldId id="292" r:id="rId13"/>
    <p:sldId id="290" r:id="rId14"/>
    <p:sldId id="288" r:id="rId15"/>
    <p:sldId id="368" r:id="rId16"/>
    <p:sldId id="374" r:id="rId17"/>
    <p:sldId id="283" r:id="rId18"/>
    <p:sldId id="263" r:id="rId19"/>
    <p:sldId id="369" r:id="rId20"/>
    <p:sldId id="364" r:id="rId21"/>
    <p:sldId id="365" r:id="rId22"/>
    <p:sldId id="372" r:id="rId23"/>
    <p:sldId id="375" r:id="rId24"/>
    <p:sldId id="267" r:id="rId25"/>
    <p:sldId id="270" r:id="rId26"/>
    <p:sldId id="273" r:id="rId27"/>
    <p:sldId id="274" r:id="rId28"/>
    <p:sldId id="275" r:id="rId29"/>
    <p:sldId id="346" r:id="rId30"/>
    <p:sldId id="348" r:id="rId31"/>
    <p:sldId id="355" r:id="rId32"/>
    <p:sldId id="295" r:id="rId33"/>
    <p:sldId id="265" r:id="rId34"/>
    <p:sldId id="278" r:id="rId35"/>
    <p:sldId id="370" r:id="rId36"/>
    <p:sldId id="324" r:id="rId37"/>
    <p:sldId id="325" r:id="rId38"/>
    <p:sldId id="326" r:id="rId39"/>
    <p:sldId id="315" r:id="rId40"/>
    <p:sldId id="306" r:id="rId41"/>
    <p:sldId id="308" r:id="rId42"/>
    <p:sldId id="272" r:id="rId43"/>
    <p:sldId id="264" r:id="rId44"/>
    <p:sldId id="262" r:id="rId45"/>
    <p:sldId id="268" r:id="rId46"/>
    <p:sldId id="269" r:id="rId47"/>
    <p:sldId id="271" r:id="rId48"/>
    <p:sldId id="276" r:id="rId49"/>
    <p:sldId id="277" r:id="rId50"/>
    <p:sldId id="280" r:id="rId51"/>
    <p:sldId id="281" r:id="rId52"/>
    <p:sldId id="282" r:id="rId53"/>
    <p:sldId id="284" r:id="rId54"/>
    <p:sldId id="285" r:id="rId55"/>
    <p:sldId id="286" r:id="rId56"/>
    <p:sldId id="287" r:id="rId57"/>
    <p:sldId id="289" r:id="rId58"/>
    <p:sldId id="293" r:id="rId59"/>
    <p:sldId id="294" r:id="rId60"/>
    <p:sldId id="296" r:id="rId61"/>
    <p:sldId id="297" r:id="rId62"/>
    <p:sldId id="298" r:id="rId63"/>
    <p:sldId id="299" r:id="rId64"/>
    <p:sldId id="300" r:id="rId65"/>
    <p:sldId id="301" r:id="rId66"/>
    <p:sldId id="303" r:id="rId67"/>
    <p:sldId id="304" r:id="rId68"/>
    <p:sldId id="305" r:id="rId69"/>
    <p:sldId id="310" r:id="rId70"/>
    <p:sldId id="311" r:id="rId71"/>
    <p:sldId id="312" r:id="rId72"/>
    <p:sldId id="314" r:id="rId73"/>
    <p:sldId id="316" r:id="rId74"/>
    <p:sldId id="352" r:id="rId75"/>
    <p:sldId id="279" r:id="rId76"/>
    <p:sldId id="317" r:id="rId77"/>
    <p:sldId id="318" r:id="rId78"/>
    <p:sldId id="319" r:id="rId79"/>
    <p:sldId id="320" r:id="rId80"/>
    <p:sldId id="321" r:id="rId81"/>
    <p:sldId id="323" r:id="rId82"/>
    <p:sldId id="327" r:id="rId83"/>
    <p:sldId id="328" r:id="rId84"/>
    <p:sldId id="330" r:id="rId85"/>
    <p:sldId id="331" r:id="rId86"/>
    <p:sldId id="332" r:id="rId87"/>
    <p:sldId id="333" r:id="rId88"/>
    <p:sldId id="335" r:id="rId89"/>
    <p:sldId id="336" r:id="rId90"/>
    <p:sldId id="337" r:id="rId91"/>
    <p:sldId id="338" r:id="rId92"/>
    <p:sldId id="339" r:id="rId93"/>
    <p:sldId id="340" r:id="rId94"/>
    <p:sldId id="342" r:id="rId95"/>
    <p:sldId id="343" r:id="rId96"/>
    <p:sldId id="344" r:id="rId97"/>
    <p:sldId id="345" r:id="rId98"/>
    <p:sldId id="347" r:id="rId99"/>
    <p:sldId id="349" r:id="rId100"/>
    <p:sldId id="353" r:id="rId101"/>
    <p:sldId id="354" r:id="rId102"/>
    <p:sldId id="356" r:id="rId103"/>
    <p:sldId id="357" r:id="rId104"/>
    <p:sldId id="359" r:id="rId105"/>
    <p:sldId id="360" r:id="rId106"/>
    <p:sldId id="361" r:id="rId107"/>
    <p:sldId id="362" r:id="rId108"/>
    <p:sldId id="366" r:id="rId109"/>
    <p:sldId id="367" r:id="rId110"/>
    <p:sldId id="371" r:id="rId111"/>
    <p:sldId id="376" r:id="rId112"/>
    <p:sldId id="378" r:id="rId113"/>
    <p:sldId id="379" r:id="rId114"/>
    <p:sldId id="380"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07" autoAdjust="0"/>
  </p:normalViewPr>
  <p:slideViewPr>
    <p:cSldViewPr>
      <p:cViewPr varScale="1">
        <p:scale>
          <a:sx n="102" d="100"/>
          <a:sy n="102"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B065CA-F354-44C0-A004-65FFF835E77A}"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91F42-F80C-4D10-BAF1-F20CA9B37301}" type="slidenum">
              <a:rPr lang="es-ES" smtClean="0"/>
              <a:t>‹Nº›</a:t>
            </a:fld>
            <a:endParaRPr lang="es-ES" dirty="0"/>
          </a:p>
        </p:txBody>
      </p:sp>
    </p:spTree>
    <p:extLst>
      <p:ext uri="{BB962C8B-B14F-4D97-AF65-F5344CB8AC3E}">
        <p14:creationId xmlns:p14="http://schemas.microsoft.com/office/powerpoint/2010/main" val="604268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a:t>
            </a:fld>
            <a:endParaRPr lang="es-ES" dirty="0"/>
          </a:p>
        </p:txBody>
      </p:sp>
    </p:spTree>
    <p:extLst>
      <p:ext uri="{BB962C8B-B14F-4D97-AF65-F5344CB8AC3E}">
        <p14:creationId xmlns:p14="http://schemas.microsoft.com/office/powerpoint/2010/main" val="3810200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a:t>
            </a:fld>
            <a:endParaRPr lang="es-ES" dirty="0"/>
          </a:p>
        </p:txBody>
      </p:sp>
    </p:spTree>
    <p:extLst>
      <p:ext uri="{BB962C8B-B14F-4D97-AF65-F5344CB8AC3E}">
        <p14:creationId xmlns:p14="http://schemas.microsoft.com/office/powerpoint/2010/main" val="279244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a:t>
            </a:fld>
            <a:endParaRPr lang="es-ES" dirty="0"/>
          </a:p>
        </p:txBody>
      </p:sp>
    </p:spTree>
    <p:extLst>
      <p:ext uri="{BB962C8B-B14F-4D97-AF65-F5344CB8AC3E}">
        <p14:creationId xmlns:p14="http://schemas.microsoft.com/office/powerpoint/2010/main" val="1517890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a:t>
            </a:r>
            <a:r>
              <a:rPr lang="es-ES" dirty="0"/>
              <a:t>Botánico</a:t>
            </a:r>
            <a:r>
              <a:rPr lang="es-ES" baseline="0" dirty="0"/>
              <a:t> </a:t>
            </a:r>
            <a:r>
              <a:rPr lang="es-ES" dirty="0"/>
              <a:t>Santa</a:t>
            </a:r>
            <a:r>
              <a:rPr lang="es-ES" baseline="0" dirty="0"/>
              <a:t> </a:t>
            </a:r>
            <a:r>
              <a:rPr lang="es-ES" dirty="0"/>
              <a:t>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a:t>
            </a:fld>
            <a:endParaRPr lang="es-ES" dirty="0"/>
          </a:p>
        </p:txBody>
      </p:sp>
    </p:spTree>
    <p:extLst>
      <p:ext uri="{BB962C8B-B14F-4D97-AF65-F5344CB8AC3E}">
        <p14:creationId xmlns:p14="http://schemas.microsoft.com/office/powerpoint/2010/main" val="2179655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a:t>
            </a:fld>
            <a:endParaRPr lang="es-ES" dirty="0"/>
          </a:p>
        </p:txBody>
      </p:sp>
    </p:spTree>
    <p:extLst>
      <p:ext uri="{BB962C8B-B14F-4D97-AF65-F5344CB8AC3E}">
        <p14:creationId xmlns:p14="http://schemas.microsoft.com/office/powerpoint/2010/main" val="2385697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a:t>
            </a:fld>
            <a:endParaRPr lang="es-ES" dirty="0"/>
          </a:p>
        </p:txBody>
      </p:sp>
    </p:spTree>
    <p:extLst>
      <p:ext uri="{BB962C8B-B14F-4D97-AF65-F5344CB8AC3E}">
        <p14:creationId xmlns:p14="http://schemas.microsoft.com/office/powerpoint/2010/main" val="2509696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11</a:t>
            </a:fld>
            <a:endParaRPr lang="es-ES" dirty="0"/>
          </a:p>
        </p:txBody>
      </p:sp>
    </p:spTree>
    <p:extLst>
      <p:ext uri="{BB962C8B-B14F-4D97-AF65-F5344CB8AC3E}">
        <p14:creationId xmlns:p14="http://schemas.microsoft.com/office/powerpoint/2010/main" val="2738651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12</a:t>
            </a:fld>
            <a:endParaRPr lang="es-ES" dirty="0"/>
          </a:p>
        </p:txBody>
      </p:sp>
    </p:spTree>
    <p:extLst>
      <p:ext uri="{BB962C8B-B14F-4D97-AF65-F5344CB8AC3E}">
        <p14:creationId xmlns:p14="http://schemas.microsoft.com/office/powerpoint/2010/main" val="2889493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13</a:t>
            </a:fld>
            <a:endParaRPr lang="es-ES" dirty="0"/>
          </a:p>
        </p:txBody>
      </p:sp>
    </p:spTree>
    <p:extLst>
      <p:ext uri="{BB962C8B-B14F-4D97-AF65-F5344CB8AC3E}">
        <p14:creationId xmlns:p14="http://schemas.microsoft.com/office/powerpoint/2010/main" val="729756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14</a:t>
            </a:fld>
            <a:endParaRPr lang="es-ES" dirty="0"/>
          </a:p>
        </p:txBody>
      </p:sp>
    </p:spTree>
    <p:extLst>
      <p:ext uri="{BB962C8B-B14F-4D97-AF65-F5344CB8AC3E}">
        <p14:creationId xmlns:p14="http://schemas.microsoft.com/office/powerpoint/2010/main" val="3666960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15</a:t>
            </a:fld>
            <a:endParaRPr lang="es-ES" dirty="0"/>
          </a:p>
        </p:txBody>
      </p:sp>
    </p:spTree>
    <p:extLst>
      <p:ext uri="{BB962C8B-B14F-4D97-AF65-F5344CB8AC3E}">
        <p14:creationId xmlns:p14="http://schemas.microsoft.com/office/powerpoint/2010/main" val="1408110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16</a:t>
            </a:fld>
            <a:endParaRPr lang="es-ES" dirty="0"/>
          </a:p>
        </p:txBody>
      </p:sp>
    </p:spTree>
    <p:extLst>
      <p:ext uri="{BB962C8B-B14F-4D97-AF65-F5344CB8AC3E}">
        <p14:creationId xmlns:p14="http://schemas.microsoft.com/office/powerpoint/2010/main" val="3336317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17</a:t>
            </a:fld>
            <a:endParaRPr lang="es-ES" dirty="0"/>
          </a:p>
        </p:txBody>
      </p:sp>
    </p:spTree>
    <p:extLst>
      <p:ext uri="{BB962C8B-B14F-4D97-AF65-F5344CB8AC3E}">
        <p14:creationId xmlns:p14="http://schemas.microsoft.com/office/powerpoint/2010/main" val="1030133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18</a:t>
            </a:fld>
            <a:endParaRPr lang="es-ES" dirty="0"/>
          </a:p>
        </p:txBody>
      </p:sp>
    </p:spTree>
    <p:extLst>
      <p:ext uri="{BB962C8B-B14F-4D97-AF65-F5344CB8AC3E}">
        <p14:creationId xmlns:p14="http://schemas.microsoft.com/office/powerpoint/2010/main" val="1435039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19</a:t>
            </a:fld>
            <a:endParaRPr lang="es-ES" dirty="0"/>
          </a:p>
        </p:txBody>
      </p:sp>
    </p:spTree>
    <p:extLst>
      <p:ext uri="{BB962C8B-B14F-4D97-AF65-F5344CB8AC3E}">
        <p14:creationId xmlns:p14="http://schemas.microsoft.com/office/powerpoint/2010/main" val="3392406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20</a:t>
            </a:fld>
            <a:endParaRPr lang="es-ES" dirty="0"/>
          </a:p>
        </p:txBody>
      </p:sp>
    </p:spTree>
    <p:extLst>
      <p:ext uri="{BB962C8B-B14F-4D97-AF65-F5344CB8AC3E}">
        <p14:creationId xmlns:p14="http://schemas.microsoft.com/office/powerpoint/2010/main" val="2125932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21</a:t>
            </a:fld>
            <a:endParaRPr lang="es-ES" dirty="0"/>
          </a:p>
        </p:txBody>
      </p:sp>
    </p:spTree>
    <p:extLst>
      <p:ext uri="{BB962C8B-B14F-4D97-AF65-F5344CB8AC3E}">
        <p14:creationId xmlns:p14="http://schemas.microsoft.com/office/powerpoint/2010/main" val="3733428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22</a:t>
            </a:fld>
            <a:endParaRPr lang="es-ES" dirty="0"/>
          </a:p>
        </p:txBody>
      </p:sp>
    </p:spTree>
    <p:extLst>
      <p:ext uri="{BB962C8B-B14F-4D97-AF65-F5344CB8AC3E}">
        <p14:creationId xmlns:p14="http://schemas.microsoft.com/office/powerpoint/2010/main" val="87548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23</a:t>
            </a:fld>
            <a:endParaRPr lang="es-ES" dirty="0"/>
          </a:p>
        </p:txBody>
      </p:sp>
    </p:spTree>
    <p:extLst>
      <p:ext uri="{BB962C8B-B14F-4D97-AF65-F5344CB8AC3E}">
        <p14:creationId xmlns:p14="http://schemas.microsoft.com/office/powerpoint/2010/main" val="3979574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24</a:t>
            </a:fld>
            <a:endParaRPr lang="es-ES" dirty="0"/>
          </a:p>
        </p:txBody>
      </p:sp>
    </p:spTree>
    <p:extLst>
      <p:ext uri="{BB962C8B-B14F-4D97-AF65-F5344CB8AC3E}">
        <p14:creationId xmlns:p14="http://schemas.microsoft.com/office/powerpoint/2010/main" val="409691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25</a:t>
            </a:fld>
            <a:endParaRPr lang="es-ES" dirty="0"/>
          </a:p>
        </p:txBody>
      </p:sp>
    </p:spTree>
    <p:extLst>
      <p:ext uri="{BB962C8B-B14F-4D97-AF65-F5344CB8AC3E}">
        <p14:creationId xmlns:p14="http://schemas.microsoft.com/office/powerpoint/2010/main" val="831344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Oca.-Vitoria.-Álava.-Representacion teatral</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26</a:t>
            </a:fld>
            <a:endParaRPr lang="es-ES" dirty="0"/>
          </a:p>
        </p:txBody>
      </p:sp>
    </p:spTree>
    <p:extLst>
      <p:ext uri="{BB962C8B-B14F-4D97-AF65-F5344CB8AC3E}">
        <p14:creationId xmlns:p14="http://schemas.microsoft.com/office/powerpoint/2010/main" val="510924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27</a:t>
            </a:fld>
            <a:endParaRPr lang="es-ES" dirty="0"/>
          </a:p>
        </p:txBody>
      </p:sp>
    </p:spTree>
    <p:extLst>
      <p:ext uri="{BB962C8B-B14F-4D97-AF65-F5344CB8AC3E}">
        <p14:creationId xmlns:p14="http://schemas.microsoft.com/office/powerpoint/2010/main" val="12272539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28</a:t>
            </a:fld>
            <a:endParaRPr lang="es-ES" dirty="0"/>
          </a:p>
        </p:txBody>
      </p:sp>
    </p:spTree>
    <p:extLst>
      <p:ext uri="{BB962C8B-B14F-4D97-AF65-F5344CB8AC3E}">
        <p14:creationId xmlns:p14="http://schemas.microsoft.com/office/powerpoint/2010/main" val="2127229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29</a:t>
            </a:fld>
            <a:endParaRPr lang="es-ES" dirty="0"/>
          </a:p>
        </p:txBody>
      </p:sp>
    </p:spTree>
    <p:extLst>
      <p:ext uri="{BB962C8B-B14F-4D97-AF65-F5344CB8AC3E}">
        <p14:creationId xmlns:p14="http://schemas.microsoft.com/office/powerpoint/2010/main" val="1188974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30</a:t>
            </a:fld>
            <a:endParaRPr lang="es-ES" dirty="0"/>
          </a:p>
        </p:txBody>
      </p:sp>
    </p:spTree>
    <p:extLst>
      <p:ext uri="{BB962C8B-B14F-4D97-AF65-F5344CB8AC3E}">
        <p14:creationId xmlns:p14="http://schemas.microsoft.com/office/powerpoint/2010/main" val="8938192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31</a:t>
            </a:fld>
            <a:endParaRPr lang="es-ES" dirty="0"/>
          </a:p>
        </p:txBody>
      </p:sp>
    </p:spTree>
    <p:extLst>
      <p:ext uri="{BB962C8B-B14F-4D97-AF65-F5344CB8AC3E}">
        <p14:creationId xmlns:p14="http://schemas.microsoft.com/office/powerpoint/2010/main" val="546460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32</a:t>
            </a:fld>
            <a:endParaRPr lang="es-ES" dirty="0"/>
          </a:p>
        </p:txBody>
      </p:sp>
    </p:spTree>
    <p:extLst>
      <p:ext uri="{BB962C8B-B14F-4D97-AF65-F5344CB8AC3E}">
        <p14:creationId xmlns:p14="http://schemas.microsoft.com/office/powerpoint/2010/main" val="251292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33</a:t>
            </a:fld>
            <a:endParaRPr lang="es-ES" dirty="0"/>
          </a:p>
        </p:txBody>
      </p:sp>
    </p:spTree>
    <p:extLst>
      <p:ext uri="{BB962C8B-B14F-4D97-AF65-F5344CB8AC3E}">
        <p14:creationId xmlns:p14="http://schemas.microsoft.com/office/powerpoint/2010/main" val="1727714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34</a:t>
            </a:fld>
            <a:endParaRPr lang="es-ES" dirty="0"/>
          </a:p>
        </p:txBody>
      </p:sp>
    </p:spTree>
    <p:extLst>
      <p:ext uri="{BB962C8B-B14F-4D97-AF65-F5344CB8AC3E}">
        <p14:creationId xmlns:p14="http://schemas.microsoft.com/office/powerpoint/2010/main" val="1242305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35</a:t>
            </a:fld>
            <a:endParaRPr lang="es-ES" dirty="0"/>
          </a:p>
        </p:txBody>
      </p:sp>
    </p:spTree>
    <p:extLst>
      <p:ext uri="{BB962C8B-B14F-4D97-AF65-F5344CB8AC3E}">
        <p14:creationId xmlns:p14="http://schemas.microsoft.com/office/powerpoint/2010/main" val="9520968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36</a:t>
            </a:fld>
            <a:endParaRPr lang="es-ES" dirty="0"/>
          </a:p>
        </p:txBody>
      </p:sp>
    </p:spTree>
    <p:extLst>
      <p:ext uri="{BB962C8B-B14F-4D97-AF65-F5344CB8AC3E}">
        <p14:creationId xmlns:p14="http://schemas.microsoft.com/office/powerpoint/2010/main" val="923919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37</a:t>
            </a:fld>
            <a:endParaRPr lang="es-ES" dirty="0"/>
          </a:p>
        </p:txBody>
      </p:sp>
    </p:spTree>
    <p:extLst>
      <p:ext uri="{BB962C8B-B14F-4D97-AF65-F5344CB8AC3E}">
        <p14:creationId xmlns:p14="http://schemas.microsoft.com/office/powerpoint/2010/main" val="24003201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38</a:t>
            </a:fld>
            <a:endParaRPr lang="es-ES" dirty="0"/>
          </a:p>
        </p:txBody>
      </p:sp>
    </p:spTree>
    <p:extLst>
      <p:ext uri="{BB962C8B-B14F-4D97-AF65-F5344CB8AC3E}">
        <p14:creationId xmlns:p14="http://schemas.microsoft.com/office/powerpoint/2010/main" val="483536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39</a:t>
            </a:fld>
            <a:endParaRPr lang="es-ES" dirty="0"/>
          </a:p>
        </p:txBody>
      </p:sp>
    </p:spTree>
    <p:extLst>
      <p:ext uri="{BB962C8B-B14F-4D97-AF65-F5344CB8AC3E}">
        <p14:creationId xmlns:p14="http://schemas.microsoft.com/office/powerpoint/2010/main" val="9505462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40</a:t>
            </a:fld>
            <a:endParaRPr lang="es-ES" dirty="0"/>
          </a:p>
        </p:txBody>
      </p:sp>
    </p:spTree>
    <p:extLst>
      <p:ext uri="{BB962C8B-B14F-4D97-AF65-F5344CB8AC3E}">
        <p14:creationId xmlns:p14="http://schemas.microsoft.com/office/powerpoint/2010/main" val="1967057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41</a:t>
            </a:fld>
            <a:endParaRPr lang="es-ES" dirty="0"/>
          </a:p>
        </p:txBody>
      </p:sp>
    </p:spTree>
    <p:extLst>
      <p:ext uri="{BB962C8B-B14F-4D97-AF65-F5344CB8AC3E}">
        <p14:creationId xmlns:p14="http://schemas.microsoft.com/office/powerpoint/2010/main" val="2945023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42</a:t>
            </a:fld>
            <a:endParaRPr lang="es-ES" dirty="0"/>
          </a:p>
        </p:txBody>
      </p:sp>
    </p:spTree>
    <p:extLst>
      <p:ext uri="{BB962C8B-B14F-4D97-AF65-F5344CB8AC3E}">
        <p14:creationId xmlns:p14="http://schemas.microsoft.com/office/powerpoint/2010/main" val="25235338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43</a:t>
            </a:fld>
            <a:endParaRPr lang="es-ES" dirty="0"/>
          </a:p>
        </p:txBody>
      </p:sp>
    </p:spTree>
    <p:extLst>
      <p:ext uri="{BB962C8B-B14F-4D97-AF65-F5344CB8AC3E}">
        <p14:creationId xmlns:p14="http://schemas.microsoft.com/office/powerpoint/2010/main" val="29980732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44</a:t>
            </a:fld>
            <a:endParaRPr lang="es-ES" dirty="0"/>
          </a:p>
        </p:txBody>
      </p:sp>
    </p:spTree>
    <p:extLst>
      <p:ext uri="{BB962C8B-B14F-4D97-AF65-F5344CB8AC3E}">
        <p14:creationId xmlns:p14="http://schemas.microsoft.com/office/powerpoint/2010/main" val="13206596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45</a:t>
            </a:fld>
            <a:endParaRPr lang="es-ES" dirty="0"/>
          </a:p>
        </p:txBody>
      </p:sp>
    </p:spTree>
    <p:extLst>
      <p:ext uri="{BB962C8B-B14F-4D97-AF65-F5344CB8AC3E}">
        <p14:creationId xmlns:p14="http://schemas.microsoft.com/office/powerpoint/2010/main" val="7040919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46</a:t>
            </a:fld>
            <a:endParaRPr lang="es-ES" dirty="0"/>
          </a:p>
        </p:txBody>
      </p:sp>
    </p:spTree>
    <p:extLst>
      <p:ext uri="{BB962C8B-B14F-4D97-AF65-F5344CB8AC3E}">
        <p14:creationId xmlns:p14="http://schemas.microsoft.com/office/powerpoint/2010/main" val="2217620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Oca.-Vitoria.-Álava.-Sauce</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47</a:t>
            </a:fld>
            <a:endParaRPr lang="es-ES" dirty="0"/>
          </a:p>
        </p:txBody>
      </p:sp>
    </p:spTree>
    <p:extLst>
      <p:ext uri="{BB962C8B-B14F-4D97-AF65-F5344CB8AC3E}">
        <p14:creationId xmlns:p14="http://schemas.microsoft.com/office/powerpoint/2010/main" val="26736990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48</a:t>
            </a:fld>
            <a:endParaRPr lang="es-ES" dirty="0"/>
          </a:p>
        </p:txBody>
      </p:sp>
    </p:spTree>
    <p:extLst>
      <p:ext uri="{BB962C8B-B14F-4D97-AF65-F5344CB8AC3E}">
        <p14:creationId xmlns:p14="http://schemas.microsoft.com/office/powerpoint/2010/main" val="36024134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49</a:t>
            </a:fld>
            <a:endParaRPr lang="es-ES" dirty="0"/>
          </a:p>
        </p:txBody>
      </p:sp>
    </p:spTree>
    <p:extLst>
      <p:ext uri="{BB962C8B-B14F-4D97-AF65-F5344CB8AC3E}">
        <p14:creationId xmlns:p14="http://schemas.microsoft.com/office/powerpoint/2010/main" val="30488822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50</a:t>
            </a:fld>
            <a:endParaRPr lang="es-ES" dirty="0"/>
          </a:p>
        </p:txBody>
      </p:sp>
    </p:spTree>
    <p:extLst>
      <p:ext uri="{BB962C8B-B14F-4D97-AF65-F5344CB8AC3E}">
        <p14:creationId xmlns:p14="http://schemas.microsoft.com/office/powerpoint/2010/main" val="28359996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51</a:t>
            </a:fld>
            <a:endParaRPr lang="es-ES" dirty="0"/>
          </a:p>
        </p:txBody>
      </p:sp>
    </p:spTree>
    <p:extLst>
      <p:ext uri="{BB962C8B-B14F-4D97-AF65-F5344CB8AC3E}">
        <p14:creationId xmlns:p14="http://schemas.microsoft.com/office/powerpoint/2010/main" val="32207871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52</a:t>
            </a:fld>
            <a:endParaRPr lang="es-ES" dirty="0"/>
          </a:p>
        </p:txBody>
      </p:sp>
    </p:spTree>
    <p:extLst>
      <p:ext uri="{BB962C8B-B14F-4D97-AF65-F5344CB8AC3E}">
        <p14:creationId xmlns:p14="http://schemas.microsoft.com/office/powerpoint/2010/main" val="637543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r>
              <a:rPr lang="es-ES" dirty="0"/>
              <a:t>Araucaria araucana y Yucca rostrata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53</a:t>
            </a:fld>
            <a:endParaRPr lang="es-ES" dirty="0"/>
          </a:p>
        </p:txBody>
      </p:sp>
    </p:spTree>
    <p:extLst>
      <p:ext uri="{BB962C8B-B14F-4D97-AF65-F5344CB8AC3E}">
        <p14:creationId xmlns:p14="http://schemas.microsoft.com/office/powerpoint/2010/main" val="2515400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54</a:t>
            </a:fld>
            <a:endParaRPr lang="es-ES" dirty="0"/>
          </a:p>
        </p:txBody>
      </p:sp>
    </p:spTree>
    <p:extLst>
      <p:ext uri="{BB962C8B-B14F-4D97-AF65-F5344CB8AC3E}">
        <p14:creationId xmlns:p14="http://schemas.microsoft.com/office/powerpoint/2010/main" val="30528644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55</a:t>
            </a:fld>
            <a:endParaRPr lang="es-ES" dirty="0"/>
          </a:p>
        </p:txBody>
      </p:sp>
    </p:spTree>
    <p:extLst>
      <p:ext uri="{BB962C8B-B14F-4D97-AF65-F5344CB8AC3E}">
        <p14:creationId xmlns:p14="http://schemas.microsoft.com/office/powerpoint/2010/main" val="16531778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56</a:t>
            </a:fld>
            <a:endParaRPr lang="es-ES" dirty="0"/>
          </a:p>
        </p:txBody>
      </p:sp>
    </p:spTree>
    <p:extLst>
      <p:ext uri="{BB962C8B-B14F-4D97-AF65-F5344CB8AC3E}">
        <p14:creationId xmlns:p14="http://schemas.microsoft.com/office/powerpoint/2010/main" val="22860066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57</a:t>
            </a:fld>
            <a:endParaRPr lang="es-ES" dirty="0"/>
          </a:p>
        </p:txBody>
      </p:sp>
    </p:spTree>
    <p:extLst>
      <p:ext uri="{BB962C8B-B14F-4D97-AF65-F5344CB8AC3E}">
        <p14:creationId xmlns:p14="http://schemas.microsoft.com/office/powerpoint/2010/main" val="42622587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58</a:t>
            </a:fld>
            <a:endParaRPr lang="es-ES" dirty="0"/>
          </a:p>
        </p:txBody>
      </p:sp>
    </p:spTree>
    <p:extLst>
      <p:ext uri="{BB962C8B-B14F-4D97-AF65-F5344CB8AC3E}">
        <p14:creationId xmlns:p14="http://schemas.microsoft.com/office/powerpoint/2010/main" val="16440478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59</a:t>
            </a:fld>
            <a:endParaRPr lang="es-ES" dirty="0"/>
          </a:p>
        </p:txBody>
      </p:sp>
    </p:spTree>
    <p:extLst>
      <p:ext uri="{BB962C8B-B14F-4D97-AF65-F5344CB8AC3E}">
        <p14:creationId xmlns:p14="http://schemas.microsoft.com/office/powerpoint/2010/main" val="14923906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60</a:t>
            </a:fld>
            <a:endParaRPr lang="es-ES" dirty="0"/>
          </a:p>
        </p:txBody>
      </p:sp>
    </p:spTree>
    <p:extLst>
      <p:ext uri="{BB962C8B-B14F-4D97-AF65-F5344CB8AC3E}">
        <p14:creationId xmlns:p14="http://schemas.microsoft.com/office/powerpoint/2010/main" val="28384849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61</a:t>
            </a:fld>
            <a:endParaRPr lang="es-ES" dirty="0"/>
          </a:p>
        </p:txBody>
      </p:sp>
    </p:spTree>
    <p:extLst>
      <p:ext uri="{BB962C8B-B14F-4D97-AF65-F5344CB8AC3E}">
        <p14:creationId xmlns:p14="http://schemas.microsoft.com/office/powerpoint/2010/main" val="1529234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62</a:t>
            </a:fld>
            <a:endParaRPr lang="es-ES" dirty="0"/>
          </a:p>
        </p:txBody>
      </p:sp>
    </p:spTree>
    <p:extLst>
      <p:ext uri="{BB962C8B-B14F-4D97-AF65-F5344CB8AC3E}">
        <p14:creationId xmlns:p14="http://schemas.microsoft.com/office/powerpoint/2010/main" val="32193467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63</a:t>
            </a:fld>
            <a:endParaRPr lang="es-ES" dirty="0"/>
          </a:p>
        </p:txBody>
      </p:sp>
    </p:spTree>
    <p:extLst>
      <p:ext uri="{BB962C8B-B14F-4D97-AF65-F5344CB8AC3E}">
        <p14:creationId xmlns:p14="http://schemas.microsoft.com/office/powerpoint/2010/main" val="42618601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64</a:t>
            </a:fld>
            <a:endParaRPr lang="es-ES" dirty="0"/>
          </a:p>
        </p:txBody>
      </p:sp>
    </p:spTree>
    <p:extLst>
      <p:ext uri="{BB962C8B-B14F-4D97-AF65-F5344CB8AC3E}">
        <p14:creationId xmlns:p14="http://schemas.microsoft.com/office/powerpoint/2010/main" val="24025424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r>
              <a:rPr lang="es-ES" dirty="0"/>
              <a:t>Araucaria araucana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65</a:t>
            </a:fld>
            <a:endParaRPr lang="es-ES" dirty="0"/>
          </a:p>
        </p:txBody>
      </p:sp>
    </p:spTree>
    <p:extLst>
      <p:ext uri="{BB962C8B-B14F-4D97-AF65-F5344CB8AC3E}">
        <p14:creationId xmlns:p14="http://schemas.microsoft.com/office/powerpoint/2010/main" val="19729654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66</a:t>
            </a:fld>
            <a:endParaRPr lang="es-ES" dirty="0"/>
          </a:p>
        </p:txBody>
      </p:sp>
    </p:spTree>
    <p:extLst>
      <p:ext uri="{BB962C8B-B14F-4D97-AF65-F5344CB8AC3E}">
        <p14:creationId xmlns:p14="http://schemas.microsoft.com/office/powerpoint/2010/main" val="39350638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67</a:t>
            </a:fld>
            <a:endParaRPr lang="es-ES" dirty="0"/>
          </a:p>
        </p:txBody>
      </p:sp>
    </p:spTree>
    <p:extLst>
      <p:ext uri="{BB962C8B-B14F-4D97-AF65-F5344CB8AC3E}">
        <p14:creationId xmlns:p14="http://schemas.microsoft.com/office/powerpoint/2010/main" val="5455409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68</a:t>
            </a:fld>
            <a:endParaRPr lang="es-ES" dirty="0"/>
          </a:p>
        </p:txBody>
      </p:sp>
    </p:spTree>
    <p:extLst>
      <p:ext uri="{BB962C8B-B14F-4D97-AF65-F5344CB8AC3E}">
        <p14:creationId xmlns:p14="http://schemas.microsoft.com/office/powerpoint/2010/main" val="38818456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69</a:t>
            </a:fld>
            <a:endParaRPr lang="es-ES" dirty="0"/>
          </a:p>
        </p:txBody>
      </p:sp>
    </p:spTree>
    <p:extLst>
      <p:ext uri="{BB962C8B-B14F-4D97-AF65-F5344CB8AC3E}">
        <p14:creationId xmlns:p14="http://schemas.microsoft.com/office/powerpoint/2010/main" val="42895092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70</a:t>
            </a:fld>
            <a:endParaRPr lang="es-ES" dirty="0"/>
          </a:p>
        </p:txBody>
      </p:sp>
    </p:spTree>
    <p:extLst>
      <p:ext uri="{BB962C8B-B14F-4D97-AF65-F5344CB8AC3E}">
        <p14:creationId xmlns:p14="http://schemas.microsoft.com/office/powerpoint/2010/main" val="31689973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71</a:t>
            </a:fld>
            <a:endParaRPr lang="es-ES" dirty="0"/>
          </a:p>
        </p:txBody>
      </p:sp>
    </p:spTree>
    <p:extLst>
      <p:ext uri="{BB962C8B-B14F-4D97-AF65-F5344CB8AC3E}">
        <p14:creationId xmlns:p14="http://schemas.microsoft.com/office/powerpoint/2010/main" val="22540756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72</a:t>
            </a:fld>
            <a:endParaRPr lang="es-ES" dirty="0"/>
          </a:p>
        </p:txBody>
      </p:sp>
    </p:spTree>
    <p:extLst>
      <p:ext uri="{BB962C8B-B14F-4D97-AF65-F5344CB8AC3E}">
        <p14:creationId xmlns:p14="http://schemas.microsoft.com/office/powerpoint/2010/main" val="17056829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73</a:t>
            </a:fld>
            <a:endParaRPr lang="es-ES" dirty="0"/>
          </a:p>
        </p:txBody>
      </p:sp>
    </p:spTree>
    <p:extLst>
      <p:ext uri="{BB962C8B-B14F-4D97-AF65-F5344CB8AC3E}">
        <p14:creationId xmlns:p14="http://schemas.microsoft.com/office/powerpoint/2010/main" val="34821235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74</a:t>
            </a:fld>
            <a:endParaRPr lang="es-ES" dirty="0"/>
          </a:p>
        </p:txBody>
      </p:sp>
    </p:spTree>
    <p:extLst>
      <p:ext uri="{BB962C8B-B14F-4D97-AF65-F5344CB8AC3E}">
        <p14:creationId xmlns:p14="http://schemas.microsoft.com/office/powerpoint/2010/main" val="4338204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75</a:t>
            </a:fld>
            <a:endParaRPr lang="es-ES" dirty="0"/>
          </a:p>
        </p:txBody>
      </p:sp>
    </p:spTree>
    <p:extLst>
      <p:ext uri="{BB962C8B-B14F-4D97-AF65-F5344CB8AC3E}">
        <p14:creationId xmlns:p14="http://schemas.microsoft.com/office/powerpoint/2010/main" val="2155030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76</a:t>
            </a:fld>
            <a:endParaRPr lang="es-ES" dirty="0"/>
          </a:p>
        </p:txBody>
      </p:sp>
    </p:spTree>
    <p:extLst>
      <p:ext uri="{BB962C8B-B14F-4D97-AF65-F5344CB8AC3E}">
        <p14:creationId xmlns:p14="http://schemas.microsoft.com/office/powerpoint/2010/main" val="17887708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77</a:t>
            </a:fld>
            <a:endParaRPr lang="es-ES" dirty="0"/>
          </a:p>
        </p:txBody>
      </p:sp>
    </p:spTree>
    <p:extLst>
      <p:ext uri="{BB962C8B-B14F-4D97-AF65-F5344CB8AC3E}">
        <p14:creationId xmlns:p14="http://schemas.microsoft.com/office/powerpoint/2010/main" val="31232502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78</a:t>
            </a:fld>
            <a:endParaRPr lang="es-ES" dirty="0"/>
          </a:p>
        </p:txBody>
      </p:sp>
    </p:spTree>
    <p:extLst>
      <p:ext uri="{BB962C8B-B14F-4D97-AF65-F5344CB8AC3E}">
        <p14:creationId xmlns:p14="http://schemas.microsoft.com/office/powerpoint/2010/main" val="27672978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79</a:t>
            </a:fld>
            <a:endParaRPr lang="es-ES" dirty="0"/>
          </a:p>
        </p:txBody>
      </p:sp>
    </p:spTree>
    <p:extLst>
      <p:ext uri="{BB962C8B-B14F-4D97-AF65-F5344CB8AC3E}">
        <p14:creationId xmlns:p14="http://schemas.microsoft.com/office/powerpoint/2010/main" val="19567055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80</a:t>
            </a:fld>
            <a:endParaRPr lang="es-ES" dirty="0"/>
          </a:p>
        </p:txBody>
      </p:sp>
    </p:spTree>
    <p:extLst>
      <p:ext uri="{BB962C8B-B14F-4D97-AF65-F5344CB8AC3E}">
        <p14:creationId xmlns:p14="http://schemas.microsoft.com/office/powerpoint/2010/main" val="37183552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81</a:t>
            </a:fld>
            <a:endParaRPr lang="es-ES" dirty="0"/>
          </a:p>
        </p:txBody>
      </p:sp>
    </p:spTree>
    <p:extLst>
      <p:ext uri="{BB962C8B-B14F-4D97-AF65-F5344CB8AC3E}">
        <p14:creationId xmlns:p14="http://schemas.microsoft.com/office/powerpoint/2010/main" val="25917728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Oca.-Vitoria.-Álava.-Lonicera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82</a:t>
            </a:fld>
            <a:endParaRPr lang="es-ES" dirty="0"/>
          </a:p>
        </p:txBody>
      </p:sp>
    </p:spTree>
    <p:extLst>
      <p:ext uri="{BB962C8B-B14F-4D97-AF65-F5344CB8AC3E}">
        <p14:creationId xmlns:p14="http://schemas.microsoft.com/office/powerpoint/2010/main" val="28445401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83</a:t>
            </a:fld>
            <a:endParaRPr lang="es-ES" dirty="0"/>
          </a:p>
        </p:txBody>
      </p:sp>
    </p:spTree>
    <p:extLst>
      <p:ext uri="{BB962C8B-B14F-4D97-AF65-F5344CB8AC3E}">
        <p14:creationId xmlns:p14="http://schemas.microsoft.com/office/powerpoint/2010/main" val="27443681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84</a:t>
            </a:fld>
            <a:endParaRPr lang="es-ES" dirty="0"/>
          </a:p>
        </p:txBody>
      </p:sp>
    </p:spTree>
    <p:extLst>
      <p:ext uri="{BB962C8B-B14F-4D97-AF65-F5344CB8AC3E}">
        <p14:creationId xmlns:p14="http://schemas.microsoft.com/office/powerpoint/2010/main" val="29038482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85</a:t>
            </a:fld>
            <a:endParaRPr lang="es-ES" dirty="0"/>
          </a:p>
        </p:txBody>
      </p:sp>
    </p:spTree>
    <p:extLst>
      <p:ext uri="{BB962C8B-B14F-4D97-AF65-F5344CB8AC3E}">
        <p14:creationId xmlns:p14="http://schemas.microsoft.com/office/powerpoint/2010/main" val="35332178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86</a:t>
            </a:fld>
            <a:endParaRPr lang="es-ES" dirty="0"/>
          </a:p>
        </p:txBody>
      </p:sp>
    </p:spTree>
    <p:extLst>
      <p:ext uri="{BB962C8B-B14F-4D97-AF65-F5344CB8AC3E}">
        <p14:creationId xmlns:p14="http://schemas.microsoft.com/office/powerpoint/2010/main" val="30337741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87</a:t>
            </a:fld>
            <a:endParaRPr lang="es-ES" dirty="0"/>
          </a:p>
        </p:txBody>
      </p:sp>
    </p:spTree>
    <p:extLst>
      <p:ext uri="{BB962C8B-B14F-4D97-AF65-F5344CB8AC3E}">
        <p14:creationId xmlns:p14="http://schemas.microsoft.com/office/powerpoint/2010/main" val="26583265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88</a:t>
            </a:fld>
            <a:endParaRPr lang="es-ES" dirty="0"/>
          </a:p>
        </p:txBody>
      </p:sp>
    </p:spTree>
    <p:extLst>
      <p:ext uri="{BB962C8B-B14F-4D97-AF65-F5344CB8AC3E}">
        <p14:creationId xmlns:p14="http://schemas.microsoft.com/office/powerpoint/2010/main" val="39331191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89</a:t>
            </a:fld>
            <a:endParaRPr lang="es-ES" dirty="0"/>
          </a:p>
        </p:txBody>
      </p:sp>
    </p:spTree>
    <p:extLst>
      <p:ext uri="{BB962C8B-B14F-4D97-AF65-F5344CB8AC3E}">
        <p14:creationId xmlns:p14="http://schemas.microsoft.com/office/powerpoint/2010/main" val="38875278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90</a:t>
            </a:fld>
            <a:endParaRPr lang="es-ES" dirty="0"/>
          </a:p>
        </p:txBody>
      </p:sp>
    </p:spTree>
    <p:extLst>
      <p:ext uri="{BB962C8B-B14F-4D97-AF65-F5344CB8AC3E}">
        <p14:creationId xmlns:p14="http://schemas.microsoft.com/office/powerpoint/2010/main" val="461284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91</a:t>
            </a:fld>
            <a:endParaRPr lang="es-ES" dirty="0"/>
          </a:p>
        </p:txBody>
      </p:sp>
    </p:spTree>
    <p:extLst>
      <p:ext uri="{BB962C8B-B14F-4D97-AF65-F5344CB8AC3E}">
        <p14:creationId xmlns:p14="http://schemas.microsoft.com/office/powerpoint/2010/main" val="203879209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92</a:t>
            </a:fld>
            <a:endParaRPr lang="es-ES" dirty="0"/>
          </a:p>
        </p:txBody>
      </p:sp>
    </p:spTree>
    <p:extLst>
      <p:ext uri="{BB962C8B-B14F-4D97-AF65-F5344CB8AC3E}">
        <p14:creationId xmlns:p14="http://schemas.microsoft.com/office/powerpoint/2010/main" val="310943606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93</a:t>
            </a:fld>
            <a:endParaRPr lang="es-ES" dirty="0"/>
          </a:p>
        </p:txBody>
      </p:sp>
    </p:spTree>
    <p:extLst>
      <p:ext uri="{BB962C8B-B14F-4D97-AF65-F5344CB8AC3E}">
        <p14:creationId xmlns:p14="http://schemas.microsoft.com/office/powerpoint/2010/main" val="72243007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94</a:t>
            </a:fld>
            <a:endParaRPr lang="es-ES" dirty="0"/>
          </a:p>
        </p:txBody>
      </p:sp>
    </p:spTree>
    <p:extLst>
      <p:ext uri="{BB962C8B-B14F-4D97-AF65-F5344CB8AC3E}">
        <p14:creationId xmlns:p14="http://schemas.microsoft.com/office/powerpoint/2010/main" val="23952396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95</a:t>
            </a:fld>
            <a:endParaRPr lang="es-ES" dirty="0"/>
          </a:p>
        </p:txBody>
      </p:sp>
    </p:spTree>
    <p:extLst>
      <p:ext uri="{BB962C8B-B14F-4D97-AF65-F5344CB8AC3E}">
        <p14:creationId xmlns:p14="http://schemas.microsoft.com/office/powerpoint/2010/main" val="12105528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96</a:t>
            </a:fld>
            <a:endParaRPr lang="es-ES" dirty="0"/>
          </a:p>
        </p:txBody>
      </p:sp>
    </p:spTree>
    <p:extLst>
      <p:ext uri="{BB962C8B-B14F-4D97-AF65-F5344CB8AC3E}">
        <p14:creationId xmlns:p14="http://schemas.microsoft.com/office/powerpoint/2010/main" val="40827569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97</a:t>
            </a:fld>
            <a:endParaRPr lang="es-ES" dirty="0"/>
          </a:p>
        </p:txBody>
      </p:sp>
    </p:spTree>
    <p:extLst>
      <p:ext uri="{BB962C8B-B14F-4D97-AF65-F5344CB8AC3E}">
        <p14:creationId xmlns:p14="http://schemas.microsoft.com/office/powerpoint/2010/main" val="423528193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98</a:t>
            </a:fld>
            <a:endParaRPr lang="es-ES" dirty="0"/>
          </a:p>
        </p:txBody>
      </p:sp>
    </p:spTree>
    <p:extLst>
      <p:ext uri="{BB962C8B-B14F-4D97-AF65-F5344CB8AC3E}">
        <p14:creationId xmlns:p14="http://schemas.microsoft.com/office/powerpoint/2010/main" val="40610331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99</a:t>
            </a:fld>
            <a:endParaRPr lang="es-ES" dirty="0"/>
          </a:p>
        </p:txBody>
      </p:sp>
    </p:spTree>
    <p:extLst>
      <p:ext uri="{BB962C8B-B14F-4D97-AF65-F5344CB8AC3E}">
        <p14:creationId xmlns:p14="http://schemas.microsoft.com/office/powerpoint/2010/main" val="15850418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100</a:t>
            </a:fld>
            <a:endParaRPr lang="es-ES" dirty="0"/>
          </a:p>
        </p:txBody>
      </p:sp>
    </p:spTree>
    <p:extLst>
      <p:ext uri="{BB962C8B-B14F-4D97-AF65-F5344CB8AC3E}">
        <p14:creationId xmlns:p14="http://schemas.microsoft.com/office/powerpoint/2010/main" val="364948004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101</a:t>
            </a:fld>
            <a:endParaRPr lang="es-ES" dirty="0"/>
          </a:p>
        </p:txBody>
      </p:sp>
    </p:spTree>
    <p:extLst>
      <p:ext uri="{BB962C8B-B14F-4D97-AF65-F5344CB8AC3E}">
        <p14:creationId xmlns:p14="http://schemas.microsoft.com/office/powerpoint/2010/main" val="12977725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102</a:t>
            </a:fld>
            <a:endParaRPr lang="es-ES" dirty="0"/>
          </a:p>
        </p:txBody>
      </p:sp>
    </p:spTree>
    <p:extLst>
      <p:ext uri="{BB962C8B-B14F-4D97-AF65-F5344CB8AC3E}">
        <p14:creationId xmlns:p14="http://schemas.microsoft.com/office/powerpoint/2010/main" val="335443876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103</a:t>
            </a:fld>
            <a:endParaRPr lang="es-ES" dirty="0"/>
          </a:p>
        </p:txBody>
      </p:sp>
    </p:spTree>
    <p:extLst>
      <p:ext uri="{BB962C8B-B14F-4D97-AF65-F5344CB8AC3E}">
        <p14:creationId xmlns:p14="http://schemas.microsoft.com/office/powerpoint/2010/main" val="40191921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104</a:t>
            </a:fld>
            <a:endParaRPr lang="es-ES" dirty="0"/>
          </a:p>
        </p:txBody>
      </p:sp>
    </p:spTree>
    <p:extLst>
      <p:ext uri="{BB962C8B-B14F-4D97-AF65-F5344CB8AC3E}">
        <p14:creationId xmlns:p14="http://schemas.microsoft.com/office/powerpoint/2010/main" val="574312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105</a:t>
            </a:fld>
            <a:endParaRPr lang="es-ES" dirty="0"/>
          </a:p>
        </p:txBody>
      </p:sp>
    </p:spTree>
    <p:extLst>
      <p:ext uri="{BB962C8B-B14F-4D97-AF65-F5344CB8AC3E}">
        <p14:creationId xmlns:p14="http://schemas.microsoft.com/office/powerpoint/2010/main" val="39142502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106</a:t>
            </a:fld>
            <a:endParaRPr lang="es-ES" dirty="0"/>
          </a:p>
        </p:txBody>
      </p:sp>
    </p:spTree>
    <p:extLst>
      <p:ext uri="{BB962C8B-B14F-4D97-AF65-F5344CB8AC3E}">
        <p14:creationId xmlns:p14="http://schemas.microsoft.com/office/powerpoint/2010/main" val="68193488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a:p>
            <a:endParaRPr lang="es-ES" dirty="0"/>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107</a:t>
            </a:fld>
            <a:endParaRPr lang="es-ES" dirty="0"/>
          </a:p>
        </p:txBody>
      </p:sp>
    </p:spTree>
    <p:extLst>
      <p:ext uri="{BB962C8B-B14F-4D97-AF65-F5344CB8AC3E}">
        <p14:creationId xmlns:p14="http://schemas.microsoft.com/office/powerpoint/2010/main" val="320189923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Santa Catalina.-Iruña de Oca.-Vitoria.-Álava</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108</a:t>
            </a:fld>
            <a:endParaRPr lang="es-ES" dirty="0"/>
          </a:p>
        </p:txBody>
      </p:sp>
    </p:spTree>
    <p:extLst>
      <p:ext uri="{BB962C8B-B14F-4D97-AF65-F5344CB8AC3E}">
        <p14:creationId xmlns:p14="http://schemas.microsoft.com/office/powerpoint/2010/main" val="338295154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109</a:t>
            </a:fld>
            <a:endParaRPr lang="es-ES" dirty="0"/>
          </a:p>
        </p:txBody>
      </p:sp>
    </p:spTree>
    <p:extLst>
      <p:ext uri="{BB962C8B-B14F-4D97-AF65-F5344CB8AC3E}">
        <p14:creationId xmlns:p14="http://schemas.microsoft.com/office/powerpoint/2010/main" val="26611555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110</a:t>
            </a:fld>
            <a:endParaRPr lang="es-ES" dirty="0"/>
          </a:p>
        </p:txBody>
      </p:sp>
    </p:spTree>
    <p:extLst>
      <p:ext uri="{BB962C8B-B14F-4D97-AF65-F5344CB8AC3E}">
        <p14:creationId xmlns:p14="http://schemas.microsoft.com/office/powerpoint/2010/main" val="356087714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111</a:t>
            </a:fld>
            <a:endParaRPr lang="es-ES" dirty="0"/>
          </a:p>
        </p:txBody>
      </p:sp>
    </p:spTree>
    <p:extLst>
      <p:ext uri="{BB962C8B-B14F-4D97-AF65-F5344CB8AC3E}">
        <p14:creationId xmlns:p14="http://schemas.microsoft.com/office/powerpoint/2010/main" val="183761559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112</a:t>
            </a:fld>
            <a:endParaRPr lang="es-ES" dirty="0"/>
          </a:p>
        </p:txBody>
      </p:sp>
    </p:spTree>
    <p:extLst>
      <p:ext uri="{BB962C8B-B14F-4D97-AF65-F5344CB8AC3E}">
        <p14:creationId xmlns:p14="http://schemas.microsoft.com/office/powerpoint/2010/main" val="26318172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113</a:t>
            </a:fld>
            <a:endParaRPr lang="es-ES" dirty="0"/>
          </a:p>
        </p:txBody>
      </p:sp>
    </p:spTree>
    <p:extLst>
      <p:ext uri="{BB962C8B-B14F-4D97-AF65-F5344CB8AC3E}">
        <p14:creationId xmlns:p14="http://schemas.microsoft.com/office/powerpoint/2010/main" val="334885313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Botánico Santa Catalina.-Iruña de Oca.-Vitoria.-Álava.-k</a:t>
            </a:r>
          </a:p>
        </p:txBody>
      </p:sp>
      <p:sp>
        <p:nvSpPr>
          <p:cNvPr id="4" name="3 Marcador de número de diapositiva"/>
          <p:cNvSpPr>
            <a:spLocks noGrp="1"/>
          </p:cNvSpPr>
          <p:nvPr>
            <p:ph type="sldNum" sz="quarter" idx="10"/>
          </p:nvPr>
        </p:nvSpPr>
        <p:spPr/>
        <p:txBody>
          <a:bodyPr/>
          <a:lstStyle/>
          <a:p>
            <a:fld id="{BFE91F42-F80C-4D10-BAF1-F20CA9B37301}" type="slidenum">
              <a:rPr lang="es-ES" smtClean="0"/>
              <a:t>114</a:t>
            </a:fld>
            <a:endParaRPr lang="es-ES" dirty="0"/>
          </a:p>
        </p:txBody>
      </p:sp>
    </p:spTree>
    <p:extLst>
      <p:ext uri="{BB962C8B-B14F-4D97-AF65-F5344CB8AC3E}">
        <p14:creationId xmlns:p14="http://schemas.microsoft.com/office/powerpoint/2010/main" val="1400046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54477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45804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7021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39498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968450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67863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08838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4852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90712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75804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15629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6309421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10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0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09.JPG"/></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462464" cy="2304256"/>
          </a:xfrm>
        </p:spPr>
        <p:txBody>
          <a:bodyPr>
            <a:normAutofit fontScale="90000"/>
          </a:bodyPr>
          <a:lstStyle/>
          <a:p>
            <a:r>
              <a:rPr lang="pt-BR" sz="3600" dirty="0"/>
              <a:t>EUROPA.-LA VUELTA AL MUNDO EN 885 JARDINES.-ESPAÑA. GUIPUZCOA.-Jardin Botânico Santa </a:t>
            </a:r>
            <a:r>
              <a:rPr lang="pt-BR" sz="3600" dirty="0" err="1"/>
              <a:t>Catalina.-Iruña</a:t>
            </a:r>
            <a:r>
              <a:rPr lang="pt-BR" sz="3600" dirty="0"/>
              <a:t> de Oca.-Vitoria.-Alava</a:t>
            </a:r>
            <a:br>
              <a:rPr lang="pt-BR" sz="3600" dirty="0"/>
            </a:br>
            <a:endParaRPr lang="es-ES" sz="3600" dirty="0"/>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616647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570186"/>
          </a:xfrm>
        </p:spPr>
        <p:txBody>
          <a:bodyPr>
            <a:normAutofit/>
          </a:bodyPr>
          <a:lstStyle/>
          <a:p>
            <a:r>
              <a:rPr lang="es-ES" dirty="0"/>
              <a:t>Jardin Botánico Santa Catalina.-Iruña de Oca.-Vitoria.-Álava</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Jardín botánico de Santa Catalina o en euskera: Santa Katalina Lorategi Botanikoa, es un jardín botánico de unos 32.500 metros cuadrados de extensión que se encuentra en el municipio de Iruña de Oca, en el entorno de la Sierra Badaya, provincia de Álava, comunidad autónoma del País Vasco, España. Es miembro de la Asociación Ibero-macaronésica de Jardines Botánico.</a:t>
            </a:r>
          </a:p>
          <a:p>
            <a:r>
              <a:rPr lang="es-ES" dirty="0"/>
              <a:t>Descendientes de la familia más poderosa de Iruña de Oca, fueron los que construyeron la casa torre en el siglo XIII, tiempo de revueltas feudales.</a:t>
            </a:r>
          </a:p>
          <a:p>
            <a:endParaRPr lang="es-ES" dirty="0"/>
          </a:p>
        </p:txBody>
      </p:sp>
    </p:spTree>
    <p:extLst>
      <p:ext uri="{BB962C8B-B14F-4D97-AF65-F5344CB8AC3E}">
        <p14:creationId xmlns:p14="http://schemas.microsoft.com/office/powerpoint/2010/main" val="1602396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endParaRPr lang="es-ES" dirty="0"/>
          </a:p>
          <a:p>
            <a:r>
              <a:rPr lang="es-ES" dirty="0"/>
              <a:t>Siglo y medio después cuando hubo paz en la zona, los Iruña decidieron cambiar su lugar de residencia y construyeron una nueva edificación en Vitoria (la actual torre de doña Otxanda), y cedieron su antigua residencia a la orden de los Jerónimos.</a:t>
            </a:r>
          </a:p>
          <a:p>
            <a:r>
              <a:rPr lang="es-ES" dirty="0"/>
              <a:t>Pocos años después pasó a manos de los monjes agustinos, que fueron los que construyeron el monasterio de Santa Catalina, y conservaron la vieja torre, a la que adosaron una iglesia con su correspondiente claustro.</a:t>
            </a:r>
          </a:p>
          <a:p>
            <a:r>
              <a:rPr lang="es-ES" dirty="0"/>
              <a:t>En 1835 con la Desamortización de Mendizábal fue desocupado por los monjes. Y la ruina total se adueñó del recinto, en la primera guerra carlista fue reconvertido en cuartel de las tropas del pretendiente Don Carlos. </a:t>
            </a:r>
          </a:p>
        </p:txBody>
      </p:sp>
    </p:spTree>
    <p:extLst>
      <p:ext uri="{BB962C8B-B14F-4D97-AF65-F5344CB8AC3E}">
        <p14:creationId xmlns:p14="http://schemas.microsoft.com/office/powerpoint/2010/main" val="273862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Tras la caída de esta fortaleza, los carlistas la incendiaron y lo dejaron convertido en ruinas.</a:t>
            </a:r>
          </a:p>
          <a:p>
            <a:r>
              <a:rPr lang="es-ES" dirty="0"/>
              <a:t>El jardín botánico de trespuentes empezó en el año 1999 como un proyecto, y en el año 2003 era ya una realidad.</a:t>
            </a:r>
          </a:p>
          <a:p>
            <a:r>
              <a:rPr lang="es-ES" dirty="0"/>
              <a:t>La orografía de esta zona permite tres tipos de condiciones climáticas y, por lo tanto, de flora: mediterránea, atlántica y mixta. Acoge más de 500 especies botánicas procedentes de los cinco continentes. Hay organizados tres recorridos:</a:t>
            </a:r>
          </a:p>
          <a:p>
            <a:r>
              <a:rPr lang="es-ES" dirty="0"/>
              <a:t>Plantas autóctonas</a:t>
            </a:r>
          </a:p>
          <a:p>
            <a:r>
              <a:rPr lang="es-ES" dirty="0"/>
              <a:t>Plantas orientales, y árboles australianos.</a:t>
            </a:r>
          </a:p>
          <a:p>
            <a:r>
              <a:rPr lang="es-ES" dirty="0"/>
              <a:t>Una gran variedad de especies acuáticas.</a:t>
            </a:r>
          </a:p>
          <a:p>
            <a:endParaRPr lang="es-ES" dirty="0"/>
          </a:p>
        </p:txBody>
      </p:sp>
    </p:spTree>
    <p:extLst>
      <p:ext uri="{BB962C8B-B14F-4D97-AF65-F5344CB8AC3E}">
        <p14:creationId xmlns:p14="http://schemas.microsoft.com/office/powerpoint/2010/main" val="1627257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63"/>
            <a:ext cx="9144000" cy="6734674"/>
          </a:xfrm>
          <a:prstGeom prst="rect">
            <a:avLst/>
          </a:prstGeom>
        </p:spPr>
      </p:pic>
    </p:spTree>
    <p:extLst>
      <p:ext uri="{BB962C8B-B14F-4D97-AF65-F5344CB8AC3E}">
        <p14:creationId xmlns:p14="http://schemas.microsoft.com/office/powerpoint/2010/main" val="582149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9178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7691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632" y="0"/>
            <a:ext cx="3104984" cy="1340768"/>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1616" y="0"/>
            <a:ext cx="1908456" cy="1340767"/>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92" y="1340768"/>
            <a:ext cx="9058808" cy="5715000"/>
          </a:xfrm>
          <a:prstGeom prst="rect">
            <a:avLst/>
          </a:prstGeom>
        </p:spPr>
      </p:pic>
    </p:spTree>
    <p:extLst>
      <p:ext uri="{BB962C8B-B14F-4D97-AF65-F5344CB8AC3E}">
        <p14:creationId xmlns:p14="http://schemas.microsoft.com/office/powerpoint/2010/main" val="396016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958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6812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0521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906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841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68041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555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98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094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4254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8899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202779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037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0545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21129"/>
          </a:xfrm>
          <a:prstGeom prst="rect">
            <a:avLst/>
          </a:prstGeom>
        </p:spPr>
      </p:pic>
    </p:spTree>
    <p:extLst>
      <p:ext uri="{BB962C8B-B14F-4D97-AF65-F5344CB8AC3E}">
        <p14:creationId xmlns:p14="http://schemas.microsoft.com/office/powerpoint/2010/main" val="2963215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227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5989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8371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4777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3381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6757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973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377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766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7882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0682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7890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1946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6992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2677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180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6828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5321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2821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097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89529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8558"/>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72000" cy="3415853"/>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77" y="3420442"/>
            <a:ext cx="4756548" cy="347756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15853"/>
            <a:ext cx="4572000" cy="3406701"/>
          </a:xfrm>
          <a:prstGeom prst="rect">
            <a:avLst/>
          </a:prstGeom>
        </p:spPr>
      </p:pic>
    </p:spTree>
    <p:extLst>
      <p:ext uri="{BB962C8B-B14F-4D97-AF65-F5344CB8AC3E}">
        <p14:creationId xmlns:p14="http://schemas.microsoft.com/office/powerpoint/2010/main" val="23892470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501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31037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9726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8741961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57150"/>
            <a:ext cx="4680520" cy="6857999"/>
          </a:xfrm>
          <a:prstGeom prst="rect">
            <a:avLst/>
          </a:prstGeom>
        </p:spPr>
      </p:pic>
    </p:spTree>
    <p:extLst>
      <p:ext uri="{BB962C8B-B14F-4D97-AF65-F5344CB8AC3E}">
        <p14:creationId xmlns:p14="http://schemas.microsoft.com/office/powerpoint/2010/main" val="14426172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285879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29718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68052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99392"/>
            <a:ext cx="4680520" cy="6957392"/>
          </a:xfrm>
          <a:prstGeom prst="rect">
            <a:avLst/>
          </a:prstGeom>
        </p:spPr>
      </p:pic>
    </p:spTree>
    <p:extLst>
      <p:ext uri="{BB962C8B-B14F-4D97-AF65-F5344CB8AC3E}">
        <p14:creationId xmlns:p14="http://schemas.microsoft.com/office/powerpoint/2010/main" val="2351039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75252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5483187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058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62377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263437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6152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00722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2877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0393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0398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81974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69301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4"/>
            <a:ext cx="9144000" cy="6848476"/>
          </a:xfrm>
          <a:prstGeom prst="rect">
            <a:avLst/>
          </a:prstGeom>
        </p:spPr>
      </p:pic>
    </p:spTree>
    <p:extLst>
      <p:ext uri="{BB962C8B-B14F-4D97-AF65-F5344CB8AC3E}">
        <p14:creationId xmlns:p14="http://schemas.microsoft.com/office/powerpoint/2010/main" val="42588141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0515726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13479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44297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8780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1286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975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24827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61088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07740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6368090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51665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674"/>
            <a:ext cx="9144000" cy="6791325"/>
          </a:xfrm>
          <a:prstGeom prst="rect">
            <a:avLst/>
          </a:prstGeom>
        </p:spPr>
      </p:pic>
    </p:spTree>
    <p:extLst>
      <p:ext uri="{BB962C8B-B14F-4D97-AF65-F5344CB8AC3E}">
        <p14:creationId xmlns:p14="http://schemas.microsoft.com/office/powerpoint/2010/main" val="118280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8943456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374480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0610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831356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188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15484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1291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92673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18686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50839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0"/>
            <a:ext cx="4492219" cy="6858000"/>
          </a:xfrm>
          <a:prstGeom prst="rect">
            <a:avLst/>
          </a:prstGeom>
        </p:spPr>
      </p:pic>
    </p:spTree>
    <p:extLst>
      <p:ext uri="{BB962C8B-B14F-4D97-AF65-F5344CB8AC3E}">
        <p14:creationId xmlns:p14="http://schemas.microsoft.com/office/powerpoint/2010/main" val="15451670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07107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34999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59226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21470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73773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28031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906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8776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0376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0007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8072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0"/>
            <a:ext cx="6667500" cy="66675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72917"/>
          <a:stretch/>
        </p:blipFill>
        <p:spPr>
          <a:xfrm>
            <a:off x="6667500" y="0"/>
            <a:ext cx="2476500" cy="6858000"/>
          </a:xfrm>
          <a:prstGeom prst="rect">
            <a:avLst/>
          </a:prstGeom>
        </p:spPr>
      </p:pic>
    </p:spTree>
    <p:extLst>
      <p:ext uri="{BB962C8B-B14F-4D97-AF65-F5344CB8AC3E}">
        <p14:creationId xmlns:p14="http://schemas.microsoft.com/office/powerpoint/2010/main" val="15732490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51500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09426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66727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7798"/>
            <a:ext cx="4499992" cy="6858000"/>
          </a:xfrm>
          <a:prstGeom prst="rect">
            <a:avLst/>
          </a:prstGeom>
        </p:spPr>
      </p:pic>
    </p:spTree>
    <p:extLst>
      <p:ext uri="{BB962C8B-B14F-4D97-AF65-F5344CB8AC3E}">
        <p14:creationId xmlns:p14="http://schemas.microsoft.com/office/powerpoint/2010/main" val="24867627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353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475288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628078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0412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2598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2"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8231"/>
            <a:ext cx="4572000" cy="6858000"/>
          </a:xfrm>
          <a:prstGeom prst="rect">
            <a:avLst/>
          </a:prstGeom>
        </p:spPr>
      </p:pic>
    </p:spTree>
    <p:extLst>
      <p:ext uri="{BB962C8B-B14F-4D97-AF65-F5344CB8AC3E}">
        <p14:creationId xmlns:p14="http://schemas.microsoft.com/office/powerpoint/2010/main" val="1560809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64985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87078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76" y="0"/>
            <a:ext cx="4933950" cy="27622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6058"/>
            <a:ext cx="4513883" cy="6858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2790431"/>
            <a:ext cx="4644006" cy="4067569"/>
          </a:xfrm>
          <a:prstGeom prst="rect">
            <a:avLst/>
          </a:prstGeom>
        </p:spPr>
      </p:pic>
    </p:spTree>
    <p:extLst>
      <p:ext uri="{BB962C8B-B14F-4D97-AF65-F5344CB8AC3E}">
        <p14:creationId xmlns:p14="http://schemas.microsoft.com/office/powerpoint/2010/main" val="30849037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27505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101</TotalTime>
  <Words>1837</Words>
  <Application>Microsoft Office PowerPoint</Application>
  <PresentationFormat>Presentación en pantalla (4:3)</PresentationFormat>
  <Paragraphs>238</Paragraphs>
  <Slides>114</Slides>
  <Notes>110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1_Default Theme</vt:lpstr>
      <vt:lpstr>EUROPA.-LA VUELTA AL MUNDO EN 885 JARDINES.-ESPAÑA. GUIPUZCOA.-Jardin Botânico Santa Catalina.-Iruña de Oca.-Vitoria.-Alava </vt:lpstr>
      <vt:lpstr>Jardin Botánico Santa Catalina.-Iruña de Oca.-Vitoria.-Álava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JARDINES.-ESPAÑA.-GUIPUZCOA.-</dc:title>
  <dc:creator>Josep</dc:creator>
  <cp:lastModifiedBy>Usuario</cp:lastModifiedBy>
  <cp:revision>10</cp:revision>
  <dcterms:created xsi:type="dcterms:W3CDTF">2015-12-18T06:46:10Z</dcterms:created>
  <dcterms:modified xsi:type="dcterms:W3CDTF">2018-03-11T08:37:18Z</dcterms:modified>
</cp:coreProperties>
</file>