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2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50E264-336B-4597-8284-711A5C114999}" type="datetimeFigureOut">
              <a:rPr lang="es-ES" smtClean="0"/>
              <a:t>11/03/2018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0155F7-ECF6-47D4-A4AD-F1D1E9E8195A}" type="slidenum">
              <a:rPr lang="es-ES" smtClean="0"/>
              <a:t>‹Nº›</a:t>
            </a:fld>
            <a:endParaRPr lang="es-ES" dirty="0"/>
          </a:p>
        </p:txBody>
      </p:sp>
    </p:spTree>
    <p:extLst>
      <p:ext uri="{BB962C8B-B14F-4D97-AF65-F5344CB8AC3E}">
        <p14:creationId xmlns:p14="http://schemas.microsoft.com/office/powerpoint/2010/main" val="1392714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Sequoia sempervirens </a:t>
            </a:r>
          </a:p>
        </p:txBody>
      </p:sp>
      <p:sp>
        <p:nvSpPr>
          <p:cNvPr id="4" name="3 Marcador de número de diapositiva"/>
          <p:cNvSpPr>
            <a:spLocks noGrp="1"/>
          </p:cNvSpPr>
          <p:nvPr>
            <p:ph type="sldNum" sz="quarter" idx="5"/>
          </p:nvPr>
        </p:nvSpPr>
        <p:spPr/>
        <p:txBody>
          <a:bodyPr/>
          <a:lstStyle/>
          <a:p>
            <a:pPr>
              <a:defRPr/>
            </a:pPr>
            <a:fld id="{9E83BDC4-4538-486B-AA13-30432BC1751F}" type="slidenum">
              <a:rPr lang="es-ES">
                <a:solidFill>
                  <a:prstClr val="black"/>
                </a:solidFill>
              </a:rPr>
              <a:pPr>
                <a:defRPr/>
              </a:pPr>
              <a:t>8</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E10D597-601D-41DF-93F8-31CC4D9FC3CE}"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Granja de San Ildefonso</a:t>
            </a:r>
          </a:p>
        </p:txBody>
      </p:sp>
      <p:sp>
        <p:nvSpPr>
          <p:cNvPr id="4" name="3 Marcador de número de diapositiva"/>
          <p:cNvSpPr>
            <a:spLocks noGrp="1"/>
          </p:cNvSpPr>
          <p:nvPr>
            <p:ph type="sldNum" sz="quarter" idx="5"/>
          </p:nvPr>
        </p:nvSpPr>
        <p:spPr/>
        <p:txBody>
          <a:bodyPr/>
          <a:lstStyle/>
          <a:p>
            <a:pPr>
              <a:defRPr/>
            </a:pPr>
            <a:fld id="{2EE37F39-267C-493A-BA38-FECFB06837C0}"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9BEE2C9-F168-49C6-85E3-648EDD8B0299}"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93E3335-2287-4240-9862-A6FC0FA490FE}"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6A08546-613A-4BDA-847C-C84170F5D93D}"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63261C9-4B90-44AF-A1C4-3D5A56ED3981}"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D0DEA83-769D-4176-BB66-40E27AFD5E4F}"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CCB1FF4-B5F9-4256-A81C-3AD1DFDBCDF7}"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F6D89AB1-3C00-4002-BAAF-B40FEE385903}"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EFCE879-34B4-4FEC-B062-C0582D0D795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D63CBAD-9FA3-45D8-8186-96060F6719D4}"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ED03064-00B5-4794-85E1-AEC8FBA5416E}"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DC7E05-254F-41C4-B07E-588D13B7F3F5}" type="slidenum">
              <a:rPr lang="es-ES_tradnl">
                <a:solidFill>
                  <a:prstClr val="black"/>
                </a:solidFill>
              </a:rPr>
              <a:pPr>
                <a:defRPr/>
              </a:pPr>
              <a:t>32</a:t>
            </a:fld>
            <a:endParaRPr lang="es-ES_tradnl" dirty="0">
              <a:solidFill>
                <a:prstClr val="black"/>
              </a:solidFill>
            </a:endParaRPr>
          </a:p>
        </p:txBody>
      </p:sp>
      <p:sp>
        <p:nvSpPr>
          <p:cNvPr id="153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La Granja de Segovia,.Parterre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9EA782-A44C-42C5-94D5-35F1DC7A8473}" type="slidenum">
              <a:rPr lang="es-ES_tradnl">
                <a:solidFill>
                  <a:prstClr val="black"/>
                </a:solidFill>
              </a:rPr>
              <a:pPr>
                <a:defRPr/>
              </a:pPr>
              <a:t>33</a:t>
            </a:fld>
            <a:endParaRPr lang="es-ES_tradnl" dirty="0">
              <a:solidFill>
                <a:prstClr val="black"/>
              </a:solidFill>
            </a:endParaRPr>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Parterre de la Fama.-La Granja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 Cascada</a:t>
            </a:r>
          </a:p>
        </p:txBody>
      </p:sp>
      <p:sp>
        <p:nvSpPr>
          <p:cNvPr id="4" name="3 Marcador de número de diapositiva"/>
          <p:cNvSpPr>
            <a:spLocks noGrp="1"/>
          </p:cNvSpPr>
          <p:nvPr>
            <p:ph type="sldNum" sz="quarter" idx="5"/>
          </p:nvPr>
        </p:nvSpPr>
        <p:spPr/>
        <p:txBody>
          <a:bodyPr/>
          <a:lstStyle/>
          <a:p>
            <a:pPr>
              <a:defRPr/>
            </a:pPr>
            <a:fld id="{FD674BCD-AE73-4B4D-84C0-9BF875F4C4BA}"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 Cascada</a:t>
            </a:r>
          </a:p>
        </p:txBody>
      </p:sp>
      <p:sp>
        <p:nvSpPr>
          <p:cNvPr id="4" name="3 Marcador de número de diapositiva"/>
          <p:cNvSpPr>
            <a:spLocks noGrp="1"/>
          </p:cNvSpPr>
          <p:nvPr>
            <p:ph type="sldNum" sz="quarter" idx="5"/>
          </p:nvPr>
        </p:nvSpPr>
        <p:spPr/>
        <p:txBody>
          <a:bodyPr/>
          <a:lstStyle/>
          <a:p>
            <a:pPr>
              <a:defRPr/>
            </a:pPr>
            <a:fld id="{13C9230C-C911-4D3C-9543-A8594EA05B5A}"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los Dragones</a:t>
            </a:r>
          </a:p>
        </p:txBody>
      </p:sp>
      <p:sp>
        <p:nvSpPr>
          <p:cNvPr id="4" name="3 Marcador de número de diapositiva"/>
          <p:cNvSpPr>
            <a:spLocks noGrp="1"/>
          </p:cNvSpPr>
          <p:nvPr>
            <p:ph type="sldNum" sz="quarter" idx="5"/>
          </p:nvPr>
        </p:nvSpPr>
        <p:spPr/>
        <p:txBody>
          <a:bodyPr/>
          <a:lstStyle/>
          <a:p>
            <a:pPr>
              <a:defRPr/>
            </a:pPr>
            <a:fld id="{8121EAAC-66C4-4712-A165-DD1222F32791}"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Setos de carpe</a:t>
            </a:r>
          </a:p>
        </p:txBody>
      </p:sp>
      <p:sp>
        <p:nvSpPr>
          <p:cNvPr id="4" name="3 Marcador de número de diapositiva"/>
          <p:cNvSpPr>
            <a:spLocks noGrp="1"/>
          </p:cNvSpPr>
          <p:nvPr>
            <p:ph type="sldNum" sz="quarter" idx="5"/>
          </p:nvPr>
        </p:nvSpPr>
        <p:spPr/>
        <p:txBody>
          <a:bodyPr/>
          <a:lstStyle/>
          <a:p>
            <a:pPr>
              <a:defRPr/>
            </a:pPr>
            <a:fld id="{8979F5D2-3C00-4257-8D16-98C065D583CB}"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Setos de carpes</a:t>
            </a:r>
          </a:p>
        </p:txBody>
      </p:sp>
      <p:sp>
        <p:nvSpPr>
          <p:cNvPr id="4" name="3 Marcador de número de diapositiva"/>
          <p:cNvSpPr>
            <a:spLocks noGrp="1"/>
          </p:cNvSpPr>
          <p:nvPr>
            <p:ph type="sldNum" sz="quarter" idx="5"/>
          </p:nvPr>
        </p:nvSpPr>
        <p:spPr/>
        <p:txBody>
          <a:bodyPr/>
          <a:lstStyle/>
          <a:p>
            <a:pPr>
              <a:defRPr/>
            </a:pPr>
            <a:fld id="{053E13A2-47BA-429B-98FC-F8507875675C}"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F3531F9-7334-4A86-805A-33C92B539223}"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C9F5E5D-4C3F-4639-85F8-3E1D46E0B35C}"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Jardines de la Cascada</a:t>
            </a:r>
          </a:p>
        </p:txBody>
      </p:sp>
      <p:sp>
        <p:nvSpPr>
          <p:cNvPr id="4" name="3 Marcador de número de diapositiva"/>
          <p:cNvSpPr>
            <a:spLocks noGrp="1"/>
          </p:cNvSpPr>
          <p:nvPr>
            <p:ph type="sldNum" sz="quarter" idx="5"/>
          </p:nvPr>
        </p:nvSpPr>
        <p:spPr/>
        <p:txBody>
          <a:bodyPr/>
          <a:lstStyle/>
          <a:p>
            <a:pPr>
              <a:defRPr/>
            </a:pPr>
            <a:fld id="{752CCE97-6621-4E24-A0B4-A32B4F6C402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0C33D97A-E880-428D-943D-CACDBB943151}"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El Mar</a:t>
            </a:r>
          </a:p>
        </p:txBody>
      </p:sp>
      <p:sp>
        <p:nvSpPr>
          <p:cNvPr id="4" name="3 Marcador de número de diapositiva"/>
          <p:cNvSpPr>
            <a:spLocks noGrp="1"/>
          </p:cNvSpPr>
          <p:nvPr>
            <p:ph type="sldNum" sz="quarter" idx="5"/>
          </p:nvPr>
        </p:nvSpPr>
        <p:spPr/>
        <p:txBody>
          <a:bodyPr/>
          <a:lstStyle/>
          <a:p>
            <a:pPr>
              <a:defRPr/>
            </a:pPr>
            <a:fld id="{6B412447-ED7F-4840-8EA4-AD8FDAD0EB21}"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El Mar</a:t>
            </a:r>
          </a:p>
        </p:txBody>
      </p:sp>
      <p:sp>
        <p:nvSpPr>
          <p:cNvPr id="4" name="3 Marcador de número de diapositiva"/>
          <p:cNvSpPr>
            <a:spLocks noGrp="1"/>
          </p:cNvSpPr>
          <p:nvPr>
            <p:ph type="sldNum" sz="quarter" idx="5"/>
          </p:nvPr>
        </p:nvSpPr>
        <p:spPr/>
        <p:txBody>
          <a:bodyPr/>
          <a:lstStyle/>
          <a:p>
            <a:pPr>
              <a:defRPr/>
            </a:pPr>
            <a:fld id="{D692022C-F708-40FE-AFDB-DA57EBC4C753}"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FD22517-9BDD-4544-92A6-E095CC953A09}"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Granja</a:t>
            </a:r>
          </a:p>
        </p:txBody>
      </p:sp>
      <p:sp>
        <p:nvSpPr>
          <p:cNvPr id="4" name="3 Marcador de número de diapositiva"/>
          <p:cNvSpPr>
            <a:spLocks noGrp="1"/>
          </p:cNvSpPr>
          <p:nvPr>
            <p:ph type="sldNum" sz="quarter" idx="5"/>
          </p:nvPr>
        </p:nvSpPr>
        <p:spPr/>
        <p:txBody>
          <a:bodyPr/>
          <a:lstStyle/>
          <a:p>
            <a:pPr>
              <a:defRPr/>
            </a:pPr>
            <a:fld id="{343C0801-4C02-479D-9F51-720F2942DC8D}"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Parterre de la Fama</a:t>
            </a:r>
          </a:p>
        </p:txBody>
      </p:sp>
      <p:sp>
        <p:nvSpPr>
          <p:cNvPr id="4" name="3 Marcador de número de diapositiva"/>
          <p:cNvSpPr>
            <a:spLocks noGrp="1"/>
          </p:cNvSpPr>
          <p:nvPr>
            <p:ph type="sldNum" sz="quarter" idx="5"/>
          </p:nvPr>
        </p:nvSpPr>
        <p:spPr/>
        <p:txBody>
          <a:bodyPr/>
          <a:lstStyle/>
          <a:p>
            <a:pPr>
              <a:defRPr/>
            </a:pPr>
            <a:fld id="{1AF886DE-9841-40F4-877F-4D6B70690F19}"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16876D1-4841-47E1-9684-65C52D60DB47}"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81E7902-B6F6-4D17-8B5F-755D7A50C612}"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4828709-33DD-4175-8E89-B3386676FE5D}"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2F00900-2B99-4A67-B3E5-EDC42C8C77D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Parterre de la Fama</a:t>
            </a:r>
          </a:p>
        </p:txBody>
      </p:sp>
      <p:sp>
        <p:nvSpPr>
          <p:cNvPr id="4" name="3 Marcador de número de diapositiva"/>
          <p:cNvSpPr>
            <a:spLocks noGrp="1"/>
          </p:cNvSpPr>
          <p:nvPr>
            <p:ph type="sldNum" sz="quarter" idx="5"/>
          </p:nvPr>
        </p:nvSpPr>
        <p:spPr/>
        <p:txBody>
          <a:bodyPr/>
          <a:lstStyle/>
          <a:p>
            <a:pPr>
              <a:defRPr/>
            </a:pPr>
            <a:fld id="{3D51B506-74CB-455D-BD1F-3908E9D2190E}"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295171A-CC7F-4F92-AC0F-55BB3AD42D08}"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Parterre de la Fama</a:t>
            </a:r>
          </a:p>
        </p:txBody>
      </p:sp>
      <p:sp>
        <p:nvSpPr>
          <p:cNvPr id="4" name="3 Marcador de número de diapositiva"/>
          <p:cNvSpPr>
            <a:spLocks noGrp="1"/>
          </p:cNvSpPr>
          <p:nvPr>
            <p:ph type="sldNum" sz="quarter" idx="5"/>
          </p:nvPr>
        </p:nvSpPr>
        <p:spPr/>
        <p:txBody>
          <a:bodyPr/>
          <a:lstStyle/>
          <a:p>
            <a:pPr>
              <a:defRPr/>
            </a:pPr>
            <a:fld id="{E7A1CCD2-5A7F-44F8-A89B-A3BDF463C6C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 Fama</a:t>
            </a:r>
          </a:p>
        </p:txBody>
      </p:sp>
      <p:sp>
        <p:nvSpPr>
          <p:cNvPr id="4" name="3 Marcador de número de diapositiva"/>
          <p:cNvSpPr>
            <a:spLocks noGrp="1"/>
          </p:cNvSpPr>
          <p:nvPr>
            <p:ph type="sldNum" sz="quarter" idx="5"/>
          </p:nvPr>
        </p:nvSpPr>
        <p:spPr/>
        <p:txBody>
          <a:bodyPr/>
          <a:lstStyle/>
          <a:p>
            <a:pPr>
              <a:defRPr/>
            </a:pPr>
            <a:fld id="{71A53C5C-6BE0-4010-9248-D706224624A7}"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 Fama</a:t>
            </a:r>
          </a:p>
        </p:txBody>
      </p:sp>
      <p:sp>
        <p:nvSpPr>
          <p:cNvPr id="4" name="3 Marcador de número de diapositiva"/>
          <p:cNvSpPr>
            <a:spLocks noGrp="1"/>
          </p:cNvSpPr>
          <p:nvPr>
            <p:ph type="sldNum" sz="quarter" idx="5"/>
          </p:nvPr>
        </p:nvSpPr>
        <p:spPr/>
        <p:txBody>
          <a:bodyPr/>
          <a:lstStyle/>
          <a:p>
            <a:pPr>
              <a:defRPr/>
            </a:pPr>
            <a:fld id="{30BD4CF3-AC99-4BD2-9A99-8E2CD27590E8}"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las Ranas</a:t>
            </a:r>
          </a:p>
        </p:txBody>
      </p:sp>
      <p:sp>
        <p:nvSpPr>
          <p:cNvPr id="4" name="3 Marcador de número de diapositiva"/>
          <p:cNvSpPr>
            <a:spLocks noGrp="1"/>
          </p:cNvSpPr>
          <p:nvPr>
            <p:ph type="sldNum" sz="quarter" idx="5"/>
          </p:nvPr>
        </p:nvSpPr>
        <p:spPr/>
        <p:txBody>
          <a:bodyPr/>
          <a:lstStyle/>
          <a:p>
            <a:pPr>
              <a:defRPr/>
            </a:pPr>
            <a:fld id="{16C2BBFA-B4AF-4DC7-A48A-6D645EF6B408}"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BC0F6CAC-8F79-4BED-95ED-742802E16DC7}"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el C anastillo</a:t>
            </a:r>
          </a:p>
        </p:txBody>
      </p:sp>
      <p:sp>
        <p:nvSpPr>
          <p:cNvPr id="4" name="3 Marcador de número de diapositiva"/>
          <p:cNvSpPr>
            <a:spLocks noGrp="1"/>
          </p:cNvSpPr>
          <p:nvPr>
            <p:ph type="sldNum" sz="quarter" idx="5"/>
          </p:nvPr>
        </p:nvSpPr>
        <p:spPr/>
        <p:txBody>
          <a:bodyPr/>
          <a:lstStyle/>
          <a:p>
            <a:pPr>
              <a:defRPr/>
            </a:pPr>
            <a:fld id="{FEB8DB80-38C2-4478-BFA5-F6CAC8E19AC5}"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Amorcillo</a:t>
            </a:r>
          </a:p>
        </p:txBody>
      </p:sp>
      <p:sp>
        <p:nvSpPr>
          <p:cNvPr id="4" name="3 Marcador de número de diapositiva"/>
          <p:cNvSpPr>
            <a:spLocks noGrp="1"/>
          </p:cNvSpPr>
          <p:nvPr>
            <p:ph type="sldNum" sz="quarter" idx="5"/>
          </p:nvPr>
        </p:nvSpPr>
        <p:spPr/>
        <p:txBody>
          <a:bodyPr/>
          <a:lstStyle/>
          <a:p>
            <a:pPr>
              <a:defRPr/>
            </a:pPr>
            <a:fld id="{36F02B87-897F-4EF2-9E5A-D0069CDCF4D8}"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F49ABD92-821D-4A33-A821-C94BDEF2E518}"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E2FF33E-CFB3-4061-8636-60FE32134991}"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547CA020-24FA-4C56-9682-26B002F43282}"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La Carrera de Caballos</a:t>
            </a:r>
          </a:p>
        </p:txBody>
      </p:sp>
      <p:sp>
        <p:nvSpPr>
          <p:cNvPr id="4" name="3 Marcador de número de diapositiva"/>
          <p:cNvSpPr>
            <a:spLocks noGrp="1"/>
          </p:cNvSpPr>
          <p:nvPr>
            <p:ph type="sldNum" sz="quarter" idx="5"/>
          </p:nvPr>
        </p:nvSpPr>
        <p:spPr/>
        <p:txBody>
          <a:bodyPr/>
          <a:lstStyle/>
          <a:p>
            <a:pPr>
              <a:defRPr/>
            </a:pPr>
            <a:fld id="{7C15FE2C-A260-4D95-A9AB-EA65FFCD9395}"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4B1A030-C916-4637-9FA1-09B8D50568DF}"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Neptuno</a:t>
            </a:r>
          </a:p>
        </p:txBody>
      </p:sp>
      <p:sp>
        <p:nvSpPr>
          <p:cNvPr id="4" name="3 Marcador de número de diapositiva"/>
          <p:cNvSpPr>
            <a:spLocks noGrp="1"/>
          </p:cNvSpPr>
          <p:nvPr>
            <p:ph type="sldNum" sz="quarter" idx="5"/>
          </p:nvPr>
        </p:nvSpPr>
        <p:spPr/>
        <p:txBody>
          <a:bodyPr/>
          <a:lstStyle/>
          <a:p>
            <a:pPr>
              <a:defRPr/>
            </a:pPr>
            <a:fld id="{DDECAC1A-2E68-4961-BBDE-883FC3A5DC20}"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916DDBC4-5620-4103-BABA-DA7545621626}"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7FB37BD9-A41E-4426-9468-A13A1B0DF5F8}"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7431D0-A2DF-4DFE-9739-97ADFC0286FC}"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970100-01F6-4ABC-9B70-17ED9E5DC4C1}"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877E207F-E8BD-4F69-A7FF-6C37FD972D4C}"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8628EA3-AA5B-46A9-8164-04A0F7FB7497}"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E0818D22-6C6C-45EF-B562-1B72D5C37F66}"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Neptuno</a:t>
            </a:r>
          </a:p>
        </p:txBody>
      </p:sp>
      <p:sp>
        <p:nvSpPr>
          <p:cNvPr id="4" name="3 Marcador de número de diapositiva"/>
          <p:cNvSpPr>
            <a:spLocks noGrp="1"/>
          </p:cNvSpPr>
          <p:nvPr>
            <p:ph type="sldNum" sz="quarter" idx="5"/>
          </p:nvPr>
        </p:nvSpPr>
        <p:spPr/>
        <p:txBody>
          <a:bodyPr/>
          <a:lstStyle/>
          <a:p>
            <a:pPr>
              <a:defRPr/>
            </a:pPr>
            <a:fld id="{FB2762E3-3686-4D76-95D7-81D421226437}"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D757BEE8-A6F5-4679-B1B3-4B81D6682487}"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9A9E54DF-B064-417B-8074-31CD19EB37E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Los Baños de Diana</a:t>
            </a:r>
          </a:p>
        </p:txBody>
      </p:sp>
      <p:sp>
        <p:nvSpPr>
          <p:cNvPr id="4" name="3 Marcador de número de diapositiva"/>
          <p:cNvSpPr>
            <a:spLocks noGrp="1"/>
          </p:cNvSpPr>
          <p:nvPr>
            <p:ph type="sldNum" sz="quarter" idx="5"/>
          </p:nvPr>
        </p:nvSpPr>
        <p:spPr/>
        <p:txBody>
          <a:bodyPr/>
          <a:lstStyle/>
          <a:p>
            <a:pPr>
              <a:defRPr/>
            </a:pPr>
            <a:fld id="{DEB8C224-0842-4241-A701-91946EE9A2A1}"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72D9FE1-37A5-4424-BF1D-C040C849FF8A}"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CBDBA7C2-D15D-4035-AEF0-92C53945561B}"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AA05CA7E-CA96-4FF6-9E68-C501DFB48C73}"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las Ranas</a:t>
            </a:r>
          </a:p>
        </p:txBody>
      </p:sp>
      <p:sp>
        <p:nvSpPr>
          <p:cNvPr id="4" name="3 Marcador de número de diapositiva"/>
          <p:cNvSpPr>
            <a:spLocks noGrp="1"/>
          </p:cNvSpPr>
          <p:nvPr>
            <p:ph type="sldNum" sz="quarter" idx="5"/>
          </p:nvPr>
        </p:nvSpPr>
        <p:spPr/>
        <p:txBody>
          <a:bodyPr/>
          <a:lstStyle/>
          <a:p>
            <a:pPr>
              <a:defRPr/>
            </a:pPr>
            <a:fld id="{AEBF53C8-7AC6-43E3-8B47-C5F298415E47}"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Andromeda </a:t>
            </a:r>
          </a:p>
        </p:txBody>
      </p:sp>
      <p:sp>
        <p:nvSpPr>
          <p:cNvPr id="4" name="3 Marcador de número de diapositiva"/>
          <p:cNvSpPr>
            <a:spLocks noGrp="1"/>
          </p:cNvSpPr>
          <p:nvPr>
            <p:ph type="sldNum" sz="quarter" idx="5"/>
          </p:nvPr>
        </p:nvSpPr>
        <p:spPr/>
        <p:txBody>
          <a:bodyPr/>
          <a:lstStyle/>
          <a:p>
            <a:pPr>
              <a:defRPr/>
            </a:pPr>
            <a:fld id="{38350417-B298-45FA-82A6-5A938D21D471}"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D76B7AEF-0C5C-4C22-8313-F6336FA670B6}"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94B4EA1-A902-434C-8B75-511CBBE91308}"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las Ranas</a:t>
            </a:r>
          </a:p>
        </p:txBody>
      </p:sp>
      <p:sp>
        <p:nvSpPr>
          <p:cNvPr id="4" name="3 Marcador de número de diapositiva"/>
          <p:cNvSpPr>
            <a:spLocks noGrp="1"/>
          </p:cNvSpPr>
          <p:nvPr>
            <p:ph type="sldNum" sz="quarter" idx="5"/>
          </p:nvPr>
        </p:nvSpPr>
        <p:spPr/>
        <p:txBody>
          <a:bodyPr/>
          <a:lstStyle/>
          <a:p>
            <a:pPr>
              <a:defRPr/>
            </a:pPr>
            <a:fld id="{36DF56D4-411F-4C96-9FE8-2853BD5BB5A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 la Carrera de Caballos</a:t>
            </a:r>
          </a:p>
        </p:txBody>
      </p:sp>
      <p:sp>
        <p:nvSpPr>
          <p:cNvPr id="4" name="3 Marcador de número de diapositiva"/>
          <p:cNvSpPr>
            <a:spLocks noGrp="1"/>
          </p:cNvSpPr>
          <p:nvPr>
            <p:ph type="sldNum" sz="quarter" idx="5"/>
          </p:nvPr>
        </p:nvSpPr>
        <p:spPr/>
        <p:txBody>
          <a:bodyPr/>
          <a:lstStyle/>
          <a:p>
            <a:pPr>
              <a:defRPr/>
            </a:pPr>
            <a:fld id="{A7C4CEC0-6BE8-4516-A456-E1AF9607035E}"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1375AC25-E906-47A6-A622-2EBAF7A6534B}"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Fuente del Canastillo</a:t>
            </a:r>
          </a:p>
        </p:txBody>
      </p:sp>
      <p:sp>
        <p:nvSpPr>
          <p:cNvPr id="4" name="3 Marcador de número de diapositiva"/>
          <p:cNvSpPr>
            <a:spLocks noGrp="1"/>
          </p:cNvSpPr>
          <p:nvPr>
            <p:ph type="sldNum" sz="quarter" idx="5"/>
          </p:nvPr>
        </p:nvSpPr>
        <p:spPr/>
        <p:txBody>
          <a:bodyPr/>
          <a:lstStyle/>
          <a:p>
            <a:pPr>
              <a:defRPr/>
            </a:pPr>
            <a:fld id="{848EBC36-2DFD-4919-82E7-CDE334763DD3}"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5B941A38-E14A-4E7C-AF1B-D726CF937744}"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3E4F79C3-4262-487D-B1AA-A809BDA2D6A5}"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Jarrones fruteros</a:t>
            </a:r>
          </a:p>
        </p:txBody>
      </p:sp>
      <p:sp>
        <p:nvSpPr>
          <p:cNvPr id="4" name="3 Marcador de número de diapositiva"/>
          <p:cNvSpPr>
            <a:spLocks noGrp="1"/>
          </p:cNvSpPr>
          <p:nvPr>
            <p:ph type="sldNum" sz="quarter" idx="5"/>
          </p:nvPr>
        </p:nvSpPr>
        <p:spPr/>
        <p:txBody>
          <a:bodyPr/>
          <a:lstStyle/>
          <a:p>
            <a:pPr>
              <a:defRPr/>
            </a:pPr>
            <a:fld id="{518CBEC0-7B8B-4C66-92DD-65CFA29F6A4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ltLang="es-ES" dirty="0"/>
          </a:p>
        </p:txBody>
      </p:sp>
      <p:sp>
        <p:nvSpPr>
          <p:cNvPr id="4" name="3 Marcador de número de diapositiva"/>
          <p:cNvSpPr>
            <a:spLocks noGrp="1"/>
          </p:cNvSpPr>
          <p:nvPr>
            <p:ph type="sldNum" sz="quarter" idx="5"/>
          </p:nvPr>
        </p:nvSpPr>
        <p:spPr/>
        <p:txBody>
          <a:bodyPr/>
          <a:lstStyle/>
          <a:p>
            <a:pPr>
              <a:defRPr/>
            </a:pPr>
            <a:fld id="{6CB72CB8-1814-4C1D-AD78-8BED776FDF00}"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Plantas aromaticas</a:t>
            </a:r>
          </a:p>
        </p:txBody>
      </p:sp>
      <p:sp>
        <p:nvSpPr>
          <p:cNvPr id="4" name="3 Marcador de número de diapositiva"/>
          <p:cNvSpPr>
            <a:spLocks noGrp="1"/>
          </p:cNvSpPr>
          <p:nvPr>
            <p:ph type="sldNum" sz="quarter" idx="5"/>
          </p:nvPr>
        </p:nvSpPr>
        <p:spPr/>
        <p:txBody>
          <a:bodyPr/>
          <a:lstStyle/>
          <a:p>
            <a:pPr>
              <a:defRPr/>
            </a:pPr>
            <a:fld id="{750E1338-5E61-4AFB-8B16-E50824642EC8}"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Plantas aromaticas</a:t>
            </a:r>
          </a:p>
        </p:txBody>
      </p:sp>
      <p:sp>
        <p:nvSpPr>
          <p:cNvPr id="4" name="3 Marcador de número de diapositiva"/>
          <p:cNvSpPr>
            <a:spLocks noGrp="1"/>
          </p:cNvSpPr>
          <p:nvPr>
            <p:ph type="sldNum" sz="quarter" idx="5"/>
          </p:nvPr>
        </p:nvSpPr>
        <p:spPr/>
        <p:txBody>
          <a:bodyPr/>
          <a:lstStyle/>
          <a:p>
            <a:pPr>
              <a:defRPr/>
            </a:pPr>
            <a:fld id="{67C430C3-35FE-4200-AD74-F2671DE83AD6}"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dirty="0"/>
              <a:t>Jardin de la Selva y</a:t>
            </a:r>
          </a:p>
        </p:txBody>
      </p:sp>
      <p:sp>
        <p:nvSpPr>
          <p:cNvPr id="4" name="3 Marcador de número de diapositiva"/>
          <p:cNvSpPr>
            <a:spLocks noGrp="1"/>
          </p:cNvSpPr>
          <p:nvPr>
            <p:ph type="sldNum" sz="quarter" idx="5"/>
          </p:nvPr>
        </p:nvSpPr>
        <p:spPr/>
        <p:txBody>
          <a:bodyPr/>
          <a:lstStyle/>
          <a:p>
            <a:pPr>
              <a:defRPr/>
            </a:pPr>
            <a:fld id="{FF760853-CE3F-435E-8BFC-3E0082BABBD3}"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67D31C-D2D0-4057-B3B7-8C82898F2C90}" type="slidenum">
              <a:rPr lang="es-ES_tradnl">
                <a:solidFill>
                  <a:prstClr val="black"/>
                </a:solidFill>
              </a:rPr>
              <a:pPr>
                <a:defRPr/>
              </a:pPr>
              <a:t>130</a:t>
            </a:fld>
            <a:endParaRPr lang="es-ES_tradnl" dirty="0">
              <a:solidFill>
                <a:prstClr val="black"/>
              </a:solidFill>
            </a:endParaRPr>
          </a:p>
        </p:txBody>
      </p:sp>
      <p:sp>
        <p:nvSpPr>
          <p:cNvPr id="219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_tradnl" altLang="es-ES" dirty="0"/>
              <a:t>Jardin de la Granja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3/11/2018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3/11/2018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3/11/2018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es.wikipedia.org/wiki/Europ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123.jpeg"/></Relationships>
</file>

<file path=ppt/slides/_rels/slide13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32992" y="1268760"/>
            <a:ext cx="6299448" cy="2448272"/>
          </a:xfrm>
        </p:spPr>
        <p:txBody>
          <a:bodyPr>
            <a:noAutofit/>
          </a:bodyPr>
          <a:lstStyle/>
          <a:p>
            <a:r>
              <a:rPr lang="es-ES" sz="3200" dirty="0"/>
              <a:t>EUROPA.-LA VUELTA AL MUNDO EN 885 JARDINES.-ESPAÑA.-</a:t>
            </a:r>
            <a:br>
              <a:rPr lang="es-ES" sz="3200" dirty="0"/>
            </a:br>
            <a:r>
              <a:rPr lang="es-ES" sz="3200" dirty="0"/>
              <a:t>La Granja de San Ildefonso  Segovia</a:t>
            </a:r>
          </a:p>
        </p:txBody>
      </p:sp>
      <p:sp>
        <p:nvSpPr>
          <p:cNvPr id="3" name="2 Subtítulo"/>
          <p:cNvSpPr>
            <a:spLocks noGrp="1"/>
          </p:cNvSpPr>
          <p:nvPr>
            <p:ph type="subTitle" idx="1"/>
          </p:nvPr>
        </p:nvSpPr>
        <p:spPr>
          <a:xfrm>
            <a:off x="2843808" y="4725144"/>
            <a:ext cx="475252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altLang="es-ES" dirty="0"/>
              <a:t>La Granja de San Ildefonso</a:t>
            </a:r>
          </a:p>
        </p:txBody>
      </p:sp>
      <p:sp>
        <p:nvSpPr>
          <p:cNvPr id="3" name="2 Marcador de contenido"/>
          <p:cNvSpPr>
            <a:spLocks noGrp="1"/>
          </p:cNvSpPr>
          <p:nvPr>
            <p:ph sz="quarter" idx="1"/>
          </p:nvPr>
        </p:nvSpPr>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Palacio Real de La Granja de San Ildefonso</a:t>
            </a:r>
            <a:r>
              <a:rPr lang="es-ES" dirty="0"/>
              <a:t> es una de las residencias de la Familia Real Española y se halla situado en la localidad segoviana de Real Sitio de San Ildefonso. </a:t>
            </a:r>
          </a:p>
          <a:p>
            <a:pPr marL="274320" indent="-274320" eaLnBrk="1" fontAlgn="auto" hangingPunct="1">
              <a:spcBef>
                <a:spcPts val="580"/>
              </a:spcBef>
              <a:spcAft>
                <a:spcPts val="0"/>
              </a:spcAft>
              <a:buFont typeface="Wingdings 2"/>
              <a:buChar char=""/>
              <a:defRPr/>
            </a:pPr>
            <a:r>
              <a:rPr lang="es-ES" dirty="0"/>
              <a:t>Está gestionado por Patrimonio Nacional y abierto al público.</a:t>
            </a:r>
          </a:p>
          <a:p>
            <a:pPr marL="274320" indent="-274320" eaLnBrk="1" fontAlgn="auto" hangingPunct="1">
              <a:spcBef>
                <a:spcPts val="580"/>
              </a:spcBef>
              <a:spcAft>
                <a:spcPts val="0"/>
              </a:spcAft>
              <a:buFont typeface="Wingdings 2"/>
              <a:buChar char=""/>
              <a:defRPr/>
            </a:pPr>
            <a:r>
              <a:rPr lang="es-ES" dirty="0"/>
              <a:t>El Real Sitio de La Granja está situado en la vertiente norte de la Sierra de Guadarrama, a 13 kilómetros de Segovia, y a unos 80 kilómetros de Madrid. </a:t>
            </a:r>
          </a:p>
          <a:p>
            <a:pPr marL="274320" indent="-274320" eaLnBrk="1" fontAlgn="auto" hangingPunct="1">
              <a:spcBef>
                <a:spcPts val="580"/>
              </a:spcBef>
              <a:spcAft>
                <a:spcPts val="0"/>
              </a:spcAft>
              <a:buFont typeface="Wingdings 2"/>
              <a:buChar char=""/>
              <a:defRPr/>
            </a:pPr>
            <a:r>
              <a:rPr lang="es-ES" dirty="0"/>
              <a:t>Su nombre proviene de una antigua granja que los monjes jerónimos del monasterio segoviano de El Parral tenían aquí.</a:t>
            </a:r>
          </a:p>
        </p:txBody>
      </p:sp>
    </p:spTree>
    <p:extLst>
      <p:ext uri="{BB962C8B-B14F-4D97-AF65-F5344CB8AC3E}">
        <p14:creationId xmlns:p14="http://schemas.microsoft.com/office/powerpoint/2010/main" val="2810864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Marcador de contenido"/>
          <p:cNvSpPr>
            <a:spLocks noGrp="1"/>
          </p:cNvSpPr>
          <p:nvPr>
            <p:ph sz="quarter" idx="1"/>
          </p:nvPr>
        </p:nvSpPr>
        <p:spPr>
          <a:xfrm>
            <a:off x="914400" y="620713"/>
            <a:ext cx="7113984" cy="5832623"/>
          </a:xfrm>
        </p:spPr>
        <p:txBody>
          <a:bodyPr>
            <a:normAutofit fontScale="92500"/>
          </a:bodyPr>
          <a:lstStyle/>
          <a:p>
            <a:r>
              <a:rPr lang="es-ES" altLang="es-ES" sz="2400" dirty="0"/>
              <a:t>El palacio se construyó durante el reinado del rey Felipe V de España, que quedó impresionado de la belleza del lugar durante una cacería. </a:t>
            </a:r>
          </a:p>
          <a:p>
            <a:r>
              <a:rPr lang="es-ES" altLang="es-ES" sz="2400" dirty="0"/>
              <a:t>El rey, que deseaba alejarse del viejo Alcázar de los Austrias, ordenó a Teodoro Ardemans la construcción de un pequeño palacio barroco con grandes jardines. </a:t>
            </a:r>
          </a:p>
          <a:p>
            <a:r>
              <a:rPr lang="es-ES" altLang="es-ES" sz="2400" dirty="0"/>
              <a:t>Aunque las obras comenzaron en 1721, el propio Felipe V ordenó progresivas ampliaciones del palacio, hasta convertirlo en lo que sería su "pequeño Versalles", aunque es más semejante al desaparecido Palacio de Marly. </a:t>
            </a:r>
          </a:p>
          <a:p>
            <a:r>
              <a:rPr lang="es-ES" altLang="es-ES" sz="2400" dirty="0"/>
              <a:t>Desde entonces y hasta el reinado del rey Alfonso XIII el palacio se convertiría en la residencia veraniega de los reyes de España</a:t>
            </a:r>
          </a:p>
          <a:p>
            <a:endParaRPr lang="es-ES" altLang="es-ES" dirty="0"/>
          </a:p>
        </p:txBody>
      </p:sp>
    </p:spTree>
    <p:extLst>
      <p:ext uri="{BB962C8B-B14F-4D97-AF65-F5344CB8AC3E}">
        <p14:creationId xmlns:p14="http://schemas.microsoft.com/office/powerpoint/2010/main" val="4026110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549275"/>
            <a:ext cx="7113984" cy="5470525"/>
          </a:xfrm>
        </p:spPr>
        <p:txBody>
          <a:bodyPr/>
          <a:lstStyle/>
          <a:p>
            <a:pPr eaLnBrk="1" hangingPunct="1"/>
            <a:r>
              <a:rPr lang="es-ES" altLang="es-ES" sz="2400" dirty="0"/>
              <a:t>En la planta baja de este palacio se exhibía la colección de esculturas de Cristina de Suecia, que esta reina, tras abdicar, había reunido en su exilio en Roma. Fueron adquiridas por Felipe V y realzadas con peanas, que aún subsisten en los espacios originales. </a:t>
            </a:r>
          </a:p>
          <a:p>
            <a:pPr eaLnBrk="1" hangingPunct="1"/>
            <a:r>
              <a:rPr lang="es-ES" altLang="es-ES" sz="2400" dirty="0"/>
              <a:t>Las esculturas fueron trasladadas en el siglo XIX al Museo del Prado y reemplazadas por reproducciones en escayola.</a:t>
            </a:r>
          </a:p>
          <a:p>
            <a:pPr eaLnBrk="1" hangingPunct="1"/>
            <a:r>
              <a:rPr lang="es-ES" altLang="es-ES" sz="2400" dirty="0"/>
              <a:t> Estos salones, decorados con estucos de falso mármol, han recobrado su belleza tras una restauración reciente.</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76774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765175"/>
            <a:ext cx="7113984" cy="5254625"/>
          </a:xfrm>
        </p:spPr>
        <p:txBody>
          <a:bodyPr>
            <a:normAutofit/>
          </a:bodyPr>
          <a:lstStyle/>
          <a:p>
            <a:pPr eaLnBrk="1" hangingPunct="1"/>
            <a:r>
              <a:rPr lang="es-ES" altLang="es-ES" sz="2400" b="1" dirty="0"/>
              <a:t>Los Jardines Reales</a:t>
            </a:r>
          </a:p>
          <a:p>
            <a:pPr eaLnBrk="1" hangingPunct="1"/>
            <a:r>
              <a:rPr lang="es-ES" altLang="es-ES" sz="2400" dirty="0"/>
              <a:t>Con una extensión de seis kilómetros, los jardines rodean el palacio y son uno de los mejores ejemplos del diseño de jardines de la </a:t>
            </a:r>
            <a:r>
              <a:rPr lang="es-ES" altLang="es-ES" sz="2400" dirty="0">
                <a:hlinkClick r:id="rId2" action="ppaction://hlinkfile"/>
              </a:rPr>
              <a:t>Europa</a:t>
            </a:r>
            <a:r>
              <a:rPr lang="es-ES" altLang="es-ES" sz="2400" dirty="0"/>
              <a:t> del siglo XVIII.</a:t>
            </a:r>
          </a:p>
          <a:p>
            <a:pPr eaLnBrk="1" hangingPunct="1"/>
            <a:r>
              <a:rPr lang="es-ES" altLang="es-ES" sz="2400" dirty="0"/>
              <a:t>Fueron diseñados por el jardinero francés René Carlier, que usó las pendientes naturales de las colinas que circundan el palacio como ayuda para la perspectiva visual y como fuente de energía para hacer brotar el agua de cada una de las veintiséis fuentes monumentales que decoran el parque.</a:t>
            </a:r>
          </a:p>
          <a:p>
            <a:pPr eaLnBrk="1" hangingPunct="1"/>
            <a:endParaRPr lang="es-ES" altLang="es-ES" dirty="0"/>
          </a:p>
          <a:p>
            <a:pPr eaLnBrk="1" hangingPunct="1"/>
            <a:endParaRPr lang="es-ES" altLang="es-ES" dirty="0"/>
          </a:p>
        </p:txBody>
      </p:sp>
    </p:spTree>
    <p:extLst>
      <p:ext uri="{BB962C8B-B14F-4D97-AF65-F5344CB8AC3E}">
        <p14:creationId xmlns:p14="http://schemas.microsoft.com/office/powerpoint/2010/main" val="5521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1125538"/>
            <a:ext cx="7041976" cy="4894262"/>
          </a:xfrm>
        </p:spPr>
        <p:txBody>
          <a:bodyPr>
            <a:normAutofit lnSpcReduction="10000"/>
          </a:bodyPr>
          <a:lstStyle/>
          <a:p>
            <a:pPr eaLnBrk="1" hangingPunct="1"/>
            <a:r>
              <a:rPr lang="es-ES" altLang="es-ES" sz="2400" dirty="0"/>
              <a:t>Las fuentes están inspiradas en la mitología clásica, incluyendo deidades, alegorías y escenas mitológicas. Se construyeron en plomo para prevenir la corrosión, aunque pintadas a imitación de bronce para ennoblecerlas.</a:t>
            </a:r>
          </a:p>
          <a:p>
            <a:pPr eaLnBrk="1" hangingPunct="1"/>
            <a:r>
              <a:rPr lang="es-ES" altLang="es-ES" sz="2400" dirty="0"/>
              <a:t>Las estructuras y el sistema de cañerías de época de Isabel II sigue funcionando en la actualidad. </a:t>
            </a:r>
          </a:p>
          <a:p>
            <a:pPr eaLnBrk="1" hangingPunct="1"/>
            <a:r>
              <a:rPr lang="es-ES" altLang="es-ES" sz="2400" dirty="0"/>
              <a:t>A falta de motores que hiciesen funcionar las fuentes, en el siglo XVIII sus constructores dependían de la gravedad para hacer proyectar el agua a alturas de hasta cuarenta metros. </a:t>
            </a:r>
          </a:p>
        </p:txBody>
      </p:sp>
    </p:spTree>
    <p:extLst>
      <p:ext uri="{BB962C8B-B14F-4D97-AF65-F5344CB8AC3E}">
        <p14:creationId xmlns:p14="http://schemas.microsoft.com/office/powerpoint/2010/main" val="258389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1196975"/>
            <a:ext cx="7113984" cy="4822825"/>
          </a:xfrm>
        </p:spPr>
        <p:txBody>
          <a:bodyPr/>
          <a:lstStyle/>
          <a:p>
            <a:pPr eaLnBrk="1" hangingPunct="1"/>
            <a:r>
              <a:rPr lang="es-ES" altLang="es-ES" sz="2400" dirty="0"/>
              <a:t> Un lago artificial llamado El Mar se construyó apartado en el punto más alto del parque y provee de agua y presión suficiente a todo el sistema.</a:t>
            </a:r>
          </a:p>
          <a:p>
            <a:pPr eaLnBrk="1" hangingPunct="1"/>
            <a:r>
              <a:rPr lang="es-ES" altLang="es-ES" sz="2400" dirty="0"/>
              <a:t>Actualmente, sólo algunas fuentes son puestas en funcionamiento cada día.</a:t>
            </a:r>
          </a:p>
          <a:p>
            <a:pPr eaLnBrk="1" hangingPunct="1"/>
            <a:r>
              <a:rPr lang="es-ES" altLang="es-ES" sz="2400" dirty="0"/>
              <a:t> Sin embargo tres veces al año coincidiendo con la festividad de San Fernando (30 de mayo), de Santiago (25 de julio) y San Luis (25 de agosto), se activan ocho conjuntos de fuentes, mostrando un espectáculo admirable al que se dan cita anualmente miles de personas.</a:t>
            </a:r>
          </a:p>
        </p:txBody>
      </p:sp>
    </p:spTree>
    <p:extLst>
      <p:ext uri="{BB962C8B-B14F-4D97-AF65-F5344CB8AC3E}">
        <p14:creationId xmlns:p14="http://schemas.microsoft.com/office/powerpoint/2010/main" val="2952844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Granja (11)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2 Imagen" descr="Granja (14) cop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974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La_granja Plano informativ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517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lacio de la Granj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228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La Granja de San Ildefonso.-Segovia.-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688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La Granja.-_jardines_fuente_Amphitri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760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La Granja de San Ildefonso.-Segovi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086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La Graja de San Ildefonso.-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396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La Granja.-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56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lacio de la Granj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03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lacio de la Granj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219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Segovia.--La Granj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095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Granja (43)Fuente de la Casca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235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2 Imagen" descr="La Granja de San Ildefonso.-Segovi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948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La Granja de Segovia.-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714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lacio de la Granja.-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916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La Granja de San Ildefonso.-Segovia.-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751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La Granja de San Ildefonso.-Segovi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231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La Granja de Segov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060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La Granja de San Ildefonso.-Segovi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683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Segovia.-LaGranja.-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225"/>
            <a:ext cx="9144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165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Granja (58) Fuente de la Casca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6168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lacio _granja_y_san_y_ildefons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567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La Granj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590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lacio de la Granja.-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215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Vista del parterre del Palacio de la Granja con cascada y 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3530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Parterre de la Fama en el Palacio de la Gran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071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La Granj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556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3 Imagen" descr="La Granj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003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Granja (42)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939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Granja.-Fuente de los Dragon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868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Granja (19)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838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Granja (24)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889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Granja (26)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051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Granja (31)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682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Granja (34)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926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Granja (39)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597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Granja (40)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332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Granja (50)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6841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Granja (55)Fuente de la Carrera de Caballo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425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Granja (57)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4312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Granja (59) Fuente de las Tres Graci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26435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Granja (61)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6985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Granja (62)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532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Granja (67)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116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Granja (75)El 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096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Granja (88) El M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304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Granja (98)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06695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Granja (103)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7014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Ja Granj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545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Segovia.-La Granja.-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4035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Segovia.-La Granj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1911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Segovia.-La Granj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7858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Segovia.-La Granja.-1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349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Jardines_La_Granja22-7-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5062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Jarrdines de la Granj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1039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Segovia.-La Granja.-12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171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La Granja.-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2607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La Granja.-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2078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La Granja.-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9368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Jardines_de_La_Granja.pav.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6056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La Granj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24123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Segovia.-La Granla.-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658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La Granja.-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547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Jardines de la Granja.-Fuente de la Fama.-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4176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Jardines de la Granja.-Fuente de la Fam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85199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Jardines de la Granja.-Fuente de las rana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38364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Jardines_LaGranja4_22.7.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56314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La Granja.- Fuente del Canasti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2393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La Granja.-Amorcillos1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0546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La Granja.--baños d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1119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La Granja.-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66996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La Granja.-baños de dian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8426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La Granja de San Ildefonso.-Segovi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5603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La Granja.-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8537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La Granja.-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5152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La Granja.-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1064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2 Imagen" descr="La Granja,.Neptuno1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496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Jardines de la Granja.-Segovia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3117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Jardines_de_la_Granja.pa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7933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Jardines_La_Granja.pav.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7969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Jardines_LaGranja2_22_7_2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8771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Jardines-Palacio_de_la_Granj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5377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La Granja.-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5404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La Granj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9318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La Granja de San Ildefonso.-Segovia.-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2042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lacio de la Granja.-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5320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lacio La Granja de San Ildefonso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1445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lacio La Granja de San Ildefonso (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8213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Segovia.-Jardines_LaGranja.-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4101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Segovia.La Granja.-Fuente de Neptu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4001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Segovia.-La Granja.-.-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0188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Segovia La Granja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8858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Segovia.-La Granja.-.-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874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Segovia.-La Granj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2382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Segovia.-La Granja.-2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9294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descr="Segovia.-La Granja.-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4320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Segovia.-La Granja.-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03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Segovia.-La Granja.-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1002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Segovia.-La Granja.-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9074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Frog Fountain.-La Granja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8198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Granja (63) Fuente de la Androme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5333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Granja (66)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8264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Segovia.-La Granja.-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2843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Segovia.-La Granja.-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4834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Segovia.-La Granja.-Fuent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8038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Granja (46) Fuente  de la Carrera de Caball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2061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Granja (49)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1852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Granja (53) Fuente de la Carrera de Caball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0663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Granja (91) Fuente del Canastill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3006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Granja (96) cop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6601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Segovia.-La Granja.-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38"/>
            <a:ext cx="9144000"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1873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Segovia.-La Granja.-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73269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Segovia La Granja.-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90609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Segovia.-La Granja.-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2776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Segovia.-La Granja.-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3458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Segovia.-La Granja.-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47473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Segovia.-La Granja.-Frutero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4843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2 Imagen" descr="Segovia.-La Granja.-Fuente de la Sel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8494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Segova.La Granja.-Jardin de plantas aromati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8695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Segovia.-La Granja.-Plantas aromatic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0406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Segovia.-La Granja.-Barriend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8049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Segovia.-La Granja.-Jardin de la Selv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2 Imagen" descr="Segovia..-La Granja.-a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45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Avenida central de La Gran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7128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815</Words>
  <Application>Microsoft Office PowerPoint</Application>
  <PresentationFormat>Presentación en pantalla (4:3)</PresentationFormat>
  <Paragraphs>141</Paragraphs>
  <Slides>130</Slides>
  <Notes>78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130</vt:i4>
      </vt:variant>
    </vt:vector>
  </HeadingPairs>
  <TitlesOfParts>
    <vt:vector size="135" baseType="lpstr">
      <vt:lpstr>Calibri</vt:lpstr>
      <vt:lpstr>Century Schoolbook</vt:lpstr>
      <vt:lpstr>Wingdings</vt:lpstr>
      <vt:lpstr>Wingdings 2</vt:lpstr>
      <vt:lpstr>Default Theme</vt:lpstr>
      <vt:lpstr>EUROPA.-LA VUELTA AL MUNDO EN 885 JARDINES.-ESPAÑA.- La Granja de San Ildefonso  Segovia</vt:lpstr>
      <vt:lpstr>La Granja de San Ildefonso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5</cp:revision>
  <dcterms:created xsi:type="dcterms:W3CDTF">2013-09-12T16:18:33Z</dcterms:created>
  <dcterms:modified xsi:type="dcterms:W3CDTF">2018-03-11T04:56:30Z</dcterms:modified>
</cp:coreProperties>
</file>