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0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6" d="100"/>
          <a:sy n="106" d="100"/>
        </p:scale>
        <p:origin x="1626" y="114"/>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07" Type="http://schemas.openxmlformats.org/officeDocument/2006/relationships/theme" Target="theme/theme1.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0802A11-38E8-45F6-A21C-EBA53E8FEE41}" type="datetimeFigureOut">
              <a:rPr lang="es-ES" smtClean="0"/>
              <a:t>11/03/2018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05032E5-F282-46B7-BEBA-FC930BB61D76}" type="slidenum">
              <a:rPr lang="es-ES" smtClean="0"/>
              <a:t>‹Nº›</a:t>
            </a:fld>
            <a:endParaRPr lang="es-ES" dirty="0"/>
          </a:p>
        </p:txBody>
      </p:sp>
    </p:spTree>
    <p:extLst>
      <p:ext uri="{BB962C8B-B14F-4D97-AF65-F5344CB8AC3E}">
        <p14:creationId xmlns:p14="http://schemas.microsoft.com/office/powerpoint/2010/main" val="40310335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0798FF15-765B-4C56-912B-8B50843044DE}" type="slidenum">
              <a:rPr lang="es-ES_tradnl" smtClean="0">
                <a:solidFill>
                  <a:prstClr val="black"/>
                </a:solidFill>
                <a:latin typeface="Calibri" pitchFamily="34" charset="0"/>
              </a:rPr>
              <a:pPr>
                <a:defRPr/>
              </a:pPr>
              <a:t>5</a:t>
            </a:fld>
            <a:endParaRPr lang="es-ES_tradnl" dirty="0">
              <a:solidFill>
                <a:prstClr val="black"/>
              </a:solidFill>
              <a:latin typeface="Calibri" pitchFamily="34" charset="0"/>
            </a:endParaRPr>
          </a:p>
        </p:txBody>
      </p:sp>
      <p:sp>
        <p:nvSpPr>
          <p:cNvPr id="11161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162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altLang="es-ES" dirty="0"/>
              <a:t>Jardines del Campo del Moro</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C2DDD0ED-D2C0-4E8B-99D9-B7E4EECE22DF}" type="slidenum">
              <a:rPr lang="es-ES_tradnl" smtClean="0">
                <a:solidFill>
                  <a:prstClr val="black"/>
                </a:solidFill>
                <a:latin typeface="Calibri" pitchFamily="34" charset="0"/>
              </a:rPr>
              <a:pPr>
                <a:defRPr/>
              </a:pPr>
              <a:t>6</a:t>
            </a:fld>
            <a:endParaRPr lang="es-ES_tradnl" dirty="0">
              <a:solidFill>
                <a:prstClr val="black"/>
              </a:solidFill>
              <a:latin typeface="Calibri" pitchFamily="34" charset="0"/>
            </a:endParaRPr>
          </a:p>
        </p:txBody>
      </p:sp>
      <p:sp>
        <p:nvSpPr>
          <p:cNvPr id="11264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4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altLang="es-ES" dirty="0"/>
              <a:t>Jardines del Campo del Moro</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CC8684D4-C4E6-4DAD-A2FB-BC37217585C5}" type="slidenum">
              <a:rPr lang="es-ES_tradnl" smtClean="0">
                <a:solidFill>
                  <a:prstClr val="black"/>
                </a:solidFill>
                <a:latin typeface="Calibri" pitchFamily="34" charset="0"/>
              </a:rPr>
              <a:pPr>
                <a:defRPr/>
              </a:pPr>
              <a:t>7</a:t>
            </a:fld>
            <a:endParaRPr lang="es-ES_tradnl" dirty="0">
              <a:solidFill>
                <a:prstClr val="black"/>
              </a:solidFill>
              <a:latin typeface="Calibri" pitchFamily="34" charset="0"/>
            </a:endParaRPr>
          </a:p>
        </p:txBody>
      </p:sp>
      <p:sp>
        <p:nvSpPr>
          <p:cNvPr id="11366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366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altLang="es-ES" dirty="0"/>
              <a:t>Campo del Moro</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D731D1D3-3E0E-4915-AB28-8B3184D50DDC}" type="slidenum">
              <a:rPr lang="es-ES_tradnl" smtClean="0">
                <a:solidFill>
                  <a:prstClr val="black"/>
                </a:solidFill>
                <a:latin typeface="Calibri" pitchFamily="34" charset="0"/>
              </a:rPr>
              <a:pPr>
                <a:defRPr/>
              </a:pPr>
              <a:t>8</a:t>
            </a:fld>
            <a:endParaRPr lang="es-ES_tradnl" dirty="0">
              <a:solidFill>
                <a:prstClr val="black"/>
              </a:solidFill>
              <a:latin typeface="Calibri" pitchFamily="34" charset="0"/>
            </a:endParaRPr>
          </a:p>
        </p:txBody>
      </p:sp>
      <p:sp>
        <p:nvSpPr>
          <p:cNvPr id="11469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altLang="es-ES" dirty="0"/>
              <a:t>Jardines del Campo del Moro</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82542C17-F8A8-45DF-8683-CE1B198DE69B}" type="slidenum">
              <a:rPr lang="es-ES_tradnl" smtClean="0">
                <a:solidFill>
                  <a:prstClr val="black"/>
                </a:solidFill>
                <a:latin typeface="Calibri" pitchFamily="34" charset="0"/>
              </a:rPr>
              <a:pPr>
                <a:defRPr/>
              </a:pPr>
              <a:t>9</a:t>
            </a:fld>
            <a:endParaRPr lang="es-ES_tradnl" dirty="0">
              <a:solidFill>
                <a:prstClr val="black"/>
              </a:solidFill>
              <a:latin typeface="Calibri" pitchFamily="34" charset="0"/>
            </a:endParaRPr>
          </a:p>
        </p:txBody>
      </p:sp>
      <p:sp>
        <p:nvSpPr>
          <p:cNvPr id="11571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571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altLang="es-ES" dirty="0"/>
              <a:t>Jardines del Campo del Moro</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D735A078-A1B1-4CD8-89B3-1DE41F88CC74}" type="slidenum">
              <a:rPr lang="es-ES_tradnl" smtClean="0">
                <a:solidFill>
                  <a:prstClr val="black"/>
                </a:solidFill>
                <a:latin typeface="Calibri" pitchFamily="34" charset="0"/>
              </a:rPr>
              <a:pPr>
                <a:defRPr/>
              </a:pPr>
              <a:t>10</a:t>
            </a:fld>
            <a:endParaRPr lang="es-ES_tradnl" dirty="0">
              <a:solidFill>
                <a:prstClr val="black"/>
              </a:solidFill>
              <a:latin typeface="Calibri" pitchFamily="34" charset="0"/>
            </a:endParaRPr>
          </a:p>
        </p:txBody>
      </p:sp>
      <p:sp>
        <p:nvSpPr>
          <p:cNvPr id="11673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674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altLang="es-ES" dirty="0"/>
              <a:t>Campo del Moro</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77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Campo del Moro</a:t>
            </a:r>
          </a:p>
        </p:txBody>
      </p:sp>
      <p:sp>
        <p:nvSpPr>
          <p:cNvPr id="11571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8BAF30B0-0FE2-43DB-A39F-B61C02AD99F0}" type="slidenum">
              <a:rPr lang="es-ES" smtClean="0">
                <a:solidFill>
                  <a:prstClr val="black"/>
                </a:solidFill>
                <a:latin typeface="Calibri" pitchFamily="34" charset="0"/>
              </a:rPr>
              <a:pPr>
                <a:defRPr/>
              </a:pPr>
              <a:t>11</a:t>
            </a:fld>
            <a:endParaRPr lang="es-ES" dirty="0">
              <a:solidFill>
                <a:prstClr val="black"/>
              </a:solidFill>
              <a:latin typeface="Calibri"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87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Campo del Moro</a:t>
            </a:r>
          </a:p>
        </p:txBody>
      </p:sp>
      <p:sp>
        <p:nvSpPr>
          <p:cNvPr id="11674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34195E75-6DC8-4D38-966A-E0A72E05CC11}" type="slidenum">
              <a:rPr lang="es-ES" smtClean="0">
                <a:solidFill>
                  <a:prstClr val="black"/>
                </a:solidFill>
                <a:latin typeface="Calibri" pitchFamily="34" charset="0"/>
              </a:rPr>
              <a:pPr>
                <a:defRPr/>
              </a:pPr>
              <a:t>12</a:t>
            </a:fld>
            <a:endParaRPr lang="es-ES" dirty="0">
              <a:solidFill>
                <a:prstClr val="black"/>
              </a:solidFill>
              <a:latin typeface="Calibri"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18737C3D-A74C-4EC7-AC1C-6B0C9C3D30EF}" type="slidenum">
              <a:rPr lang="es-ES_tradnl" smtClean="0">
                <a:solidFill>
                  <a:prstClr val="black"/>
                </a:solidFill>
                <a:latin typeface="Calibri" pitchFamily="34" charset="0"/>
              </a:rPr>
              <a:pPr>
                <a:defRPr/>
              </a:pPr>
              <a:t>13</a:t>
            </a:fld>
            <a:endParaRPr lang="es-ES_tradnl" dirty="0">
              <a:solidFill>
                <a:prstClr val="black"/>
              </a:solidFill>
              <a:latin typeface="Calibri" pitchFamily="34" charset="0"/>
            </a:endParaRPr>
          </a:p>
        </p:txBody>
      </p:sp>
      <p:sp>
        <p:nvSpPr>
          <p:cNvPr id="11981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981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altLang="es-ES" dirty="0"/>
              <a:t>Campo del Moro</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480C7351-234C-4D11-AF05-AD4F71810C88}" type="slidenum">
              <a:rPr lang="es-ES_tradnl" smtClean="0">
                <a:solidFill>
                  <a:prstClr val="black"/>
                </a:solidFill>
                <a:latin typeface="Calibri" pitchFamily="34" charset="0"/>
              </a:rPr>
              <a:pPr>
                <a:defRPr/>
              </a:pPr>
              <a:t>14</a:t>
            </a:fld>
            <a:endParaRPr lang="es-ES_tradnl" dirty="0">
              <a:solidFill>
                <a:prstClr val="black"/>
              </a:solidFill>
              <a:latin typeface="Calibri" pitchFamily="34" charset="0"/>
            </a:endParaRPr>
          </a:p>
        </p:txBody>
      </p:sp>
      <p:sp>
        <p:nvSpPr>
          <p:cNvPr id="12083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083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altLang="es-ES" dirty="0"/>
              <a:t>Campo del Moro</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C7EB35A2-2706-4ECA-B34E-48B9D6B37AA7}" type="slidenum">
              <a:rPr lang="es-ES_tradnl" smtClean="0">
                <a:solidFill>
                  <a:prstClr val="black"/>
                </a:solidFill>
                <a:latin typeface="Calibri" pitchFamily="34" charset="0"/>
              </a:rPr>
              <a:pPr>
                <a:defRPr/>
              </a:pPr>
              <a:t>15</a:t>
            </a:fld>
            <a:endParaRPr lang="es-ES_tradnl" dirty="0">
              <a:solidFill>
                <a:prstClr val="black"/>
              </a:solidFill>
              <a:latin typeface="Calibri" pitchFamily="34" charset="0"/>
            </a:endParaRPr>
          </a:p>
        </p:txBody>
      </p:sp>
      <p:sp>
        <p:nvSpPr>
          <p:cNvPr id="12185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186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altLang="es-ES" dirty="0"/>
              <a:t>Jardines del Campo del Moro</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B1B5578E-FE45-4B50-A939-0D2841CE5786}" type="slidenum">
              <a:rPr lang="es-ES_tradnl" smtClean="0">
                <a:solidFill>
                  <a:prstClr val="black"/>
                </a:solidFill>
                <a:latin typeface="Calibri" pitchFamily="34" charset="0"/>
              </a:rPr>
              <a:pPr>
                <a:defRPr/>
              </a:pPr>
              <a:t>16</a:t>
            </a:fld>
            <a:endParaRPr lang="es-ES_tradnl" dirty="0">
              <a:solidFill>
                <a:prstClr val="black"/>
              </a:solidFill>
              <a:latin typeface="Calibri" pitchFamily="34" charset="0"/>
            </a:endParaRPr>
          </a:p>
        </p:txBody>
      </p:sp>
      <p:sp>
        <p:nvSpPr>
          <p:cNvPr id="12288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88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altLang="es-ES" dirty="0"/>
              <a:t>Campo del Moro</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14400FBA-883C-4D40-8C43-AC6B50A1EAE1}" type="slidenum">
              <a:rPr lang="es-ES_tradnl" smtClean="0">
                <a:solidFill>
                  <a:prstClr val="black"/>
                </a:solidFill>
                <a:latin typeface="Calibri" pitchFamily="34" charset="0"/>
              </a:rPr>
              <a:pPr>
                <a:defRPr/>
              </a:pPr>
              <a:t>17</a:t>
            </a:fld>
            <a:endParaRPr lang="es-ES_tradnl" dirty="0">
              <a:solidFill>
                <a:prstClr val="black"/>
              </a:solidFill>
              <a:latin typeface="Calibri" pitchFamily="34" charset="0"/>
            </a:endParaRPr>
          </a:p>
        </p:txBody>
      </p:sp>
      <p:sp>
        <p:nvSpPr>
          <p:cNvPr id="12390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390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altLang="es-ES" dirty="0"/>
              <a:t>Campo del Moro</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B07226FB-7836-4077-8450-FA1158CE737B}" type="slidenum">
              <a:rPr lang="es-ES_tradnl" smtClean="0">
                <a:solidFill>
                  <a:prstClr val="black"/>
                </a:solidFill>
                <a:latin typeface="Calibri" pitchFamily="34" charset="0"/>
              </a:rPr>
              <a:pPr>
                <a:defRPr/>
              </a:pPr>
              <a:t>18</a:t>
            </a:fld>
            <a:endParaRPr lang="es-ES_tradnl" dirty="0">
              <a:solidFill>
                <a:prstClr val="black"/>
              </a:solidFill>
              <a:latin typeface="Calibri" pitchFamily="34" charset="0"/>
            </a:endParaRPr>
          </a:p>
        </p:txBody>
      </p:sp>
      <p:sp>
        <p:nvSpPr>
          <p:cNvPr id="12493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493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altLang="es-ES" dirty="0"/>
              <a:t>Campo del Moro</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5ED751DD-F35B-4794-8167-72FF6BAD4604}" type="slidenum">
              <a:rPr lang="es-ES_tradnl" smtClean="0">
                <a:solidFill>
                  <a:prstClr val="black"/>
                </a:solidFill>
                <a:latin typeface="Calibri" pitchFamily="34" charset="0"/>
              </a:rPr>
              <a:pPr>
                <a:defRPr/>
              </a:pPr>
              <a:t>19</a:t>
            </a:fld>
            <a:endParaRPr lang="es-ES_tradnl" dirty="0">
              <a:solidFill>
                <a:prstClr val="black"/>
              </a:solidFill>
              <a:latin typeface="Calibri" pitchFamily="34" charset="0"/>
            </a:endParaRPr>
          </a:p>
        </p:txBody>
      </p:sp>
      <p:sp>
        <p:nvSpPr>
          <p:cNvPr id="12595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595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altLang="es-ES" dirty="0"/>
              <a:t>Jardines de Campo del Moro</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2265CD77-7DC2-4721-8370-BB3147341992}" type="slidenum">
              <a:rPr lang="es-ES_tradnl" smtClean="0">
                <a:solidFill>
                  <a:prstClr val="black"/>
                </a:solidFill>
                <a:latin typeface="Calibri" pitchFamily="34" charset="0"/>
              </a:rPr>
              <a:pPr>
                <a:defRPr/>
              </a:pPr>
              <a:t>20</a:t>
            </a:fld>
            <a:endParaRPr lang="es-ES_tradnl" dirty="0">
              <a:solidFill>
                <a:prstClr val="black"/>
              </a:solidFill>
              <a:latin typeface="Calibri" pitchFamily="34" charset="0"/>
            </a:endParaRPr>
          </a:p>
        </p:txBody>
      </p:sp>
      <p:sp>
        <p:nvSpPr>
          <p:cNvPr id="12697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698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altLang="es-ES" dirty="0"/>
              <a:t>Campo del Moro</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8C16C08B-C40C-4A8A-9FCD-72CF3135BE73}" type="slidenum">
              <a:rPr lang="es-ES_tradnl" smtClean="0">
                <a:solidFill>
                  <a:prstClr val="black"/>
                </a:solidFill>
                <a:latin typeface="Calibri" pitchFamily="34" charset="0"/>
              </a:rPr>
              <a:pPr>
                <a:defRPr/>
              </a:pPr>
              <a:t>21</a:t>
            </a:fld>
            <a:endParaRPr lang="es-ES_tradnl" dirty="0">
              <a:solidFill>
                <a:prstClr val="black"/>
              </a:solidFill>
              <a:latin typeface="Calibri" pitchFamily="34" charset="0"/>
            </a:endParaRPr>
          </a:p>
        </p:txBody>
      </p:sp>
      <p:sp>
        <p:nvSpPr>
          <p:cNvPr id="12800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800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altLang="es-ES" dirty="0"/>
              <a:t>Campo del Moro</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67302A57-C158-4654-83C9-705C5210B122}" type="slidenum">
              <a:rPr lang="es-ES_tradnl" smtClean="0">
                <a:solidFill>
                  <a:prstClr val="black"/>
                </a:solidFill>
                <a:latin typeface="Calibri" pitchFamily="34" charset="0"/>
              </a:rPr>
              <a:pPr>
                <a:defRPr/>
              </a:pPr>
              <a:t>22</a:t>
            </a:fld>
            <a:endParaRPr lang="es-ES_tradnl" dirty="0">
              <a:solidFill>
                <a:prstClr val="black"/>
              </a:solidFill>
              <a:latin typeface="Calibri" pitchFamily="34" charset="0"/>
            </a:endParaRPr>
          </a:p>
        </p:txBody>
      </p:sp>
      <p:sp>
        <p:nvSpPr>
          <p:cNvPr id="12902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902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altLang="es-ES" dirty="0"/>
              <a:t>Campo del Moro</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13C30CE6-1798-4D60-9A64-6556F5A75B17}" type="slidenum">
              <a:rPr lang="es-ES_tradnl" smtClean="0">
                <a:solidFill>
                  <a:prstClr val="black"/>
                </a:solidFill>
                <a:latin typeface="Calibri" pitchFamily="34" charset="0"/>
              </a:rPr>
              <a:pPr>
                <a:defRPr/>
              </a:pPr>
              <a:t>23</a:t>
            </a:fld>
            <a:endParaRPr lang="es-ES_tradnl" dirty="0">
              <a:solidFill>
                <a:prstClr val="black"/>
              </a:solidFill>
              <a:latin typeface="Calibri" pitchFamily="34" charset="0"/>
            </a:endParaRPr>
          </a:p>
        </p:txBody>
      </p:sp>
      <p:sp>
        <p:nvSpPr>
          <p:cNvPr id="13005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005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altLang="es-ES" dirty="0"/>
              <a:t>Campo del Moro</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E581713B-8365-407F-B05B-69C4FE29F4F1}" type="slidenum">
              <a:rPr lang="es-ES_tradnl" smtClean="0">
                <a:solidFill>
                  <a:prstClr val="black"/>
                </a:solidFill>
                <a:latin typeface="Calibri" pitchFamily="34" charset="0"/>
              </a:rPr>
              <a:pPr>
                <a:defRPr/>
              </a:pPr>
              <a:t>24</a:t>
            </a:fld>
            <a:endParaRPr lang="es-ES_tradnl" dirty="0">
              <a:solidFill>
                <a:prstClr val="black"/>
              </a:solidFill>
              <a:latin typeface="Calibri" pitchFamily="34" charset="0"/>
            </a:endParaRPr>
          </a:p>
        </p:txBody>
      </p:sp>
      <p:sp>
        <p:nvSpPr>
          <p:cNvPr id="13107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107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altLang="es-ES" dirty="0"/>
              <a:t>Jardines del Campo del Moro</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20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Campo del Moro</a:t>
            </a:r>
          </a:p>
        </p:txBody>
      </p:sp>
      <p:sp>
        <p:nvSpPr>
          <p:cNvPr id="13005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8A92B07B-D72B-4E9E-80BC-D531352C9333}" type="slidenum">
              <a:rPr lang="es-ES" smtClean="0">
                <a:solidFill>
                  <a:prstClr val="black"/>
                </a:solidFill>
                <a:latin typeface="Calibri" pitchFamily="34" charset="0"/>
              </a:rPr>
              <a:pPr>
                <a:defRPr/>
              </a:pPr>
              <a:t>25</a:t>
            </a:fld>
            <a:endParaRPr lang="es-ES" dirty="0">
              <a:solidFill>
                <a:prstClr val="black"/>
              </a:solidFill>
              <a:latin typeface="Calibri"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Campop del Moro</a:t>
            </a:r>
          </a:p>
        </p:txBody>
      </p:sp>
      <p:sp>
        <p:nvSpPr>
          <p:cNvPr id="13107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92AAD1D5-78E0-4BB1-9DEC-0F4AD9923AF4}" type="slidenum">
              <a:rPr lang="es-ES" smtClean="0">
                <a:solidFill>
                  <a:prstClr val="black"/>
                </a:solidFill>
                <a:latin typeface="Calibri" pitchFamily="34" charset="0"/>
              </a:rPr>
              <a:pPr>
                <a:defRPr/>
              </a:pPr>
              <a:t>26</a:t>
            </a:fld>
            <a:endParaRPr lang="es-ES" dirty="0">
              <a:solidFill>
                <a:prstClr val="black"/>
              </a:solidFill>
              <a:latin typeface="Calibri" pitchFamily="3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41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Campo del Moro</a:t>
            </a:r>
          </a:p>
        </p:txBody>
      </p:sp>
      <p:sp>
        <p:nvSpPr>
          <p:cNvPr id="13210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FD4FD425-AA8B-4266-9C1D-8A907BA139E9}" type="slidenum">
              <a:rPr lang="es-ES" smtClean="0">
                <a:solidFill>
                  <a:prstClr val="black"/>
                </a:solidFill>
                <a:latin typeface="Calibri" pitchFamily="34" charset="0"/>
              </a:rPr>
              <a:pPr>
                <a:defRPr/>
              </a:pPr>
              <a:t>27</a:t>
            </a:fld>
            <a:endParaRPr lang="es-ES" dirty="0">
              <a:solidFill>
                <a:prstClr val="black"/>
              </a:solidFill>
              <a:latin typeface="Calibri"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51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Campop del Moro</a:t>
            </a:r>
          </a:p>
        </p:txBody>
      </p:sp>
      <p:sp>
        <p:nvSpPr>
          <p:cNvPr id="13312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071D20E0-5B48-46B8-A1D3-428274B5FB1B}" type="slidenum">
              <a:rPr lang="es-ES" smtClean="0">
                <a:solidFill>
                  <a:prstClr val="black"/>
                </a:solidFill>
                <a:latin typeface="Calibri" pitchFamily="34" charset="0"/>
              </a:rPr>
              <a:pPr>
                <a:defRPr/>
              </a:pPr>
              <a:t>29</a:t>
            </a:fld>
            <a:endParaRPr lang="es-ES" dirty="0">
              <a:solidFill>
                <a:prstClr val="black"/>
              </a:solidFill>
              <a:latin typeface="Calibri"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61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Campo del Moro.-Chalet de la Reina </a:t>
            </a:r>
          </a:p>
        </p:txBody>
      </p:sp>
      <p:sp>
        <p:nvSpPr>
          <p:cNvPr id="13414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B473BD03-B941-4B62-B29C-3222771458C5}" type="slidenum">
              <a:rPr lang="es-ES" smtClean="0">
                <a:solidFill>
                  <a:prstClr val="black"/>
                </a:solidFill>
                <a:latin typeface="Calibri" pitchFamily="34" charset="0"/>
              </a:rPr>
              <a:pPr>
                <a:defRPr/>
              </a:pPr>
              <a:t>30</a:t>
            </a:fld>
            <a:endParaRPr lang="es-ES" dirty="0">
              <a:solidFill>
                <a:prstClr val="black"/>
              </a:solidFill>
              <a:latin typeface="Calibri" pitchFamily="34"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72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Campo del Moro .-Museo de Carruajes</a:t>
            </a:r>
          </a:p>
        </p:txBody>
      </p:sp>
      <p:sp>
        <p:nvSpPr>
          <p:cNvPr id="13517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19E9B6BA-030A-4C03-9668-D0290C714596}" type="slidenum">
              <a:rPr lang="es-ES" smtClean="0">
                <a:solidFill>
                  <a:prstClr val="black"/>
                </a:solidFill>
                <a:latin typeface="Calibri" pitchFamily="34" charset="0"/>
              </a:rPr>
              <a:pPr>
                <a:defRPr/>
              </a:pPr>
              <a:t>31</a:t>
            </a:fld>
            <a:endParaRPr lang="es-ES" dirty="0">
              <a:solidFill>
                <a:prstClr val="black"/>
              </a:solidFill>
              <a:latin typeface="Calibri" pitchFamily="34"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82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Campo del Moro.-Casa de Corcho</a:t>
            </a:r>
          </a:p>
        </p:txBody>
      </p:sp>
      <p:sp>
        <p:nvSpPr>
          <p:cNvPr id="13619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DA3A586C-5D96-4657-911A-22010679397D}" type="slidenum">
              <a:rPr lang="es-ES" smtClean="0">
                <a:solidFill>
                  <a:prstClr val="black"/>
                </a:solidFill>
                <a:latin typeface="Calibri" pitchFamily="34" charset="0"/>
              </a:rPr>
              <a:pPr>
                <a:defRPr/>
              </a:pPr>
              <a:t>32</a:t>
            </a:fld>
            <a:endParaRPr lang="es-ES" dirty="0">
              <a:solidFill>
                <a:prstClr val="black"/>
              </a:solidFill>
              <a:latin typeface="Calibri" pitchFamily="34"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92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Jarrones.-Campo el Moro</a:t>
            </a:r>
          </a:p>
        </p:txBody>
      </p:sp>
      <p:sp>
        <p:nvSpPr>
          <p:cNvPr id="13722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FA0ACBA9-7B77-45E3-8FCB-0D96823CACD7}" type="slidenum">
              <a:rPr lang="es-ES" smtClean="0">
                <a:solidFill>
                  <a:prstClr val="black"/>
                </a:solidFill>
                <a:latin typeface="Calibri" pitchFamily="34" charset="0"/>
              </a:rPr>
              <a:pPr>
                <a:defRPr/>
              </a:pPr>
              <a:t>33</a:t>
            </a:fld>
            <a:endParaRPr lang="es-ES" dirty="0">
              <a:solidFill>
                <a:prstClr val="black"/>
              </a:solidFill>
              <a:latin typeface="Calibri" pitchFamily="34"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02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Campo del Moro</a:t>
            </a:r>
          </a:p>
        </p:txBody>
      </p:sp>
      <p:sp>
        <p:nvSpPr>
          <p:cNvPr id="13824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F11CAE98-43DF-45B1-B99A-5DF7E1799500}" type="slidenum">
              <a:rPr lang="es-ES" smtClean="0">
                <a:solidFill>
                  <a:prstClr val="black"/>
                </a:solidFill>
                <a:latin typeface="Calibri" pitchFamily="34" charset="0"/>
              </a:rPr>
              <a:pPr>
                <a:defRPr/>
              </a:pPr>
              <a:t>34</a:t>
            </a:fld>
            <a:endParaRPr lang="es-ES" dirty="0">
              <a:solidFill>
                <a:prstClr val="black"/>
              </a:solidFill>
              <a:latin typeface="Calibri" pitchFamily="34"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16C3680C-A24C-472A-B72B-3870B2DFC949}" type="slidenum">
              <a:rPr lang="es-ES" smtClean="0">
                <a:solidFill>
                  <a:prstClr val="black"/>
                </a:solidFill>
                <a:latin typeface="Calibri" pitchFamily="34" charset="0"/>
              </a:rPr>
              <a:pPr>
                <a:defRPr/>
              </a:pPr>
              <a:t>37</a:t>
            </a:fld>
            <a:endParaRPr lang="es-ES" dirty="0">
              <a:solidFill>
                <a:prstClr val="black"/>
              </a:solidFill>
              <a:latin typeface="Calibri" pitchFamily="34" charset="0"/>
            </a:endParaRPr>
          </a:p>
        </p:txBody>
      </p:sp>
      <p:sp>
        <p:nvSpPr>
          <p:cNvPr id="14131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131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Madrid.-Jardines de Sabatini</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0AB01972-F3F3-47DF-BCB9-C03DFABCFBFE}" type="slidenum">
              <a:rPr lang="es-ES_tradnl" smtClean="0">
                <a:solidFill>
                  <a:prstClr val="black"/>
                </a:solidFill>
                <a:latin typeface="Calibri" pitchFamily="34" charset="0"/>
              </a:rPr>
              <a:pPr>
                <a:defRPr/>
              </a:pPr>
              <a:t>38</a:t>
            </a:fld>
            <a:endParaRPr lang="es-ES_tradnl" dirty="0">
              <a:solidFill>
                <a:prstClr val="black"/>
              </a:solidFill>
              <a:latin typeface="Calibri" pitchFamily="34" charset="0"/>
            </a:endParaRPr>
          </a:p>
        </p:txBody>
      </p:sp>
      <p:sp>
        <p:nvSpPr>
          <p:cNvPr id="14233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4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altLang="es-ES" dirty="0"/>
              <a:t>Jardines de Sabatini</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7D094314-A1EA-4972-B2EF-C31E187292A5}" type="slidenum">
              <a:rPr lang="es-ES" smtClean="0">
                <a:solidFill>
                  <a:prstClr val="black"/>
                </a:solidFill>
                <a:latin typeface="Calibri" pitchFamily="34" charset="0"/>
              </a:rPr>
              <a:pPr>
                <a:defRPr/>
              </a:pPr>
              <a:t>39</a:t>
            </a:fld>
            <a:endParaRPr lang="es-ES" dirty="0">
              <a:solidFill>
                <a:prstClr val="black"/>
              </a:solidFill>
              <a:latin typeface="Calibri" pitchFamily="34" charset="0"/>
            </a:endParaRPr>
          </a:p>
        </p:txBody>
      </p:sp>
      <p:sp>
        <p:nvSpPr>
          <p:cNvPr id="14336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6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Madrid.-Jardines de Sabatini</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F5A1BBA4-0475-42E2-99A9-B83F6B42A287}" type="slidenum">
              <a:rPr lang="es-ES" smtClean="0">
                <a:solidFill>
                  <a:prstClr val="black"/>
                </a:solidFill>
                <a:latin typeface="Calibri" pitchFamily="34" charset="0"/>
              </a:rPr>
              <a:pPr>
                <a:defRPr/>
              </a:pPr>
              <a:t>40</a:t>
            </a:fld>
            <a:endParaRPr lang="es-ES" dirty="0">
              <a:solidFill>
                <a:prstClr val="black"/>
              </a:solidFill>
              <a:latin typeface="Calibri" pitchFamily="34" charset="0"/>
            </a:endParaRPr>
          </a:p>
        </p:txBody>
      </p:sp>
      <p:sp>
        <p:nvSpPr>
          <p:cNvPr id="14438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438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Madrid.-Jardines de Sabatini</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BDA25A7D-D64D-4D86-945D-7D3DDC9DC31A}" type="slidenum">
              <a:rPr lang="es-ES_tradnl" smtClean="0">
                <a:solidFill>
                  <a:prstClr val="black"/>
                </a:solidFill>
                <a:latin typeface="Calibri" pitchFamily="34" charset="0"/>
              </a:rPr>
              <a:pPr>
                <a:defRPr/>
              </a:pPr>
              <a:t>41</a:t>
            </a:fld>
            <a:endParaRPr lang="es-ES_tradnl" dirty="0">
              <a:solidFill>
                <a:prstClr val="black"/>
              </a:solidFill>
              <a:latin typeface="Calibri" pitchFamily="34" charset="0"/>
            </a:endParaRPr>
          </a:p>
        </p:txBody>
      </p:sp>
      <p:sp>
        <p:nvSpPr>
          <p:cNvPr id="14541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541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altLang="es-ES" dirty="0"/>
              <a:t>Jardines de Sabatina</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64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Jardines de Sabatini</a:t>
            </a:r>
          </a:p>
        </p:txBody>
      </p:sp>
      <p:sp>
        <p:nvSpPr>
          <p:cNvPr id="14438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E7DF1624-06F6-491B-857C-1352355A96B1}" type="slidenum">
              <a:rPr lang="es-ES" smtClean="0">
                <a:solidFill>
                  <a:prstClr val="black"/>
                </a:solidFill>
                <a:latin typeface="Calibri" pitchFamily="34" charset="0"/>
              </a:rPr>
              <a:pPr>
                <a:defRPr/>
              </a:pPr>
              <a:t>42</a:t>
            </a:fld>
            <a:endParaRPr lang="es-ES" dirty="0">
              <a:solidFill>
                <a:prstClr val="black"/>
              </a:solidFill>
              <a:latin typeface="Calibri" pitchFamily="34"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74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Jardines de Sabatini</a:t>
            </a:r>
          </a:p>
        </p:txBody>
      </p:sp>
      <p:sp>
        <p:nvSpPr>
          <p:cNvPr id="14541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6A13742D-802E-4AAF-A54D-1DF1E851639D}" type="slidenum">
              <a:rPr lang="es-ES" smtClean="0">
                <a:solidFill>
                  <a:prstClr val="black"/>
                </a:solidFill>
                <a:latin typeface="Calibri" pitchFamily="34" charset="0"/>
              </a:rPr>
              <a:pPr>
                <a:defRPr/>
              </a:pPr>
              <a:t>43</a:t>
            </a:fld>
            <a:endParaRPr lang="es-ES" dirty="0">
              <a:solidFill>
                <a:prstClr val="black"/>
              </a:solidFill>
              <a:latin typeface="Calibri" pitchFamily="34"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84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Jardines de Sabatini</a:t>
            </a:r>
          </a:p>
        </p:txBody>
      </p:sp>
      <p:sp>
        <p:nvSpPr>
          <p:cNvPr id="14643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C3C0B34E-7FEF-462D-BAC1-5E6E70CC19C4}" type="slidenum">
              <a:rPr lang="es-ES" smtClean="0">
                <a:solidFill>
                  <a:prstClr val="black"/>
                </a:solidFill>
                <a:latin typeface="Calibri" pitchFamily="34" charset="0"/>
              </a:rPr>
              <a:pPr>
                <a:defRPr/>
              </a:pPr>
              <a:t>44</a:t>
            </a:fld>
            <a:endParaRPr lang="es-ES" dirty="0">
              <a:solidFill>
                <a:prstClr val="black"/>
              </a:solidFill>
              <a:latin typeface="Calibri" pitchFamily="34"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95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Jardines de Sabatini</a:t>
            </a:r>
          </a:p>
        </p:txBody>
      </p:sp>
      <p:sp>
        <p:nvSpPr>
          <p:cNvPr id="14746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F2D938F6-9510-445D-98EE-D1E0C1ABB97F}" type="slidenum">
              <a:rPr lang="es-ES" smtClean="0">
                <a:solidFill>
                  <a:prstClr val="black"/>
                </a:solidFill>
                <a:latin typeface="Calibri" pitchFamily="34" charset="0"/>
              </a:rPr>
              <a:pPr>
                <a:defRPr/>
              </a:pPr>
              <a:t>45</a:t>
            </a:fld>
            <a:endParaRPr lang="es-ES" dirty="0">
              <a:solidFill>
                <a:prstClr val="black"/>
              </a:solidFill>
              <a:latin typeface="Calibri" pitchFamily="34"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05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Jardines de Sabatini</a:t>
            </a:r>
          </a:p>
        </p:txBody>
      </p:sp>
      <p:sp>
        <p:nvSpPr>
          <p:cNvPr id="14848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261AC904-6219-4847-855A-80388D61A180}" type="slidenum">
              <a:rPr lang="es-ES" smtClean="0">
                <a:solidFill>
                  <a:prstClr val="black"/>
                </a:solidFill>
                <a:latin typeface="Calibri" pitchFamily="34" charset="0"/>
              </a:rPr>
              <a:pPr>
                <a:defRPr/>
              </a:pPr>
              <a:t>46</a:t>
            </a:fld>
            <a:endParaRPr lang="es-ES" dirty="0">
              <a:solidFill>
                <a:prstClr val="black"/>
              </a:solidFill>
              <a:latin typeface="Calibri" pitchFamily="34" charset="0"/>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15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Jardines de Sabatini</a:t>
            </a:r>
          </a:p>
        </p:txBody>
      </p:sp>
      <p:sp>
        <p:nvSpPr>
          <p:cNvPr id="14950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689EB1AD-8974-4247-8BD4-91EBB22CAA45}" type="slidenum">
              <a:rPr lang="es-ES" smtClean="0">
                <a:solidFill>
                  <a:prstClr val="black"/>
                </a:solidFill>
                <a:latin typeface="Calibri" pitchFamily="34" charset="0"/>
              </a:rPr>
              <a:pPr>
                <a:defRPr/>
              </a:pPr>
              <a:t>47</a:t>
            </a:fld>
            <a:endParaRPr lang="es-ES" dirty="0">
              <a:solidFill>
                <a:prstClr val="black"/>
              </a:solidFill>
              <a:latin typeface="Calibri" pitchFamily="34" charset="0"/>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683FC436-AE34-4A51-BBE7-E494C48C558E}" type="slidenum">
              <a:rPr lang="es-ES_tradnl" smtClean="0">
                <a:solidFill>
                  <a:prstClr val="black"/>
                </a:solidFill>
                <a:latin typeface="Calibri" pitchFamily="34" charset="0"/>
              </a:rPr>
              <a:pPr>
                <a:defRPr/>
              </a:pPr>
              <a:t>48</a:t>
            </a:fld>
            <a:endParaRPr lang="es-ES_tradnl" dirty="0">
              <a:solidFill>
                <a:prstClr val="black"/>
              </a:solidFill>
              <a:latin typeface="Calibri" pitchFamily="34" charset="0"/>
            </a:endParaRPr>
          </a:p>
        </p:txBody>
      </p:sp>
      <p:sp>
        <p:nvSpPr>
          <p:cNvPr id="15257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258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altLang="es-ES" dirty="0"/>
              <a:t>Jardines de Sabatini</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9D9045AF-1CE0-458A-A428-6C8314B41900}" type="slidenum">
              <a:rPr lang="es-ES_tradnl" smtClean="0">
                <a:solidFill>
                  <a:prstClr val="black"/>
                </a:solidFill>
                <a:latin typeface="Calibri" pitchFamily="34" charset="0"/>
              </a:rPr>
              <a:pPr>
                <a:defRPr/>
              </a:pPr>
              <a:t>49</a:t>
            </a:fld>
            <a:endParaRPr lang="es-ES_tradnl" dirty="0">
              <a:solidFill>
                <a:prstClr val="black"/>
              </a:solidFill>
              <a:latin typeface="Calibri" pitchFamily="34" charset="0"/>
            </a:endParaRPr>
          </a:p>
        </p:txBody>
      </p:sp>
      <p:sp>
        <p:nvSpPr>
          <p:cNvPr id="15360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0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altLang="es-ES" dirty="0"/>
              <a:t>Jardines de Sabatini</a:t>
            </a: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E79D9B6A-5C79-4F19-94CA-7FF929265655}" type="slidenum">
              <a:rPr lang="es-ES_tradnl" smtClean="0">
                <a:solidFill>
                  <a:prstClr val="black"/>
                </a:solidFill>
                <a:latin typeface="Calibri" pitchFamily="34" charset="0"/>
              </a:rPr>
              <a:pPr>
                <a:defRPr/>
              </a:pPr>
              <a:t>50</a:t>
            </a:fld>
            <a:endParaRPr lang="es-ES_tradnl" dirty="0">
              <a:solidFill>
                <a:prstClr val="black"/>
              </a:solidFill>
              <a:latin typeface="Calibri" pitchFamily="34" charset="0"/>
            </a:endParaRPr>
          </a:p>
        </p:txBody>
      </p:sp>
      <p:sp>
        <p:nvSpPr>
          <p:cNvPr id="15462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462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altLang="es-ES" dirty="0"/>
              <a:t>Jardines de Sabatini</a:t>
            </a: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73425155-22C9-4C25-8AF3-7297B9EF17AC}" type="slidenum">
              <a:rPr lang="es-ES_tradnl" smtClean="0">
                <a:solidFill>
                  <a:prstClr val="black"/>
                </a:solidFill>
                <a:latin typeface="Calibri" pitchFamily="34" charset="0"/>
              </a:rPr>
              <a:pPr>
                <a:defRPr/>
              </a:pPr>
              <a:t>51</a:t>
            </a:fld>
            <a:endParaRPr lang="es-ES_tradnl" dirty="0">
              <a:solidFill>
                <a:prstClr val="black"/>
              </a:solidFill>
              <a:latin typeface="Calibri" pitchFamily="34" charset="0"/>
            </a:endParaRPr>
          </a:p>
        </p:txBody>
      </p:sp>
      <p:sp>
        <p:nvSpPr>
          <p:cNvPr id="15565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565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altLang="es-ES" dirty="0"/>
              <a:t>Jardines de Sabatini</a:t>
            </a: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578AEF7F-11EF-4C1C-967B-B48CD85499D0}" type="slidenum">
              <a:rPr lang="es-ES" smtClean="0">
                <a:solidFill>
                  <a:prstClr val="black"/>
                </a:solidFill>
                <a:latin typeface="Calibri" pitchFamily="34" charset="0"/>
              </a:rPr>
              <a:pPr>
                <a:defRPr/>
              </a:pPr>
              <a:t>52</a:t>
            </a:fld>
            <a:endParaRPr lang="es-ES" dirty="0">
              <a:solidFill>
                <a:prstClr val="black"/>
              </a:solidFill>
              <a:latin typeface="Calibri" pitchFamily="34" charset="0"/>
            </a:endParaRPr>
          </a:p>
        </p:txBody>
      </p:sp>
      <p:sp>
        <p:nvSpPr>
          <p:cNvPr id="15667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667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Madrid.-Jardines de Sabatini</a:t>
            </a: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4F6476CE-781E-46B3-A9BB-C4C2CE0ACD7A}" type="slidenum">
              <a:rPr lang="es-ES_tradnl" smtClean="0">
                <a:solidFill>
                  <a:prstClr val="black"/>
                </a:solidFill>
                <a:latin typeface="Calibri" pitchFamily="34" charset="0"/>
              </a:rPr>
              <a:pPr>
                <a:defRPr/>
              </a:pPr>
              <a:t>53</a:t>
            </a:fld>
            <a:endParaRPr lang="es-ES_tradnl" dirty="0">
              <a:solidFill>
                <a:prstClr val="black"/>
              </a:solidFill>
              <a:latin typeface="Calibri" pitchFamily="34" charset="0"/>
            </a:endParaRPr>
          </a:p>
        </p:txBody>
      </p:sp>
      <p:sp>
        <p:nvSpPr>
          <p:cNvPr id="15769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770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altLang="es-ES" dirty="0"/>
              <a:t>Jardines de Sabatina</a:t>
            </a: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E3FE63F5-F46C-42D7-8E69-1D6E7C1F3831}" type="slidenum">
              <a:rPr lang="es-ES_tradnl" smtClean="0">
                <a:solidFill>
                  <a:prstClr val="black"/>
                </a:solidFill>
                <a:latin typeface="Calibri" pitchFamily="34" charset="0"/>
              </a:rPr>
              <a:pPr>
                <a:defRPr/>
              </a:pPr>
              <a:t>54</a:t>
            </a:fld>
            <a:endParaRPr lang="es-ES_tradnl" dirty="0">
              <a:solidFill>
                <a:prstClr val="black"/>
              </a:solidFill>
              <a:latin typeface="Calibri" pitchFamily="34" charset="0"/>
            </a:endParaRPr>
          </a:p>
        </p:txBody>
      </p:sp>
      <p:sp>
        <p:nvSpPr>
          <p:cNvPr id="15872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altLang="es-ES" dirty="0"/>
              <a:t>Jardines de Sabatini</a:t>
            </a: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30A9FFD0-F9CB-4AE4-9FC3-E4757F38C2AA}" type="slidenum">
              <a:rPr lang="es-ES_tradnl" smtClean="0">
                <a:solidFill>
                  <a:prstClr val="black"/>
                </a:solidFill>
                <a:latin typeface="Calibri" pitchFamily="34" charset="0"/>
              </a:rPr>
              <a:pPr>
                <a:defRPr/>
              </a:pPr>
              <a:t>55</a:t>
            </a:fld>
            <a:endParaRPr lang="es-ES_tradnl" dirty="0">
              <a:solidFill>
                <a:prstClr val="black"/>
              </a:solidFill>
              <a:latin typeface="Calibri" pitchFamily="34" charset="0"/>
            </a:endParaRPr>
          </a:p>
        </p:txBody>
      </p:sp>
      <p:sp>
        <p:nvSpPr>
          <p:cNvPr id="15974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974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altLang="es-ES" dirty="0"/>
              <a:t>Jardines de Sabatini</a:t>
            </a: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95994FF6-C1D6-4E79-823E-FBD02FB6173F}" type="slidenum">
              <a:rPr lang="es-ES_tradnl" smtClean="0">
                <a:solidFill>
                  <a:prstClr val="black"/>
                </a:solidFill>
                <a:latin typeface="Calibri" pitchFamily="34" charset="0"/>
              </a:rPr>
              <a:pPr>
                <a:defRPr/>
              </a:pPr>
              <a:t>56</a:t>
            </a:fld>
            <a:endParaRPr lang="es-ES_tradnl" dirty="0">
              <a:solidFill>
                <a:prstClr val="black"/>
              </a:solidFill>
              <a:latin typeface="Calibri" pitchFamily="34" charset="0"/>
            </a:endParaRPr>
          </a:p>
        </p:txBody>
      </p:sp>
      <p:sp>
        <p:nvSpPr>
          <p:cNvPr id="16077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077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altLang="es-ES" dirty="0"/>
              <a:t>Jardines de Sabatini</a:t>
            </a: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A422F48C-18AC-4EB2-8D6A-A7F5251E5FD4}" type="slidenum">
              <a:rPr lang="es-ES_tradnl" smtClean="0">
                <a:solidFill>
                  <a:prstClr val="black"/>
                </a:solidFill>
                <a:latin typeface="Calibri" pitchFamily="34" charset="0"/>
              </a:rPr>
              <a:pPr>
                <a:defRPr/>
              </a:pPr>
              <a:t>57</a:t>
            </a:fld>
            <a:endParaRPr lang="es-ES_tradnl" dirty="0">
              <a:solidFill>
                <a:prstClr val="black"/>
              </a:solidFill>
              <a:latin typeface="Calibri" pitchFamily="34" charset="0"/>
            </a:endParaRPr>
          </a:p>
        </p:txBody>
      </p:sp>
      <p:sp>
        <p:nvSpPr>
          <p:cNvPr id="16179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179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altLang="es-ES" dirty="0"/>
              <a:t>Jardines de Sabatini</a:t>
            </a: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7D9CDA6D-8981-484F-AE38-43D68ABA2834}" type="slidenum">
              <a:rPr lang="es-ES_tradnl" smtClean="0">
                <a:solidFill>
                  <a:prstClr val="black"/>
                </a:solidFill>
                <a:latin typeface="Calibri" pitchFamily="34" charset="0"/>
              </a:rPr>
              <a:pPr>
                <a:defRPr/>
              </a:pPr>
              <a:t>58</a:t>
            </a:fld>
            <a:endParaRPr lang="es-ES_tradnl" dirty="0">
              <a:solidFill>
                <a:prstClr val="black"/>
              </a:solidFill>
              <a:latin typeface="Calibri" pitchFamily="34" charset="0"/>
            </a:endParaRPr>
          </a:p>
        </p:txBody>
      </p:sp>
      <p:sp>
        <p:nvSpPr>
          <p:cNvPr id="16281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282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altLang="es-ES" dirty="0"/>
              <a:t>Plaza de Oriente</a:t>
            </a: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8E0D3EED-0D00-4D23-97A2-5B0F78EA4273}" type="slidenum">
              <a:rPr lang="es-ES" smtClean="0">
                <a:solidFill>
                  <a:prstClr val="black"/>
                </a:solidFill>
                <a:latin typeface="Calibri" pitchFamily="34" charset="0"/>
              </a:rPr>
              <a:pPr>
                <a:defRPr/>
              </a:pPr>
              <a:t>59</a:t>
            </a:fld>
            <a:endParaRPr lang="es-ES" dirty="0">
              <a:solidFill>
                <a:prstClr val="black"/>
              </a:solidFill>
              <a:latin typeface="Calibri" pitchFamily="34" charset="0"/>
            </a:endParaRPr>
          </a:p>
        </p:txBody>
      </p:sp>
      <p:sp>
        <p:nvSpPr>
          <p:cNvPr id="16384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4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Madrid.-Jardines de Sabatini.-Alfonso VI de León y Castilla y Alfonso VIII  de Castilla y Alfonso X el Sabio</a:t>
            </a: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E3CCE2FE-DA15-4323-855D-7A47BFCA472F}" type="slidenum">
              <a:rPr lang="es-ES" smtClean="0">
                <a:solidFill>
                  <a:prstClr val="black"/>
                </a:solidFill>
                <a:latin typeface="Calibri" pitchFamily="34" charset="0"/>
              </a:rPr>
              <a:pPr>
                <a:defRPr/>
              </a:pPr>
              <a:t>60</a:t>
            </a:fld>
            <a:endParaRPr lang="es-ES" dirty="0">
              <a:solidFill>
                <a:prstClr val="black"/>
              </a:solidFill>
              <a:latin typeface="Calibri" pitchFamily="34" charset="0"/>
            </a:endParaRPr>
          </a:p>
        </p:txBody>
      </p:sp>
      <p:sp>
        <p:nvSpPr>
          <p:cNvPr id="16486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486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Madrid.-Jardines de Sabatini.-Felipe II de España, Fernando III el Santo, Isabel la Católica</a:t>
            </a: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5FAC6620-3B94-48E5-8A46-55142E6C38F3}" type="slidenum">
              <a:rPr lang="es-ES" smtClean="0">
                <a:solidFill>
                  <a:prstClr val="black"/>
                </a:solidFill>
                <a:latin typeface="Calibri" pitchFamily="34" charset="0"/>
              </a:rPr>
              <a:pPr>
                <a:defRPr/>
              </a:pPr>
              <a:t>61</a:t>
            </a:fld>
            <a:endParaRPr lang="es-ES" dirty="0">
              <a:solidFill>
                <a:prstClr val="black"/>
              </a:solidFill>
              <a:latin typeface="Calibri" pitchFamily="34" charset="0"/>
            </a:endParaRPr>
          </a:p>
        </p:txBody>
      </p:sp>
      <p:sp>
        <p:nvSpPr>
          <p:cNvPr id="16589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589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Madrid.-Jardines de Sabatini.-Jaime I DE Aragón. Fernando el Católico. Isabel La Católica</a:t>
            </a: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FB1DB6F1-B4C3-4C8B-99C7-CD4288B84667}" type="slidenum">
              <a:rPr lang="es-ES_tradnl" smtClean="0">
                <a:solidFill>
                  <a:prstClr val="black"/>
                </a:solidFill>
                <a:latin typeface="Calibri" pitchFamily="34" charset="0"/>
              </a:rPr>
              <a:pPr>
                <a:defRPr/>
              </a:pPr>
              <a:t>62</a:t>
            </a:fld>
            <a:endParaRPr lang="es-ES_tradnl" dirty="0">
              <a:solidFill>
                <a:prstClr val="black"/>
              </a:solidFill>
              <a:latin typeface="Calibri" pitchFamily="34" charset="0"/>
            </a:endParaRPr>
          </a:p>
        </p:txBody>
      </p:sp>
      <p:sp>
        <p:nvSpPr>
          <p:cNvPr id="16691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altLang="es-ES" dirty="0"/>
              <a:t>Jardines de Sabatini</a:t>
            </a: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A0DFDA15-E928-4BCB-915F-83BC91057ADD}" type="slidenum">
              <a:rPr lang="es-ES_tradnl" smtClean="0">
                <a:solidFill>
                  <a:prstClr val="black"/>
                </a:solidFill>
                <a:latin typeface="Calibri" pitchFamily="34" charset="0"/>
              </a:rPr>
              <a:pPr>
                <a:defRPr/>
              </a:pPr>
              <a:t>63</a:t>
            </a:fld>
            <a:endParaRPr lang="es-ES_tradnl" dirty="0">
              <a:solidFill>
                <a:prstClr val="black"/>
              </a:solidFill>
              <a:latin typeface="Calibri" pitchFamily="34" charset="0"/>
            </a:endParaRPr>
          </a:p>
        </p:txBody>
      </p:sp>
      <p:sp>
        <p:nvSpPr>
          <p:cNvPr id="16793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794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altLang="es-ES" dirty="0"/>
              <a:t>Jardines de Sabatini</a:t>
            </a: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89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latin typeface="Times New Roman" pitchFamily="18" charset="0"/>
              </a:rPr>
              <a:t>Parque Juan Carlos I</a:t>
            </a:r>
          </a:p>
        </p:txBody>
      </p:sp>
      <p:sp>
        <p:nvSpPr>
          <p:cNvPr id="16691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4C803DD0-442A-42AB-839D-2B48F9ED0C4D}" type="slidenum">
              <a:rPr lang="es-ES" smtClean="0">
                <a:solidFill>
                  <a:prstClr val="black"/>
                </a:solidFill>
                <a:latin typeface="Times New Roman" pitchFamily="18" charset="0"/>
              </a:rPr>
              <a:pPr>
                <a:defRPr/>
              </a:pPr>
              <a:t>69</a:t>
            </a:fld>
            <a:endParaRPr lang="es-ES" dirty="0">
              <a:solidFill>
                <a:prstClr val="black"/>
              </a:solidFill>
              <a:latin typeface="Times New Roman" pitchFamily="18" charset="0"/>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99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Juan Carlos I.-Olivar de Hinojosa</a:t>
            </a:r>
          </a:p>
        </p:txBody>
      </p:sp>
      <p:sp>
        <p:nvSpPr>
          <p:cNvPr id="16794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5A7E9520-4087-4A8C-B748-CC30A819D95E}" type="slidenum">
              <a:rPr lang="es-ES" smtClean="0">
                <a:solidFill>
                  <a:prstClr val="black"/>
                </a:solidFill>
                <a:latin typeface="Calibri" pitchFamily="34" charset="0"/>
              </a:rPr>
              <a:pPr>
                <a:defRPr/>
              </a:pPr>
              <a:t>71</a:t>
            </a:fld>
            <a:endParaRPr lang="es-ES" dirty="0">
              <a:solidFill>
                <a:prstClr val="black"/>
              </a:solidFill>
              <a:latin typeface="Calibri" pitchFamily="34" charset="0"/>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A413481D-E75E-4E58-9BF2-5A3C43BC3834}" type="slidenum">
              <a:rPr lang="es-ES" smtClean="0">
                <a:solidFill>
                  <a:prstClr val="black"/>
                </a:solidFill>
                <a:latin typeface="Times New Roman" pitchFamily="18" charset="0"/>
              </a:rPr>
              <a:pPr>
                <a:defRPr/>
              </a:pPr>
              <a:t>72</a:t>
            </a:fld>
            <a:endParaRPr lang="es-ES" dirty="0">
              <a:solidFill>
                <a:prstClr val="black"/>
              </a:solidFill>
              <a:latin typeface="Times New Roman" pitchFamily="18" charset="0"/>
            </a:endParaRPr>
          </a:p>
        </p:txBody>
      </p:sp>
      <p:sp>
        <p:nvSpPr>
          <p:cNvPr id="17101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101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latin typeface="Times New Roman" pitchFamily="18" charset="0"/>
              </a:rPr>
              <a:t>Madrid.-Parque Juan Carlos I.-Olivar de Sofía</a:t>
            </a: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96DD4AD9-BC16-4759-B7C5-C63341F386D3}" type="slidenum">
              <a:rPr lang="es-ES" smtClean="0">
                <a:solidFill>
                  <a:prstClr val="black"/>
                </a:solidFill>
                <a:latin typeface="Times New Roman" pitchFamily="18" charset="0"/>
              </a:rPr>
              <a:pPr>
                <a:defRPr/>
              </a:pPr>
              <a:t>73</a:t>
            </a:fld>
            <a:endParaRPr lang="es-ES" dirty="0">
              <a:solidFill>
                <a:prstClr val="black"/>
              </a:solidFill>
              <a:latin typeface="Times New Roman" pitchFamily="18" charset="0"/>
            </a:endParaRPr>
          </a:p>
        </p:txBody>
      </p:sp>
      <p:sp>
        <p:nvSpPr>
          <p:cNvPr id="17203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203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latin typeface="Times New Roman" pitchFamily="18" charset="0"/>
              </a:rPr>
              <a:t>Madrid.-Parque Juan Carlos I</a:t>
            </a: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0269B6DF-7F62-45F5-A432-C64F9891C9E2}" type="slidenum">
              <a:rPr lang="es-ES" smtClean="0">
                <a:solidFill>
                  <a:prstClr val="black"/>
                </a:solidFill>
                <a:latin typeface="Times New Roman" pitchFamily="18" charset="0"/>
              </a:rPr>
              <a:pPr>
                <a:defRPr/>
              </a:pPr>
              <a:t>74</a:t>
            </a:fld>
            <a:endParaRPr lang="es-ES" dirty="0">
              <a:solidFill>
                <a:prstClr val="black"/>
              </a:solidFill>
              <a:latin typeface="Times New Roman" pitchFamily="18" charset="0"/>
            </a:endParaRPr>
          </a:p>
        </p:txBody>
      </p:sp>
      <p:sp>
        <p:nvSpPr>
          <p:cNvPr id="17305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306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latin typeface="Times New Roman" pitchFamily="18" charset="0"/>
              </a:rPr>
              <a:t>Madrid.-Parque Juan Carlos I</a:t>
            </a: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06827605-6A3F-451B-A86E-23114FE7D144}" type="slidenum">
              <a:rPr lang="es-ES" smtClean="0">
                <a:solidFill>
                  <a:prstClr val="black"/>
                </a:solidFill>
                <a:latin typeface="Times New Roman" pitchFamily="18" charset="0"/>
              </a:rPr>
              <a:pPr>
                <a:defRPr/>
              </a:pPr>
              <a:t>75</a:t>
            </a:fld>
            <a:endParaRPr lang="es-ES" dirty="0">
              <a:solidFill>
                <a:prstClr val="black"/>
              </a:solidFill>
              <a:latin typeface="Times New Roman" pitchFamily="18" charset="0"/>
            </a:endParaRPr>
          </a:p>
        </p:txBody>
      </p:sp>
      <p:sp>
        <p:nvSpPr>
          <p:cNvPr id="17408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08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latin typeface="Times New Roman" pitchFamily="18" charset="0"/>
              </a:rPr>
              <a:t>Madrid.-Parque Juan Carlos I </a:t>
            </a: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Juan Carlos I</a:t>
            </a:r>
          </a:p>
        </p:txBody>
      </p:sp>
      <p:sp>
        <p:nvSpPr>
          <p:cNvPr id="17306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FC66C0A6-D562-44DB-8BC2-C6FF00ED5C08}" type="slidenum">
              <a:rPr lang="es-ES" smtClean="0">
                <a:solidFill>
                  <a:prstClr val="black"/>
                </a:solidFill>
                <a:latin typeface="Calibri" pitchFamily="34" charset="0"/>
              </a:rPr>
              <a:pPr>
                <a:defRPr/>
              </a:pPr>
              <a:t>76</a:t>
            </a:fld>
            <a:endParaRPr lang="es-ES" dirty="0">
              <a:solidFill>
                <a:prstClr val="black"/>
              </a:solidFill>
              <a:latin typeface="Calibri" pitchFamily="34" charset="0"/>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61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latin typeface="Times New Roman" pitchFamily="18" charset="0"/>
              </a:rPr>
              <a:t>Parque Juan Carlos I</a:t>
            </a:r>
          </a:p>
        </p:txBody>
      </p:sp>
      <p:sp>
        <p:nvSpPr>
          <p:cNvPr id="17408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BF388405-FA06-4215-81AF-53E37B9E7E29}" type="slidenum">
              <a:rPr lang="es-ES" smtClean="0">
                <a:solidFill>
                  <a:prstClr val="black"/>
                </a:solidFill>
                <a:latin typeface="Times New Roman" pitchFamily="18" charset="0"/>
              </a:rPr>
              <a:pPr>
                <a:defRPr/>
              </a:pPr>
              <a:t>77</a:t>
            </a:fld>
            <a:endParaRPr lang="es-ES" dirty="0">
              <a:solidFill>
                <a:prstClr val="black"/>
              </a:solidFill>
              <a:latin typeface="Times New Roman" pitchFamily="18" charset="0"/>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71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Juan Carlos I</a:t>
            </a:r>
          </a:p>
        </p:txBody>
      </p:sp>
      <p:sp>
        <p:nvSpPr>
          <p:cNvPr id="17510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566BE16E-39A1-41E7-B6A5-F37807507AB1}" type="slidenum">
              <a:rPr lang="es-ES" smtClean="0">
                <a:solidFill>
                  <a:prstClr val="black"/>
                </a:solidFill>
                <a:latin typeface="Calibri" pitchFamily="34" charset="0"/>
              </a:rPr>
              <a:pPr>
                <a:defRPr/>
              </a:pPr>
              <a:t>78</a:t>
            </a:fld>
            <a:endParaRPr lang="es-ES" dirty="0">
              <a:solidFill>
                <a:prstClr val="black"/>
              </a:solidFill>
              <a:latin typeface="Calibri" pitchFamily="34" charset="0"/>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81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Juan Carlos I</a:t>
            </a:r>
          </a:p>
        </p:txBody>
      </p:sp>
      <p:sp>
        <p:nvSpPr>
          <p:cNvPr id="17613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78B2D2E1-0342-49C7-AFE3-B898AED5B02F}" type="slidenum">
              <a:rPr lang="es-ES" smtClean="0">
                <a:solidFill>
                  <a:prstClr val="black"/>
                </a:solidFill>
                <a:latin typeface="Calibri" pitchFamily="34" charset="0"/>
              </a:rPr>
              <a:pPr>
                <a:defRPr/>
              </a:pPr>
              <a:t>79</a:t>
            </a:fld>
            <a:endParaRPr lang="es-ES" dirty="0">
              <a:solidFill>
                <a:prstClr val="black"/>
              </a:solidFill>
              <a:latin typeface="Calibri" pitchFamily="34" charset="0"/>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92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Juan Carlos I</a:t>
            </a:r>
          </a:p>
        </p:txBody>
      </p:sp>
      <p:sp>
        <p:nvSpPr>
          <p:cNvPr id="17715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9C394C64-100E-48BB-B28E-A002D288D8D7}" type="slidenum">
              <a:rPr lang="es-ES" smtClean="0">
                <a:solidFill>
                  <a:prstClr val="black"/>
                </a:solidFill>
                <a:latin typeface="Calibri" pitchFamily="34" charset="0"/>
              </a:rPr>
              <a:pPr>
                <a:defRPr/>
              </a:pPr>
              <a:t>80</a:t>
            </a:fld>
            <a:endParaRPr lang="es-ES" dirty="0">
              <a:solidFill>
                <a:prstClr val="black"/>
              </a:solidFill>
              <a:latin typeface="Calibri" pitchFamily="34" charset="0"/>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02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Juan Carlos I</a:t>
            </a:r>
          </a:p>
        </p:txBody>
      </p:sp>
      <p:sp>
        <p:nvSpPr>
          <p:cNvPr id="17818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8A16DB81-AF76-40EB-AE1B-8656DB0E8721}" type="slidenum">
              <a:rPr lang="es-ES" smtClean="0">
                <a:solidFill>
                  <a:prstClr val="black"/>
                </a:solidFill>
                <a:latin typeface="Calibri" pitchFamily="34" charset="0"/>
              </a:rPr>
              <a:pPr>
                <a:defRPr/>
              </a:pPr>
              <a:t>81</a:t>
            </a:fld>
            <a:endParaRPr lang="es-ES" dirty="0">
              <a:solidFill>
                <a:prstClr val="black"/>
              </a:solidFill>
              <a:latin typeface="Calibri" pitchFamily="34" charset="0"/>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12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Juan Carlos I</a:t>
            </a:r>
          </a:p>
        </p:txBody>
      </p:sp>
      <p:sp>
        <p:nvSpPr>
          <p:cNvPr id="17920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34DE2E5C-47AC-4D82-9AFD-A02F4C5A7D68}" type="slidenum">
              <a:rPr lang="es-ES" smtClean="0">
                <a:solidFill>
                  <a:prstClr val="black"/>
                </a:solidFill>
                <a:latin typeface="Calibri" pitchFamily="34" charset="0"/>
              </a:rPr>
              <a:pPr>
                <a:defRPr/>
              </a:pPr>
              <a:t>82</a:t>
            </a:fld>
            <a:endParaRPr lang="es-ES" dirty="0">
              <a:solidFill>
                <a:prstClr val="black"/>
              </a:solidFill>
              <a:latin typeface="Calibri" pitchFamily="34" charset="0"/>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22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Juan Carlos I</a:t>
            </a:r>
          </a:p>
        </p:txBody>
      </p:sp>
      <p:sp>
        <p:nvSpPr>
          <p:cNvPr id="18022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E75612E8-D1CF-4BCD-8060-491A62E921EC}" type="slidenum">
              <a:rPr lang="es-ES" smtClean="0">
                <a:solidFill>
                  <a:prstClr val="black"/>
                </a:solidFill>
                <a:latin typeface="Calibri" pitchFamily="34" charset="0"/>
              </a:rPr>
              <a:pPr>
                <a:defRPr/>
              </a:pPr>
              <a:t>83</a:t>
            </a:fld>
            <a:endParaRPr lang="es-ES" dirty="0">
              <a:solidFill>
                <a:prstClr val="black"/>
              </a:solidFill>
              <a:latin typeface="Calibri" pitchFamily="34" charset="0"/>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32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Juan Carlos I</a:t>
            </a:r>
          </a:p>
        </p:txBody>
      </p:sp>
      <p:sp>
        <p:nvSpPr>
          <p:cNvPr id="18125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4878C4FE-AF34-4BA0-9301-4862D1AB4B66}" type="slidenum">
              <a:rPr lang="es-ES" smtClean="0">
                <a:solidFill>
                  <a:prstClr val="black"/>
                </a:solidFill>
                <a:latin typeface="Calibri" pitchFamily="34" charset="0"/>
              </a:rPr>
              <a:pPr>
                <a:defRPr/>
              </a:pPr>
              <a:t>84</a:t>
            </a:fld>
            <a:endParaRPr lang="es-ES" dirty="0">
              <a:solidFill>
                <a:prstClr val="black"/>
              </a:solidFill>
              <a:latin typeface="Calibri" pitchFamily="34" charset="0"/>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Juan Carlos I</a:t>
            </a:r>
          </a:p>
        </p:txBody>
      </p:sp>
      <p:sp>
        <p:nvSpPr>
          <p:cNvPr id="18227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41930198-BF4C-4EDD-BE3E-65F59F0DD970}" type="slidenum">
              <a:rPr lang="es-ES" smtClean="0">
                <a:solidFill>
                  <a:prstClr val="black"/>
                </a:solidFill>
                <a:latin typeface="Calibri" pitchFamily="34" charset="0"/>
              </a:rPr>
              <a:pPr>
                <a:defRPr/>
              </a:pPr>
              <a:t>85</a:t>
            </a:fld>
            <a:endParaRPr lang="es-ES" dirty="0">
              <a:solidFill>
                <a:prstClr val="black"/>
              </a:solidFill>
              <a:latin typeface="Calibri" pitchFamily="34" charset="0"/>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53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Juan Carlos I</a:t>
            </a:r>
          </a:p>
        </p:txBody>
      </p:sp>
      <p:sp>
        <p:nvSpPr>
          <p:cNvPr id="18330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22FA98CE-6DB2-4F50-AFA2-3B0E7344F475}" type="slidenum">
              <a:rPr lang="es-ES" smtClean="0">
                <a:solidFill>
                  <a:prstClr val="black"/>
                </a:solidFill>
                <a:latin typeface="Calibri" pitchFamily="34" charset="0"/>
              </a:rPr>
              <a:pPr>
                <a:defRPr/>
              </a:pPr>
              <a:t>86</a:t>
            </a:fld>
            <a:endParaRPr lang="es-ES" dirty="0">
              <a:solidFill>
                <a:prstClr val="black"/>
              </a:solidFill>
              <a:latin typeface="Calibri" pitchFamily="34" charset="0"/>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15BAE8CF-DDE7-4486-AD7F-89FA6964EF42}" type="slidenum">
              <a:rPr lang="es-ES" smtClean="0">
                <a:solidFill>
                  <a:prstClr val="black"/>
                </a:solidFill>
                <a:latin typeface="Times New Roman" pitchFamily="18" charset="0"/>
              </a:rPr>
              <a:pPr>
                <a:defRPr/>
              </a:pPr>
              <a:t>87</a:t>
            </a:fld>
            <a:endParaRPr lang="es-ES" dirty="0">
              <a:solidFill>
                <a:prstClr val="black"/>
              </a:solidFill>
              <a:latin typeface="Times New Roman" pitchFamily="18" charset="0"/>
            </a:endParaRPr>
          </a:p>
        </p:txBody>
      </p:sp>
      <p:sp>
        <p:nvSpPr>
          <p:cNvPr id="18637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637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latin typeface="Times New Roman" pitchFamily="18" charset="0"/>
              </a:rPr>
              <a:t>Madrid.-Parque Juan Carlos I</a:t>
            </a: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Juan Carlos I</a:t>
            </a:r>
          </a:p>
        </p:txBody>
      </p:sp>
      <p:sp>
        <p:nvSpPr>
          <p:cNvPr id="18534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EC68E2BE-5481-4DB0-80CF-F86DAACB038D}" type="slidenum">
              <a:rPr lang="es-ES" smtClean="0">
                <a:solidFill>
                  <a:prstClr val="black"/>
                </a:solidFill>
                <a:latin typeface="Calibri" pitchFamily="34" charset="0"/>
              </a:rPr>
              <a:pPr>
                <a:defRPr/>
              </a:pPr>
              <a:t>88</a:t>
            </a:fld>
            <a:endParaRPr lang="es-ES" dirty="0">
              <a:solidFill>
                <a:prstClr val="black"/>
              </a:solidFill>
              <a:latin typeface="Calibri" pitchFamily="34" charset="0"/>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84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Juan Carlos I</a:t>
            </a:r>
          </a:p>
        </p:txBody>
      </p:sp>
      <p:sp>
        <p:nvSpPr>
          <p:cNvPr id="18637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FA27BC9A-4B54-41FA-ACF4-561DDC8EE4F7}" type="slidenum">
              <a:rPr lang="es-ES" smtClean="0">
                <a:solidFill>
                  <a:prstClr val="black"/>
                </a:solidFill>
                <a:latin typeface="Calibri" pitchFamily="34" charset="0"/>
              </a:rPr>
              <a:pPr>
                <a:defRPr/>
              </a:pPr>
              <a:t>89</a:t>
            </a:fld>
            <a:endParaRPr lang="es-ES" dirty="0">
              <a:solidFill>
                <a:prstClr val="black"/>
              </a:solidFill>
              <a:latin typeface="Calibri" pitchFamily="34" charset="0"/>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94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Juan Carlos I</a:t>
            </a:r>
          </a:p>
        </p:txBody>
      </p:sp>
      <p:sp>
        <p:nvSpPr>
          <p:cNvPr id="18739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4C4DDB26-3E9C-43C2-996B-F46BEF9115F7}" type="slidenum">
              <a:rPr lang="es-ES" smtClean="0">
                <a:solidFill>
                  <a:prstClr val="black"/>
                </a:solidFill>
                <a:latin typeface="Calibri" pitchFamily="34" charset="0"/>
              </a:rPr>
              <a:pPr>
                <a:defRPr/>
              </a:pPr>
              <a:t>90</a:t>
            </a:fld>
            <a:endParaRPr lang="es-ES" dirty="0">
              <a:solidFill>
                <a:prstClr val="black"/>
              </a:solidFill>
              <a:latin typeface="Calibri" pitchFamily="34" charset="0"/>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04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Juan Carlos I</a:t>
            </a:r>
          </a:p>
        </p:txBody>
      </p:sp>
      <p:sp>
        <p:nvSpPr>
          <p:cNvPr id="18842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5FECA42B-92D1-444E-B3CC-C516FDDD120B}" type="slidenum">
              <a:rPr lang="es-ES" smtClean="0">
                <a:solidFill>
                  <a:prstClr val="black"/>
                </a:solidFill>
                <a:latin typeface="Calibri" pitchFamily="34" charset="0"/>
              </a:rPr>
              <a:pPr>
                <a:defRPr/>
              </a:pPr>
              <a:t>91</a:t>
            </a:fld>
            <a:endParaRPr lang="es-ES" dirty="0">
              <a:solidFill>
                <a:prstClr val="black"/>
              </a:solidFill>
              <a:latin typeface="Calibri" pitchFamily="34" charset="0"/>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Juan Carlos I</a:t>
            </a:r>
          </a:p>
        </p:txBody>
      </p:sp>
      <p:sp>
        <p:nvSpPr>
          <p:cNvPr id="18944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88AC56A2-7370-440E-94F2-32EA2AE3DFC6}" type="slidenum">
              <a:rPr lang="es-ES" smtClean="0">
                <a:solidFill>
                  <a:prstClr val="black"/>
                </a:solidFill>
                <a:latin typeface="Calibri" pitchFamily="34" charset="0"/>
              </a:rPr>
              <a:pPr>
                <a:defRPr/>
              </a:pPr>
              <a:t>92</a:t>
            </a:fld>
            <a:endParaRPr lang="es-ES" dirty="0">
              <a:solidFill>
                <a:prstClr val="black"/>
              </a:solidFill>
              <a:latin typeface="Calibri" pitchFamily="34" charset="0"/>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7C016CDB-3F6A-417B-BB4D-FB436D253ED1}" type="slidenum">
              <a:rPr lang="es-ES" smtClean="0">
                <a:solidFill>
                  <a:prstClr val="black"/>
                </a:solidFill>
                <a:latin typeface="Times New Roman" pitchFamily="18" charset="0"/>
              </a:rPr>
              <a:pPr>
                <a:defRPr/>
              </a:pPr>
              <a:t>93</a:t>
            </a:fld>
            <a:endParaRPr lang="es-ES" dirty="0">
              <a:solidFill>
                <a:prstClr val="black"/>
              </a:solidFill>
              <a:latin typeface="Times New Roman" pitchFamily="18" charset="0"/>
            </a:endParaRPr>
          </a:p>
        </p:txBody>
      </p:sp>
      <p:sp>
        <p:nvSpPr>
          <p:cNvPr id="19251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251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latin typeface="Times New Roman" pitchFamily="18" charset="0"/>
              </a:rPr>
              <a:t>Madrid.-Parque Juan Carlos I</a:t>
            </a: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704F157A-643E-478F-968D-50D2A081EFCB}" type="slidenum">
              <a:rPr lang="es-ES" smtClean="0">
                <a:solidFill>
                  <a:prstClr val="black"/>
                </a:solidFill>
                <a:latin typeface="Times New Roman" pitchFamily="18" charset="0"/>
              </a:rPr>
              <a:pPr>
                <a:defRPr/>
              </a:pPr>
              <a:t>94</a:t>
            </a:fld>
            <a:endParaRPr lang="es-ES" dirty="0">
              <a:solidFill>
                <a:prstClr val="black"/>
              </a:solidFill>
              <a:latin typeface="Times New Roman" pitchFamily="18" charset="0"/>
            </a:endParaRPr>
          </a:p>
        </p:txBody>
      </p:sp>
      <p:sp>
        <p:nvSpPr>
          <p:cNvPr id="19353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354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latin typeface="Times New Roman" pitchFamily="18" charset="0"/>
              </a:rPr>
              <a:t>Madrid.-Parque Juan Carlos I</a:t>
            </a: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FB6580E9-55EC-4A88-B02F-4ED291953AC9}" type="slidenum">
              <a:rPr lang="es-ES" smtClean="0">
                <a:solidFill>
                  <a:prstClr val="black"/>
                </a:solidFill>
                <a:latin typeface="Times New Roman" pitchFamily="18" charset="0"/>
              </a:rPr>
              <a:pPr>
                <a:defRPr/>
              </a:pPr>
              <a:t>95</a:t>
            </a:fld>
            <a:endParaRPr lang="es-ES" dirty="0">
              <a:solidFill>
                <a:prstClr val="black"/>
              </a:solidFill>
              <a:latin typeface="Times New Roman" pitchFamily="18" charset="0"/>
            </a:endParaRPr>
          </a:p>
        </p:txBody>
      </p:sp>
      <p:sp>
        <p:nvSpPr>
          <p:cNvPr id="19456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latin typeface="Times New Roman" pitchFamily="18" charset="0"/>
              </a:rPr>
              <a:t>Madrid.-Parque Juan Carlos I</a:t>
            </a: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6D248394-F0D2-4572-BF05-7D6D9401C81E}" type="slidenum">
              <a:rPr lang="es-ES" smtClean="0">
                <a:solidFill>
                  <a:prstClr val="black"/>
                </a:solidFill>
                <a:latin typeface="Times New Roman" pitchFamily="18" charset="0"/>
              </a:rPr>
              <a:pPr>
                <a:defRPr/>
              </a:pPr>
              <a:t>96</a:t>
            </a:fld>
            <a:endParaRPr lang="es-ES" dirty="0">
              <a:solidFill>
                <a:prstClr val="black"/>
              </a:solidFill>
              <a:latin typeface="Times New Roman" pitchFamily="18" charset="0"/>
            </a:endParaRPr>
          </a:p>
        </p:txBody>
      </p:sp>
      <p:sp>
        <p:nvSpPr>
          <p:cNvPr id="19558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558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latin typeface="Times New Roman" pitchFamily="18" charset="0"/>
              </a:rPr>
              <a:t>Madrid.-Parque Juan Carlos I</a:t>
            </a: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70173861-50F7-4B26-BBF1-030D4521B78E}" type="slidenum">
              <a:rPr lang="es-ES" smtClean="0">
                <a:solidFill>
                  <a:prstClr val="black"/>
                </a:solidFill>
                <a:latin typeface="Times New Roman" pitchFamily="18" charset="0"/>
              </a:rPr>
              <a:pPr>
                <a:defRPr/>
              </a:pPr>
              <a:t>97</a:t>
            </a:fld>
            <a:endParaRPr lang="es-ES" dirty="0">
              <a:solidFill>
                <a:prstClr val="black"/>
              </a:solidFill>
              <a:latin typeface="Times New Roman" pitchFamily="18" charset="0"/>
            </a:endParaRPr>
          </a:p>
        </p:txBody>
      </p:sp>
      <p:sp>
        <p:nvSpPr>
          <p:cNvPr id="19661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661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latin typeface="Times New Roman" pitchFamily="18" charset="0"/>
              </a:rPr>
              <a:t>Madrid.-Parque Juan Carlos I</a:t>
            </a: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637B9C42-7477-4550-B2DD-AEBF7D18714A}" type="slidenum">
              <a:rPr lang="es-ES" smtClean="0">
                <a:solidFill>
                  <a:prstClr val="black"/>
                </a:solidFill>
                <a:latin typeface="Times New Roman" pitchFamily="18" charset="0"/>
              </a:rPr>
              <a:pPr>
                <a:defRPr/>
              </a:pPr>
              <a:t>98</a:t>
            </a:fld>
            <a:endParaRPr lang="es-ES" dirty="0">
              <a:solidFill>
                <a:prstClr val="black"/>
              </a:solidFill>
              <a:latin typeface="Times New Roman" pitchFamily="18" charset="0"/>
            </a:endParaRPr>
          </a:p>
        </p:txBody>
      </p:sp>
      <p:sp>
        <p:nvSpPr>
          <p:cNvPr id="19763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763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latin typeface="Times New Roman" pitchFamily="18" charset="0"/>
              </a:rPr>
              <a:t>Madrid.-Jardín de las Tres Culturas</a:t>
            </a: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B75870FB-EB73-4E55-87C7-0451930E3B28}" type="slidenum">
              <a:rPr lang="es-ES" smtClean="0">
                <a:solidFill>
                  <a:prstClr val="black"/>
                </a:solidFill>
                <a:latin typeface="Times New Roman" pitchFamily="18" charset="0"/>
              </a:rPr>
              <a:pPr>
                <a:defRPr/>
              </a:pPr>
              <a:t>99</a:t>
            </a:fld>
            <a:endParaRPr lang="es-ES" dirty="0">
              <a:solidFill>
                <a:prstClr val="black"/>
              </a:solidFill>
              <a:latin typeface="Times New Roman" pitchFamily="18" charset="0"/>
            </a:endParaRPr>
          </a:p>
        </p:txBody>
      </p:sp>
      <p:sp>
        <p:nvSpPr>
          <p:cNvPr id="19865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6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latin typeface="Times New Roman" pitchFamily="18" charset="0"/>
              </a:rPr>
              <a:t>Madrid.-Parque Juan Carlos I.-Jardín de las Tres Culturas</a:t>
            </a: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8F7E4252-8F88-495C-A7F6-885AD0D558FA}" type="slidenum">
              <a:rPr lang="es-ES" smtClean="0">
                <a:solidFill>
                  <a:prstClr val="black"/>
                </a:solidFill>
                <a:latin typeface="Times New Roman" pitchFamily="18" charset="0"/>
              </a:rPr>
              <a:pPr>
                <a:defRPr/>
              </a:pPr>
              <a:t>100</a:t>
            </a:fld>
            <a:endParaRPr lang="es-ES" dirty="0">
              <a:solidFill>
                <a:prstClr val="black"/>
              </a:solidFill>
              <a:latin typeface="Times New Roman" pitchFamily="18" charset="0"/>
            </a:endParaRPr>
          </a:p>
        </p:txBody>
      </p:sp>
      <p:sp>
        <p:nvSpPr>
          <p:cNvPr id="19968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968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latin typeface="Times New Roman" pitchFamily="18" charset="0"/>
              </a:rPr>
              <a:t>Madrid.-Parque Juan Carlos I.-Information Point</a:t>
            </a: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4DC5673E-6ED3-4754-92CB-DB1EECF5C753}" type="slidenum">
              <a:rPr lang="es-ES" smtClean="0">
                <a:solidFill>
                  <a:prstClr val="black"/>
                </a:solidFill>
                <a:latin typeface="Times New Roman" pitchFamily="18" charset="0"/>
              </a:rPr>
              <a:pPr>
                <a:defRPr/>
              </a:pPr>
              <a:t>101</a:t>
            </a:fld>
            <a:endParaRPr lang="es-ES" dirty="0">
              <a:solidFill>
                <a:prstClr val="black"/>
              </a:solidFill>
              <a:latin typeface="Times New Roman" pitchFamily="18" charset="0"/>
            </a:endParaRPr>
          </a:p>
        </p:txBody>
      </p:sp>
      <p:sp>
        <p:nvSpPr>
          <p:cNvPr id="20070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070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latin typeface="Times New Roman" pitchFamily="18" charset="0"/>
              </a:rPr>
              <a:t>Madrid.-Parque Juan Carlos I</a:t>
            </a: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17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latin typeface="Times New Roman" pitchFamily="18" charset="0"/>
              </a:rPr>
              <a:t>Parque Juan Carlos I</a:t>
            </a:r>
          </a:p>
        </p:txBody>
      </p:sp>
      <p:sp>
        <p:nvSpPr>
          <p:cNvPr id="19968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7AEF57DA-2E50-4C7A-8332-D81A71E73384}" type="slidenum">
              <a:rPr lang="es-ES" smtClean="0">
                <a:solidFill>
                  <a:prstClr val="black"/>
                </a:solidFill>
                <a:latin typeface="Times New Roman" pitchFamily="18" charset="0"/>
              </a:rPr>
              <a:pPr>
                <a:defRPr/>
              </a:pPr>
              <a:t>102</a:t>
            </a:fld>
            <a:endParaRPr lang="es-ES" dirty="0">
              <a:solidFill>
                <a:prstClr val="black"/>
              </a:solidFill>
              <a:latin typeface="Times New Roman" pitchFamily="18"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3/11/2018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3/11/2018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3/11/2018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3/11/2018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3/11/2018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52.xml"/><Relationship Id="rId1" Type="http://schemas.openxmlformats.org/officeDocument/2006/relationships/slideLayout" Target="../slideLayouts/slideLayout7.xml"/><Relationship Id="rId5" Type="http://schemas.openxmlformats.org/officeDocument/2006/relationships/image" Target="../media/image53.jpeg"/><Relationship Id="rId4" Type="http://schemas.openxmlformats.org/officeDocument/2006/relationships/image" Target="../media/image52.jpeg"/></Relationships>
</file>

<file path=ppt/slides/_rels/slide60.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3.xml"/><Relationship Id="rId1" Type="http://schemas.openxmlformats.org/officeDocument/2006/relationships/slideLayout" Target="../slideLayouts/slideLayout7.xml"/><Relationship Id="rId5" Type="http://schemas.openxmlformats.org/officeDocument/2006/relationships/image" Target="../media/image56.jpeg"/><Relationship Id="rId4" Type="http://schemas.openxmlformats.org/officeDocument/2006/relationships/image" Target="../media/image55.jpeg"/></Relationships>
</file>

<file path=ppt/slides/_rels/slide61.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4.xml"/><Relationship Id="rId1" Type="http://schemas.openxmlformats.org/officeDocument/2006/relationships/slideLayout" Target="../slideLayouts/slideLayout7.xml"/><Relationship Id="rId5" Type="http://schemas.openxmlformats.org/officeDocument/2006/relationships/image" Target="../media/image59.jpeg"/><Relationship Id="rId4" Type="http://schemas.openxmlformats.org/officeDocument/2006/relationships/image" Target="../media/image58.jpeg"/></Relationships>
</file>

<file path=ppt/slides/_rels/slide62.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hyperlink" Target="http://upload.wikimedia.org/wikipedia/commons/c/cd/Parque_Juan_Carlos_I_View_from_My_sky_hole-Madrid.jpg" TargetMode="Externa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hyperlink" Target="http://upload.wikimedia.org/wikipedia/commons/b/b4/Parque_Juan_Carlos_I_view02.jpg" TargetMode="External"/><Relationship Id="rId2" Type="http://schemas.openxmlformats.org/officeDocument/2006/relationships/notesSlide" Target="../notesSlides/notesSlide89.xml"/><Relationship Id="rId1" Type="http://schemas.openxmlformats.org/officeDocument/2006/relationships/slideLayout" Target="../slideLayouts/slideLayout7.xml"/><Relationship Id="rId4" Type="http://schemas.openxmlformats.org/officeDocument/2006/relationships/image" Target="../media/image7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761256"/>
            <a:ext cx="6246440" cy="3171800"/>
          </a:xfrm>
        </p:spPr>
        <p:txBody>
          <a:bodyPr>
            <a:noAutofit/>
          </a:bodyPr>
          <a:lstStyle/>
          <a:p>
            <a:r>
              <a:rPr lang="es-ES" sz="3200" dirty="0"/>
              <a:t>EUROPA.-LA VUELTA AL MUNDO EN 885 JARDINES.-ESPAÑA.-MADRID.-Jardines Campo del Moro.-Jardines de Sabatini.-Parque Carlos I.-</a:t>
            </a:r>
          </a:p>
        </p:txBody>
      </p:sp>
      <p:sp>
        <p:nvSpPr>
          <p:cNvPr id="3" name="2 Subtítulo"/>
          <p:cNvSpPr>
            <a:spLocks noGrp="1"/>
          </p:cNvSpPr>
          <p:nvPr>
            <p:ph type="subTitle" idx="1"/>
          </p:nvPr>
        </p:nvSpPr>
        <p:spPr>
          <a:xfrm>
            <a:off x="2771801" y="4725144"/>
            <a:ext cx="4608512" cy="1371600"/>
          </a:xfrm>
        </p:spPr>
        <p:txBody>
          <a:bodyPr>
            <a:normAutofit/>
          </a:bodyPr>
          <a:lstStyle/>
          <a:p>
            <a:r>
              <a:rPr lang="es-ES" dirty="0"/>
              <a:t>Selección de textos y fotografías por</a:t>
            </a:r>
          </a:p>
          <a:p>
            <a:r>
              <a:rPr lang="es-ES" sz="2800" dirty="0"/>
              <a:t>JOSE ELIAS BONELLS</a:t>
            </a:r>
          </a:p>
        </p:txBody>
      </p:sp>
    </p:spTree>
    <p:extLst>
      <p:ext uri="{BB962C8B-B14F-4D97-AF65-F5344CB8AC3E}">
        <p14:creationId xmlns:p14="http://schemas.microsoft.com/office/powerpoint/2010/main" val="24691923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1 Título"/>
          <p:cNvSpPr>
            <a:spLocks noGrp="1"/>
          </p:cNvSpPr>
          <p:nvPr>
            <p:ph type="title"/>
          </p:nvPr>
        </p:nvSpPr>
        <p:spPr/>
        <p:txBody>
          <a:bodyPr/>
          <a:lstStyle/>
          <a:p>
            <a:pPr eaLnBrk="1" hangingPunct="1"/>
            <a:r>
              <a:rPr lang="es-ES" altLang="es-ES" b="1" dirty="0"/>
              <a:t>Jardines Campo del Moro</a:t>
            </a:r>
          </a:p>
        </p:txBody>
      </p:sp>
      <p:sp>
        <p:nvSpPr>
          <p:cNvPr id="7171" name="2 Marcador de contenido"/>
          <p:cNvSpPr>
            <a:spLocks noGrp="1"/>
          </p:cNvSpPr>
          <p:nvPr>
            <p:ph sz="quarter" idx="1"/>
          </p:nvPr>
        </p:nvSpPr>
        <p:spPr>
          <a:xfrm>
            <a:off x="914400" y="1628775"/>
            <a:ext cx="6897960" cy="4391025"/>
          </a:xfrm>
        </p:spPr>
        <p:txBody>
          <a:bodyPr/>
          <a:lstStyle/>
          <a:p>
            <a:pPr eaLnBrk="1" hangingPunct="1"/>
            <a:r>
              <a:rPr lang="es-ES" altLang="es-ES" sz="2400" dirty="0"/>
              <a:t>El </a:t>
            </a:r>
            <a:r>
              <a:rPr lang="es-ES" altLang="es-ES" sz="2400" b="1" dirty="0"/>
              <a:t>Campo del Moro</a:t>
            </a:r>
            <a:r>
              <a:rPr lang="es-ES" altLang="es-ES" sz="2400" dirty="0"/>
              <a:t> es un jardín situado en la ciudad española de Madrid. </a:t>
            </a:r>
          </a:p>
          <a:p>
            <a:pPr eaLnBrk="1" hangingPunct="1"/>
            <a:r>
              <a:rPr lang="es-ES" altLang="es-ES" sz="2400" dirty="0"/>
              <a:t>Declarado de interés histórico-artístico en 1931, ocupa una superficie de unas veinte hectáreas, que se extienden, de este a oeste, desde la fachada occidental del Palacio Real hasta el Paseo de la Virgen del Puerto. </a:t>
            </a:r>
          </a:p>
          <a:p>
            <a:pPr eaLnBrk="1" hangingPunct="1"/>
            <a:r>
              <a:rPr lang="es-ES" altLang="es-ES" sz="2400" dirty="0"/>
              <a:t>De norte a sur sus límites quedan configurados por la Cuesta de San Vicente (lado septentrional) y la Cuesta de la Vega y el Parque de Atenas (lado meridional).</a:t>
            </a:r>
          </a:p>
        </p:txBody>
      </p:sp>
    </p:spTree>
    <p:extLst>
      <p:ext uri="{BB962C8B-B14F-4D97-AF65-F5344CB8AC3E}">
        <p14:creationId xmlns:p14="http://schemas.microsoft.com/office/powerpoint/2010/main" val="21451501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2 Marcador de contenido"/>
          <p:cNvSpPr>
            <a:spLocks noGrp="1"/>
          </p:cNvSpPr>
          <p:nvPr>
            <p:ph sz="quarter" idx="1"/>
          </p:nvPr>
        </p:nvSpPr>
        <p:spPr>
          <a:xfrm>
            <a:off x="914400" y="692150"/>
            <a:ext cx="7041976" cy="5327650"/>
          </a:xfrm>
        </p:spPr>
        <p:txBody>
          <a:bodyPr/>
          <a:lstStyle/>
          <a:p>
            <a:pPr eaLnBrk="1" hangingPunct="1"/>
            <a:r>
              <a:rPr lang="es-ES" altLang="es-ES" dirty="0"/>
              <a:t>Los jardines salvan un pronunciado desnivel, provocado por el barranco existente entre el palacio y las riberas del río Manzanares.</a:t>
            </a:r>
          </a:p>
          <a:p>
            <a:pPr eaLnBrk="1" hangingPunct="1"/>
            <a:r>
              <a:rPr lang="es-ES" altLang="es-ES" dirty="0"/>
              <a:t>Fueron trazados en 1844 por el arquitecto Narciso Pascual y Colomer, quien ideó un conjunto formalista, si bien las obras de ajardinamiento no pudieron llevarse a cabo hasta finales del siglo XIX.</a:t>
            </a:r>
          </a:p>
          <a:p>
            <a:pPr eaLnBrk="1" hangingPunct="1"/>
            <a:r>
              <a:rPr lang="es-ES" altLang="es-ES" dirty="0"/>
              <a:t> Éstas corrieron a cargo de Ramón Oliva, que alteró el concepto original mediante un planteamiento romántico.</a:t>
            </a:r>
          </a:p>
          <a:p>
            <a:pPr eaLnBrk="1" hangingPunct="1"/>
            <a:endParaRPr lang="es-ES" altLang="es-ES" dirty="0"/>
          </a:p>
          <a:p>
            <a:pPr eaLnBrk="1" hangingPunct="1"/>
            <a:endParaRPr lang="es-ES" altLang="es-ES" dirty="0"/>
          </a:p>
        </p:txBody>
      </p:sp>
    </p:spTree>
    <p:extLst>
      <p:ext uri="{BB962C8B-B14F-4D97-AF65-F5344CB8AC3E}">
        <p14:creationId xmlns:p14="http://schemas.microsoft.com/office/powerpoint/2010/main" val="35340326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2 Marcador de contenido"/>
          <p:cNvSpPr>
            <a:spLocks noGrp="1"/>
          </p:cNvSpPr>
          <p:nvPr>
            <p:ph sz="quarter" idx="1"/>
          </p:nvPr>
        </p:nvSpPr>
        <p:spPr>
          <a:xfrm>
            <a:off x="914400" y="620713"/>
            <a:ext cx="6753944" cy="5399087"/>
          </a:xfrm>
        </p:spPr>
        <p:txBody>
          <a:bodyPr/>
          <a:lstStyle/>
          <a:p>
            <a:pPr marL="0" indent="0" eaLnBrk="1" hangingPunct="1">
              <a:buFont typeface="Wingdings 2" pitchFamily="18" charset="2"/>
              <a:buNone/>
              <a:defRPr/>
            </a:pPr>
            <a:endParaRPr lang="es-ES" dirty="0"/>
          </a:p>
          <a:p>
            <a:pPr eaLnBrk="1" hangingPunct="1">
              <a:defRPr/>
            </a:pPr>
            <a:r>
              <a:rPr lang="es-ES" dirty="0"/>
              <a:t>Es uno de los tres recintos ajardinados que adornan el entorno del Palacio Real, pero, a diferencia de los otros dos (los Jardines de Sabatini y la Plaza de Oriente), su gestión no corresponde al Ayuntamiento de Madrid, sino a Patrimonio Nacional, organismo del que dependen las posesiones que estuvieron en manos de la Corona Española.</a:t>
            </a:r>
          </a:p>
          <a:p>
            <a:pPr eaLnBrk="1" hangingPunct="1">
              <a:defRPr/>
            </a:pPr>
            <a:endParaRPr lang="es-ES" dirty="0"/>
          </a:p>
        </p:txBody>
      </p:sp>
    </p:spTree>
    <p:extLst>
      <p:ext uri="{BB962C8B-B14F-4D97-AF65-F5344CB8AC3E}">
        <p14:creationId xmlns:p14="http://schemas.microsoft.com/office/powerpoint/2010/main" val="20669553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Jardines del Campo del Mor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2286000"/>
            <a:ext cx="15240000" cy="1143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9810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Jardines del Campo del Mor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2286000"/>
            <a:ext cx="15240000" cy="1143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11880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Campo del Mor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838460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Jardines del Campo del Mor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409894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Madrid-Campo del Mor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082053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3" descr="Campo del Mor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44438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1 Imagen" descr="Campo del Moro.-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575800" cy="729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7457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1 Imagen" descr="Campo del Moro.-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791700" cy="734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408228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3" descr="Campo del Mor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38740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4" descr="Campo del Mor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2811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Jardines Campo del Mor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2286000"/>
            <a:ext cx="15240000" cy="1143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420338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Campo del Mor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02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733877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Campo del Mor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677968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Campo del Mor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385506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Jardines del Campo del Mor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2286000"/>
            <a:ext cx="15240000" cy="1143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108959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Campo del Mor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53688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Campo del Mor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84739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Campo del Mor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707235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Campo del Mor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668277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Madrid-Campo del Mor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61812626"/>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1 Imagen" descr="Madrid.-Campo_del_moro_avenid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160917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1 Imagen" descr="Jardines Campo del Moro.-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720263" cy="728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1210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1 Imagen" descr="Campo del Moro.-Madrid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5662537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1 Imagen" descr="Campo_del_Moro_(Madrid)_0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3668738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1 Imagen" descr="Madrid.--Campo_del_Moro_(Madrid)_0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6445547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1 Imagen" descr="Madrid .-Campo_del_moro_chalet_de_la_rein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9916909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1 Imagen" descr="Madrid .-Campo del Moro.-Museo_de_Carruaj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8405653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1 Imagen" descr="Madrid.-.campodelmoro2Chalet de Corch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1050042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1 Imagen" descr="Madrid.-Jarrón_artístico_en_el_Campo_del_Mor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4801098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1 Imagen" descr="Madrid..--Palacio_Real,_Campo_Morr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354657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Título"/>
          <p:cNvSpPr>
            <a:spLocks noGrp="1"/>
          </p:cNvSpPr>
          <p:nvPr>
            <p:ph type="title"/>
          </p:nvPr>
        </p:nvSpPr>
        <p:spPr/>
        <p:txBody>
          <a:bodyPr/>
          <a:lstStyle/>
          <a:p>
            <a:pPr eaLnBrk="1" hangingPunct="1"/>
            <a:r>
              <a:rPr lang="es-ES" altLang="es-ES" b="1" dirty="0"/>
              <a:t>Jardines de Sabatini</a:t>
            </a:r>
          </a:p>
        </p:txBody>
      </p:sp>
      <p:sp>
        <p:nvSpPr>
          <p:cNvPr id="40963" name="2 Marcador de contenido"/>
          <p:cNvSpPr>
            <a:spLocks noGrp="1"/>
          </p:cNvSpPr>
          <p:nvPr>
            <p:ph sz="quarter" idx="1"/>
          </p:nvPr>
        </p:nvSpPr>
        <p:spPr>
          <a:xfrm>
            <a:off x="914400" y="1700213"/>
            <a:ext cx="7041976" cy="4319587"/>
          </a:xfrm>
        </p:spPr>
        <p:txBody>
          <a:bodyPr>
            <a:normAutofit lnSpcReduction="10000"/>
          </a:bodyPr>
          <a:lstStyle/>
          <a:p>
            <a:pPr eaLnBrk="1" hangingPunct="1"/>
            <a:r>
              <a:rPr lang="es-ES" altLang="es-ES" sz="2400" dirty="0"/>
              <a:t>Los </a:t>
            </a:r>
            <a:r>
              <a:rPr lang="es-ES" altLang="es-ES" sz="2400" b="1" dirty="0"/>
              <a:t>Jardines de Sabatini</a:t>
            </a:r>
            <a:r>
              <a:rPr lang="es-ES" altLang="es-ES" sz="2400" dirty="0"/>
              <a:t> se encuentran situados frente a la fachada norte del Palacio Real de Madrid (España, entre la calle de Bailén y la cuesta de San Vicente. </a:t>
            </a:r>
          </a:p>
          <a:p>
            <a:pPr eaLnBrk="1" hangingPunct="1"/>
            <a:r>
              <a:rPr lang="es-ES" altLang="es-ES" sz="2400" dirty="0"/>
              <a:t>Ocupan una extensión de 2,54 hectáreas.</a:t>
            </a:r>
          </a:p>
          <a:p>
            <a:pPr eaLnBrk="1" hangingPunct="1"/>
            <a:r>
              <a:rPr lang="es-ES" altLang="es-ES" sz="2400" dirty="0"/>
              <a:t>Estos jardines fueron construidos en los años 30 del siglo XX tras la proclamación de la Segunda República en el lugar que ocupaban las caballerizas construidas por el arquitecto italiano Francesco Sabatini junto al Palacio Real</a:t>
            </a:r>
            <a:r>
              <a:rPr lang="es-ES" altLang="es-ES" sz="3100" dirty="0"/>
              <a:t>.</a:t>
            </a:r>
          </a:p>
          <a:p>
            <a:pPr eaLnBrk="1" hangingPunct="1"/>
            <a:endParaRPr lang="es-ES" altLang="es-ES" dirty="0"/>
          </a:p>
        </p:txBody>
      </p:sp>
    </p:spTree>
    <p:extLst>
      <p:ext uri="{BB962C8B-B14F-4D97-AF65-F5344CB8AC3E}">
        <p14:creationId xmlns:p14="http://schemas.microsoft.com/office/powerpoint/2010/main" val="378437693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2 Marcador de contenido"/>
          <p:cNvSpPr>
            <a:spLocks noGrp="1"/>
          </p:cNvSpPr>
          <p:nvPr>
            <p:ph sz="quarter" idx="1"/>
          </p:nvPr>
        </p:nvSpPr>
        <p:spPr>
          <a:xfrm>
            <a:off x="914400" y="620713"/>
            <a:ext cx="6969968" cy="5399087"/>
          </a:xfrm>
        </p:spPr>
        <p:txBody>
          <a:bodyPr/>
          <a:lstStyle/>
          <a:p>
            <a:pPr eaLnBrk="1" hangingPunct="1"/>
            <a:r>
              <a:rPr lang="es-ES" altLang="es-ES" sz="2400" dirty="0"/>
              <a:t>El Gobierno de la República ordenó la incautación de diferentes bienes del Patrimonio Real, entre ellos éste, cediéndolo al Ayuntamiento de Madrid para poder levantar un parque público. </a:t>
            </a:r>
          </a:p>
          <a:p>
            <a:pPr eaLnBrk="1" hangingPunct="1"/>
            <a:r>
              <a:rPr lang="es-ES" altLang="es-ES" sz="2400" dirty="0"/>
              <a:t>El proyecto fue adjudicado al arquitecto zaragozano Fernando García Mercadal tras resultar ganador en el concurso convocado. En 1972 se reformaron los jardines, construyéndose las escaleras monumentales.</a:t>
            </a:r>
          </a:p>
          <a:p>
            <a:pPr eaLnBrk="1" hangingPunct="1"/>
            <a:endParaRPr lang="es-ES" altLang="es-ES" dirty="0"/>
          </a:p>
          <a:p>
            <a:pPr eaLnBrk="1" hangingPunct="1"/>
            <a:endParaRPr lang="es-ES" altLang="es-ES" dirty="0"/>
          </a:p>
        </p:txBody>
      </p:sp>
    </p:spTree>
    <p:extLst>
      <p:ext uri="{BB962C8B-B14F-4D97-AF65-F5344CB8AC3E}">
        <p14:creationId xmlns:p14="http://schemas.microsoft.com/office/powerpoint/2010/main" val="425752668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descr="C:\Documents and Settings\JOSE MARIA\Desktop\Nueva carpeta\Jardines_de_Sabatini_%28Madrid%29_0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6782468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3" descr="Jardines de Sabatini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166688"/>
            <a:ext cx="9753600" cy="7191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9280505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3" descr="C:\Documents and Settings\JOSE MARIA\Desktop\Nueva carpeta\Madrid%2Cpalacio_real_from_sabatini_garden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70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5957065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descr="C:\Documents and Settings\JOSE MARIA\Desktop\Nueva carpeta\Jardines_de_Sabatini_%28Madrid%29_0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5288157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descr="Jardines de Sabatin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35515282"/>
      </p:ext>
    </p:extLst>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1 Imagen" descr="Jardines de Sabatini.-2a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3849239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1 Imagen" descr="Palace Gardens.-Madrid.-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9896234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1 Imagen" descr="Palace Gardens.-Madrid.-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9320239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1 Imagen" descr="Palace Gardens.-Madrid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5859104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1 Imagen" descr="Royal Palace.-Madrid.-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0504664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1 Imagen" descr="Madrid.-Jardines_de_Sabatini__0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2180034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descr="Jardines de Sabatin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85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3322204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2" descr="Jardines de Sabatin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3222041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descr="Jardines de Sabatin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1770732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2" descr="Jardines de Sabatin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8838007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2" descr="C:\Documents and Settings\JOSE MARIA\Desktop\Nueva carpeta\Jardines_de_Sabatini_%28Madrid%29_0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8217055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2" descr="Jardines de Sabatin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2286000"/>
            <a:ext cx="15240000" cy="1143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19913391"/>
      </p:ext>
    </p:extLst>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2" descr="Jardines de Sabatin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2201360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2" descr="Jardines de Sabatin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2405555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descr="Jardines de Sabatin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3636828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Picture 4" descr="Jardines de Sabatin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1596984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4" descr="Plaza de Orient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0674645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2" descr="C:\Documents and Settings\JOSE MARIA\Desktop\Nueva carpeta\Sabatini.--Alfonso_VI_de_Le%C3%B3n_y_Castilla_0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3657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539" name="Picture 3" descr="C:\Documents and Settings\JOSE MARIA\Desktop\Nueva carpeta\Sabatini.--Alfonso_VIII_de_Castilla_0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57600" y="0"/>
            <a:ext cx="32004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540" name="Picture 4" descr="C:\Documents and Settings\JOSE MARIA\Desktop\Nueva carpeta\Sabatini.-Alfonso_X_el_Sabio_%28Helgueros%29_02.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00800" y="0"/>
            <a:ext cx="29718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1200733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2" descr="C:\Documents and Settings\JOSE MARIA\Desktop\Nueva carpeta\Sabatini.-Felipe_II_de_Espa%C3%B1a_0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29718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6563" name="Picture 3" descr="C:\Documents and Settings\JOSE MARIA\Desktop\Nueva carpeta\Sabatini.--Fernando_III_el_Santo_0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0" y="0"/>
            <a:ext cx="2895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6564" name="Picture 4" descr="C:\Documents and Settings\JOSE MARIA\Desktop\Nueva carpeta\Sabatini.-Isabel_la_Cat%C3%B3lica_01a.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19800" y="0"/>
            <a:ext cx="31242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0777850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Picture 2" descr="C:\Documents and Settings\JOSE MARIA\Desktop\Nueva carpeta\Sabatini.--Jaime_I_de_Arag%C3%B3n_0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31242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587" name="Picture 3" descr="C:\Documents and Settings\JOSE MARIA\Desktop\Nueva carpeta\Sabatini-Fernando_el_Cat%C3%B3lico_0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24200" y="0"/>
            <a:ext cx="3048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588" name="Picture 4" descr="C:\Documents and Settings\JOSE MARIA\Desktop\Nueva carpeta\Sabatini.-Isabel_la_Cat%C3%B3lica_01b.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72200" y="0"/>
            <a:ext cx="29718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3075153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2" descr="Jardines de Sabatin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85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8423944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Picture 2" descr="Jardines de Sabatin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4031233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1 Título"/>
          <p:cNvSpPr>
            <a:spLocks noGrp="1"/>
          </p:cNvSpPr>
          <p:nvPr>
            <p:ph type="title"/>
          </p:nvPr>
        </p:nvSpPr>
        <p:spPr/>
        <p:txBody>
          <a:bodyPr/>
          <a:lstStyle/>
          <a:p>
            <a:pPr eaLnBrk="1" hangingPunct="1"/>
            <a:r>
              <a:rPr lang="es-ES" altLang="es-ES" dirty="0"/>
              <a:t>Parque Juan Carlos I</a:t>
            </a:r>
          </a:p>
        </p:txBody>
      </p:sp>
      <p:sp>
        <p:nvSpPr>
          <p:cNvPr id="70659" name="2 Marcador de contenido"/>
          <p:cNvSpPr>
            <a:spLocks noGrp="1"/>
          </p:cNvSpPr>
          <p:nvPr>
            <p:ph sz="quarter" idx="1"/>
          </p:nvPr>
        </p:nvSpPr>
        <p:spPr/>
        <p:txBody>
          <a:bodyPr/>
          <a:lstStyle/>
          <a:p>
            <a:pPr eaLnBrk="1" hangingPunct="1"/>
            <a:r>
              <a:rPr lang="es-ES" altLang="es-ES" sz="2400" dirty="0"/>
              <a:t>El </a:t>
            </a:r>
            <a:r>
              <a:rPr lang="es-ES" altLang="es-ES" sz="2400" b="1" dirty="0"/>
              <a:t>Parque Juan Carlos I</a:t>
            </a:r>
            <a:r>
              <a:rPr lang="es-ES" altLang="es-ES" sz="2400" dirty="0"/>
              <a:t> es un parque público ubicado al nordeste de Madrid, en el distrito de Barajas.</a:t>
            </a:r>
          </a:p>
          <a:p>
            <a:pPr eaLnBrk="1" hangingPunct="1"/>
            <a:r>
              <a:rPr lang="es-ES" altLang="es-ES" sz="2400" dirty="0"/>
              <a:t> Se extiende por un área de 160 ha, que lo convierten en el segundo parque más grande de la capital española, por delante del Parque del Retiro (118 ha) y sólo superado por la Casa de Campo, (aunque más bien se trate ésta de un parque campestre, sin urbanizar en su mayor parte).</a:t>
            </a:r>
          </a:p>
          <a:p>
            <a:pPr eaLnBrk="1" hangingPunct="1"/>
            <a:r>
              <a:rPr lang="es-ES" altLang="es-ES" sz="2400" dirty="0"/>
              <a:t> Cuenta con un lago, un auditorio al aire libre y numerosas esculturas abstractas.</a:t>
            </a:r>
          </a:p>
          <a:p>
            <a:pPr eaLnBrk="1" hangingPunct="1">
              <a:buFont typeface="Wingdings 2" pitchFamily="18" charset="2"/>
              <a:buNone/>
            </a:pPr>
            <a:endParaRPr lang="es-ES" altLang="es-ES" sz="2400" dirty="0"/>
          </a:p>
          <a:p>
            <a:pPr eaLnBrk="1" hangingPunct="1"/>
            <a:endParaRPr lang="es-ES" altLang="es-ES" dirty="0"/>
          </a:p>
        </p:txBody>
      </p:sp>
    </p:spTree>
    <p:extLst>
      <p:ext uri="{BB962C8B-B14F-4D97-AF65-F5344CB8AC3E}">
        <p14:creationId xmlns:p14="http://schemas.microsoft.com/office/powerpoint/2010/main" val="111213202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2 Marcador de contenido"/>
          <p:cNvSpPr>
            <a:spLocks noGrp="1"/>
          </p:cNvSpPr>
          <p:nvPr>
            <p:ph sz="quarter" idx="1"/>
          </p:nvPr>
        </p:nvSpPr>
        <p:spPr>
          <a:xfrm>
            <a:off x="914400" y="549275"/>
            <a:ext cx="7185992" cy="5470525"/>
          </a:xfrm>
        </p:spPr>
        <p:txBody>
          <a:bodyPr>
            <a:normAutofit fontScale="92500"/>
          </a:bodyPr>
          <a:lstStyle/>
          <a:p>
            <a:pPr eaLnBrk="1" hangingPunct="1"/>
            <a:r>
              <a:rPr lang="es-ES" altLang="es-ES" sz="2400" dirty="0"/>
              <a:t>Fue abierto al público en 1992 con motivo de la celebración de la Capital Europea de la Cultura ese año en Madrid.</a:t>
            </a:r>
          </a:p>
          <a:p>
            <a:pPr eaLnBrk="1" hangingPunct="1"/>
            <a:r>
              <a:rPr lang="es-ES" altLang="es-ES" sz="2400" dirty="0"/>
              <a:t> Es gestionado por el Área de Gobierno de Medio Ambiente del Ayuntamiento de Madrid.</a:t>
            </a:r>
          </a:p>
          <a:p>
            <a:pPr eaLnBrk="1" hangingPunct="1"/>
            <a:r>
              <a:rPr lang="es-ES" altLang="es-ES" sz="2400" dirty="0"/>
              <a:t>Está emplazado en el área del antiguo Olivar de la Hinojosa (un pintoresco jardín del siglo XVIII), del que se han conservado una buena cantidad de olivos.</a:t>
            </a:r>
          </a:p>
          <a:p>
            <a:pPr eaLnBrk="1" hangingPunct="1"/>
            <a:r>
              <a:rPr lang="es-ES" altLang="es-ES" sz="2400" dirty="0"/>
              <a:t>El parque está delimitado por la autovía M-40 al sur, la calle de Dublín al oeste, las instalaciones del Club de Golf Olivar de la Hinojosa al norte y la calle de Logroño al este. Esta última calle lo separa del Parque de la Alameda de Osuna, conocido popularmente como "El Capricho".</a:t>
            </a:r>
          </a:p>
          <a:p>
            <a:pPr eaLnBrk="1" hangingPunct="1"/>
            <a:endParaRPr lang="es-ES" altLang="es-ES" dirty="0"/>
          </a:p>
        </p:txBody>
      </p:sp>
    </p:spTree>
    <p:extLst>
      <p:ext uri="{BB962C8B-B14F-4D97-AF65-F5344CB8AC3E}">
        <p14:creationId xmlns:p14="http://schemas.microsoft.com/office/powerpoint/2010/main" val="91354554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2 Marcador de contenido"/>
          <p:cNvSpPr>
            <a:spLocks noGrp="1"/>
          </p:cNvSpPr>
          <p:nvPr>
            <p:ph sz="quarter" idx="1"/>
          </p:nvPr>
        </p:nvSpPr>
        <p:spPr>
          <a:xfrm>
            <a:off x="914400" y="333375"/>
            <a:ext cx="7185992" cy="6335713"/>
          </a:xfrm>
        </p:spPr>
        <p:txBody>
          <a:bodyPr>
            <a:normAutofit fontScale="92500"/>
          </a:bodyPr>
          <a:lstStyle/>
          <a:p>
            <a:pPr eaLnBrk="1" hangingPunct="1"/>
            <a:r>
              <a:rPr lang="es-ES" altLang="es-ES" sz="2400" dirty="0"/>
              <a:t>En el parque se encuentran distribuidas 19 esculturas abstractas de diferentes artistas de diversos países. Once esculturas fueron realizadas por escultores de prestigio internacional que participaron en el Simposio Internacional de Esculturas a Aire libre, celebrado en el recinto del parque en 1992. Posteriormente han sido levantadas el resto de esculturas. El recorrido para visitar las esculturas es denominado «Senda de las Esculturas».</a:t>
            </a:r>
          </a:p>
          <a:p>
            <a:pPr eaLnBrk="1" hangingPunct="1"/>
            <a:r>
              <a:rPr lang="es-ES" altLang="es-ES" sz="2400" i="1" dirty="0"/>
              <a:t>Dedos</a:t>
            </a:r>
            <a:r>
              <a:rPr lang="es-ES" altLang="es-ES" sz="2400" dirty="0"/>
              <a:t> (Mario Irarrázaval, Chile, 1994)</a:t>
            </a:r>
          </a:p>
          <a:p>
            <a:pPr eaLnBrk="1" hangingPunct="1"/>
            <a:r>
              <a:rPr lang="es-ES" altLang="es-ES" sz="2400" i="1" dirty="0"/>
              <a:t>Encuentros</a:t>
            </a:r>
            <a:r>
              <a:rPr lang="es-ES" altLang="es-ES" sz="2400" dirty="0"/>
              <a:t> (Mustafá Arruf, España, 1998)</a:t>
            </a:r>
          </a:p>
          <a:p>
            <a:pPr eaLnBrk="1" hangingPunct="1"/>
            <a:r>
              <a:rPr lang="es-ES" altLang="es-ES" sz="2400" i="1" dirty="0"/>
              <a:t>Eolos</a:t>
            </a:r>
            <a:r>
              <a:rPr lang="es-ES" altLang="es-ES" sz="2400" dirty="0"/>
              <a:t> (Paul van Hoeydonck, Bélgica, 1992)</a:t>
            </a:r>
          </a:p>
          <a:p>
            <a:pPr eaLnBrk="1" hangingPunct="1"/>
            <a:r>
              <a:rPr lang="es-ES" altLang="es-ES" sz="2400" i="1" dirty="0"/>
              <a:t>Espacio Méjico</a:t>
            </a:r>
            <a:r>
              <a:rPr lang="es-ES" altLang="es-ES" sz="2400" dirty="0"/>
              <a:t> (Andrés Casillas y Margarita García Cornejo, México, 1992)</a:t>
            </a:r>
          </a:p>
          <a:p>
            <a:pPr eaLnBrk="1" hangingPunct="1"/>
            <a:r>
              <a:rPr lang="es-ES" altLang="es-ES" sz="2400" i="1" dirty="0"/>
              <a:t>Fisicromía para Madrid</a:t>
            </a:r>
            <a:r>
              <a:rPr lang="es-ES" altLang="es-ES" sz="2400" dirty="0"/>
              <a:t> (Carlos Cruz Díez, Venezuela, 1992)</a:t>
            </a:r>
          </a:p>
        </p:txBody>
      </p:sp>
    </p:spTree>
    <p:extLst>
      <p:ext uri="{BB962C8B-B14F-4D97-AF65-F5344CB8AC3E}">
        <p14:creationId xmlns:p14="http://schemas.microsoft.com/office/powerpoint/2010/main" val="410763807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2 Marcador de contenido"/>
          <p:cNvSpPr>
            <a:spLocks noGrp="1"/>
          </p:cNvSpPr>
          <p:nvPr>
            <p:ph sz="quarter" idx="1"/>
          </p:nvPr>
        </p:nvSpPr>
        <p:spPr>
          <a:xfrm>
            <a:off x="914400" y="260648"/>
            <a:ext cx="7113984" cy="6264696"/>
          </a:xfrm>
        </p:spPr>
        <p:txBody>
          <a:bodyPr>
            <a:normAutofit fontScale="92500"/>
          </a:bodyPr>
          <a:lstStyle/>
          <a:p>
            <a:pPr eaLnBrk="1" hangingPunct="1"/>
            <a:r>
              <a:rPr lang="es-ES" altLang="es-ES" sz="2400" i="1" dirty="0"/>
              <a:t>Homenaje a Agustín Rodríguez Sahagún</a:t>
            </a:r>
            <a:r>
              <a:rPr lang="es-ES" altLang="es-ES" sz="2400" dirty="0"/>
              <a:t> (Toshimitsu Imai, Japón, 1992)</a:t>
            </a:r>
          </a:p>
          <a:p>
            <a:pPr eaLnBrk="1" hangingPunct="1"/>
            <a:r>
              <a:rPr lang="es-ES" altLang="es-ES" sz="2400" i="1" dirty="0"/>
              <a:t>Homenaje a Galileo Galilei</a:t>
            </a:r>
            <a:r>
              <a:rPr lang="es-ES" altLang="es-ES" sz="2400" dirty="0"/>
              <a:t> (Amadeo Gabino, España, 1992)</a:t>
            </a:r>
          </a:p>
          <a:p>
            <a:pPr eaLnBrk="1" hangingPunct="1"/>
            <a:r>
              <a:rPr lang="es-ES" altLang="es-ES" sz="2400" i="1" dirty="0"/>
              <a:t>Homenaje a las víctimas del Holocausto</a:t>
            </a:r>
            <a:r>
              <a:rPr lang="es-ES" altLang="es-ES" sz="2400" dirty="0"/>
              <a:t> (Samuel Nahon Bengio, Israel, 2007)</a:t>
            </a:r>
          </a:p>
          <a:p>
            <a:pPr eaLnBrk="1" hangingPunct="1"/>
            <a:r>
              <a:rPr lang="es-ES" altLang="es-ES" sz="2400" i="1" dirty="0"/>
              <a:t>Los cantos de la encrucijada</a:t>
            </a:r>
            <a:r>
              <a:rPr lang="es-ES" altLang="es-ES" sz="2400" dirty="0"/>
              <a:t> (Leopoldo Maler, Argentina, 1992)</a:t>
            </a:r>
          </a:p>
          <a:p>
            <a:pPr eaLnBrk="1" hangingPunct="1"/>
            <a:r>
              <a:rPr lang="es-ES" altLang="es-ES" sz="2400" i="1" dirty="0"/>
              <a:t>Manolona Opus 397</a:t>
            </a:r>
            <a:r>
              <a:rPr lang="es-ES" altLang="es-ES" sz="2400" dirty="0"/>
              <a:t> (Miguel Berrocal, España, 1992)</a:t>
            </a:r>
          </a:p>
          <a:p>
            <a:pPr eaLnBrk="1" hangingPunct="1"/>
            <a:r>
              <a:rPr lang="es-ES" altLang="es-ES" sz="2400" i="1" dirty="0"/>
              <a:t>Monumento a Don Juan</a:t>
            </a:r>
            <a:r>
              <a:rPr lang="es-ES" altLang="es-ES" sz="2400" dirty="0"/>
              <a:t> (Víctor Ochoa, España, 1994)</a:t>
            </a:r>
          </a:p>
          <a:p>
            <a:pPr eaLnBrk="1" hangingPunct="1"/>
            <a:r>
              <a:rPr lang="es-ES" altLang="es-ES" sz="2400" i="1" dirty="0"/>
              <a:t>Monumento a la paz</a:t>
            </a:r>
            <a:r>
              <a:rPr lang="es-ES" altLang="es-ES" sz="2400" dirty="0"/>
              <a:t> (Yolanda D'Augsburg, Brasil, 1992)</a:t>
            </a:r>
          </a:p>
          <a:p>
            <a:pPr eaLnBrk="1" hangingPunct="1"/>
            <a:r>
              <a:rPr lang="es-ES" altLang="es-ES" sz="2400" i="1" dirty="0"/>
              <a:t>My sky hole/Madrid</a:t>
            </a:r>
            <a:r>
              <a:rPr lang="es-ES" altLang="es-ES" sz="2400" dirty="0"/>
              <a:t> (Bukichi Inoue, Japón, 1992)</a:t>
            </a:r>
          </a:p>
          <a:p>
            <a:pPr eaLnBrk="1" hangingPunct="1"/>
            <a:r>
              <a:rPr lang="es-ES" altLang="es-ES" i="1" dirty="0"/>
              <a:t>Pasaje azul</a:t>
            </a:r>
            <a:r>
              <a:rPr lang="es-ES" altLang="es-ES" dirty="0"/>
              <a:t> (Alexandru Arghira, Rumania, 1992)</a:t>
            </a:r>
          </a:p>
        </p:txBody>
      </p:sp>
    </p:spTree>
    <p:extLst>
      <p:ext uri="{BB962C8B-B14F-4D97-AF65-F5344CB8AC3E}">
        <p14:creationId xmlns:p14="http://schemas.microsoft.com/office/powerpoint/2010/main" val="311586630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2 Marcador de contenido"/>
          <p:cNvSpPr>
            <a:spLocks noGrp="1"/>
          </p:cNvSpPr>
          <p:nvPr>
            <p:ph sz="quarter" idx="1"/>
          </p:nvPr>
        </p:nvSpPr>
        <p:spPr>
          <a:xfrm>
            <a:off x="914400" y="549275"/>
            <a:ext cx="7772400" cy="5470525"/>
          </a:xfrm>
        </p:spPr>
        <p:txBody>
          <a:bodyPr/>
          <a:lstStyle/>
          <a:p>
            <a:pPr eaLnBrk="1" hangingPunct="1"/>
            <a:r>
              <a:rPr lang="es-ES" altLang="es-ES" sz="2400" i="1" dirty="0"/>
              <a:t>Pasaje azul (Alexandru Arghira, Rumania, 1992)</a:t>
            </a:r>
          </a:p>
          <a:p>
            <a:pPr eaLnBrk="1" hangingPunct="1"/>
            <a:r>
              <a:rPr lang="es-ES" altLang="es-ES" sz="2400" i="1" dirty="0"/>
              <a:t>Paseo entre dos árboles</a:t>
            </a:r>
            <a:r>
              <a:rPr lang="es-ES" altLang="es-ES" sz="2400" dirty="0"/>
              <a:t> (Jorge Castillo, España, 1995)</a:t>
            </a:r>
          </a:p>
          <a:p>
            <a:pPr eaLnBrk="1" hangingPunct="1"/>
            <a:r>
              <a:rPr lang="es-ES" altLang="es-ES" sz="2400" i="1" dirty="0"/>
              <a:t>Sin título</a:t>
            </a:r>
            <a:r>
              <a:rPr lang="es-ES" altLang="es-ES" sz="2400" dirty="0"/>
              <a:t> (Dani Karavan, Israel, 1992)</a:t>
            </a:r>
          </a:p>
          <a:p>
            <a:pPr eaLnBrk="1" hangingPunct="1"/>
            <a:r>
              <a:rPr lang="es-ES" altLang="es-ES" sz="2400" i="1" dirty="0"/>
              <a:t>Sin título</a:t>
            </a:r>
            <a:r>
              <a:rPr lang="es-ES" altLang="es-ES" sz="2400" dirty="0"/>
              <a:t> (José Miguel Utande, España, 1992)</a:t>
            </a:r>
          </a:p>
          <a:p>
            <a:pPr eaLnBrk="1" hangingPunct="1"/>
            <a:r>
              <a:rPr lang="es-ES" altLang="es-ES" sz="2400" i="1" dirty="0"/>
              <a:t>Viaje interior</a:t>
            </a:r>
            <a:r>
              <a:rPr lang="es-ES" altLang="es-ES" sz="2400" dirty="0"/>
              <a:t> (Michael Warren, Irlanda, 1992)</a:t>
            </a:r>
          </a:p>
          <a:p>
            <a:pPr eaLnBrk="1" hangingPunct="1"/>
            <a:r>
              <a:rPr lang="es-ES" altLang="es-ES" sz="2400" i="1" dirty="0"/>
              <a:t>Viga</a:t>
            </a:r>
            <a:r>
              <a:rPr lang="es-ES" altLang="es-ES" sz="2400" dirty="0"/>
              <a:t> (Jorge du Bon, México, 1992)</a:t>
            </a:r>
          </a:p>
          <a:p>
            <a:pPr eaLnBrk="1" hangingPunct="1"/>
            <a:endParaRPr lang="es-ES" altLang="es-ES" dirty="0"/>
          </a:p>
        </p:txBody>
      </p:sp>
    </p:spTree>
    <p:extLst>
      <p:ext uri="{BB962C8B-B14F-4D97-AF65-F5344CB8AC3E}">
        <p14:creationId xmlns:p14="http://schemas.microsoft.com/office/powerpoint/2010/main" val="420236975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Picture 2" descr="http://3.bp.blogspot.com/_JmkKQuz_vRU/Swuqw9K2y5I/AAAAAAAACAQ/qe1946aViQ8/s1600/Parque+Juan+Carlos+i.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0050863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2" descr="File:Parque Juan Carlos I View from My sky hole-Madrid.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9920149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1 Imagen" descr="Parque Juan Carlos I.-Madrid.-x4.-Olivar de Hinojosa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9525"/>
            <a:ext cx="9144000" cy="683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5847945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Picture 2" descr="C:\Documents and Settings\JOSE ELIAS\Escritorio\SPAIN\Parque_Juan_Carlos_I_Olivar_Reina_Sofi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6900567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Picture 2" descr="C:\Documents and Settings\JOSE ELIAS\Escritorio\SPAIN\-Parque_Juan_Carlos_I_view0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0240460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Picture 4" descr="http://dr-www.munimadrid.es/UnidadesDescentralizadas/UDCMedios/noticias/2007/10Octubre/11Jueves/NotasPrensa/ParqueJuanCarlosI/ficheros/Gal_ParqueJuanCarlosI.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9911981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Picture 2" descr="C:\Documents and Settings\JOSE ELIAS\Escritorio\SPAIN\Parque_Juan_Carlos_I_%28Madrid%29_0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540993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1 Imagen" descr="Madrid.-Parque_Juan_Carlos_I_Arche0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56714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Picture 2" descr="http://lh5.ggpht.com/_tQAO7LIm_Jc/SaGV-PAj7oI/AAAAAAAAKDw/XsvjOwJYPPI/RIMG057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4776110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1 Imagen" descr="Madrid.--Parque_Juan_Carlos_I_Paseo_entre_dos_arbol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4316454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1 Imagen" descr="Madrid.-Parque_Juan_Carlos_I_Sin_titulo_Dani_Karava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4450" y="0"/>
            <a:ext cx="90551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8381916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1 Imagen" descr="Madrid.-Parque_Juan_Carlos_I_South_view_from_My_sky_hol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8373989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1 Imagen" descr="Madrid.-Parque_Juan_Carlos_I_Viaje_interio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7659349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1 Imagen" descr="Madrid.-Parque_Juan_Carlos_I_view0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5489333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1 Imagen" descr="Madrid.-Parque_Juan_Carlos_I_View_of_Los_cantos_de_encrucijad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8292669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1 Imagen" descr="Madrid.-Parque_Juan_Carlos_I_View_of_My_sky_hol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8823632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1 Imagen" descr="Madrid.-Parque_Juan_Carlos_I_View_of_Espacio_Mexic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1384714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1 Imagen" descr="Parque Juan Carlos I.-Madrid.-x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9525"/>
            <a:ext cx="9144000" cy="683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6408941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Picture 2" descr="C:\Documents and Settings\JOSE ELIAS\Escritorio\SPAIN\Parque_Juan_Carlos_I_Espacio_Mexico0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7468700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1 Imagen" descr="Parque Juan Carlos I.-Madrid.-x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9525"/>
            <a:ext cx="9144000" cy="683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3971720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1 Imagen" descr="Parque Juan Carlos I.-Madrid.-x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9525"/>
            <a:ext cx="9144000" cy="683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7100688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1 Imagen" descr="Parque Juan Carlos I.-Madrid.-x5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9525"/>
            <a:ext cx="9144000" cy="683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025567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1 Imagen" descr="Parque Juan Carlos I.-Madrid.-x6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9525"/>
            <a:ext cx="9144000" cy="683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6215065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1 Imagen" descr="Parque Juan Carlos I ,Madrid.-x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9525"/>
            <a:ext cx="9144000" cy="683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8610955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Picture 2" descr="C:\Documents and Settings\JOSE ELIAS\Escritorio\SPAIN\Parque_Juan_Carlos_I_Bridge0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145087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Picture 2" descr="C:\Documents and Settings\JOSE ELIAS\Escritorio\SPAIN\Parque_Juan_Carlos_I_Espacio_Mexico_south_sid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2750940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Picture 2" descr="C:\Documents and Settings\JOSE ELIAS\Escritorio\SPAIN\Parque_Juan_Carlos_I_Estanque_centra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3444013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Picture 2" descr="C:\Documents and Settings\JOSE ELIAS\Escritorio\SPAIN\Parque_Juan_Carlos_I_Gran_circulo_0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0821493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Picture 3" descr="C:\Documents and Settings\JOSE ELIAS\Escritorio\SPAIN\Parque_Juan_Carlos_I_Jardin_de_Ede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8971827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Picture 2" descr="C:\Documents and Settings\JOSE ELIAS\Escritorio\SPAIN\Parque_Juan_Carlos_I_Jardin_de_las_tres0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9202215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Picture 2" descr="C:\Documents and Settings\JOSE ELIAS\Escritorio\SPAIN\Parque_Juan_Carlos_I_Jardin_de_las_tres0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62551364"/>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Picture 2" descr="C:\Documents and Settings\JOSE ELIAS\Escritorio\SPAIN\Parque_Juan_Carlos_I_Point_of_informatio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8018650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Picture 2" descr="C:\Documents and Settings\JOSE ELIAS\Escritorio\SPAIN\Parque_Juan_Carlos_I_Water_in_west0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88150824"/>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Picture 2" descr="Archivo:Parque Juan Carlos I view02.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4506471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12</TotalTime>
  <Words>1456</Words>
  <Application>Microsoft Office PowerPoint</Application>
  <PresentationFormat>Presentación en pantalla (4:3)</PresentationFormat>
  <Paragraphs>225</Paragraphs>
  <Slides>102</Slides>
  <Notes>89</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102</vt:i4>
      </vt:variant>
    </vt:vector>
  </HeadingPairs>
  <TitlesOfParts>
    <vt:vector size="108" baseType="lpstr">
      <vt:lpstr>Calibri</vt:lpstr>
      <vt:lpstr>Century Schoolbook</vt:lpstr>
      <vt:lpstr>Times New Roman</vt:lpstr>
      <vt:lpstr>Wingdings</vt:lpstr>
      <vt:lpstr>Wingdings 2</vt:lpstr>
      <vt:lpstr>Default Theme</vt:lpstr>
      <vt:lpstr>EUROPA.-LA VUELTA AL MUNDO EN 885 JARDINES.-ESPAÑA.-MADRID.-Jardines Campo del Moro.-Jardines de Sabatini.-Parque Carlos I.-</vt:lpstr>
      <vt:lpstr>Jardines Campo del Moro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Jardines de Sabatini</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Parque Juan Carlos I</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385 JARDINES.-ESPAÑA.-</dc:title>
  <dc:creator>Josep</dc:creator>
  <cp:lastModifiedBy>Usuario</cp:lastModifiedBy>
  <cp:revision>6</cp:revision>
  <dcterms:created xsi:type="dcterms:W3CDTF">2013-09-12T03:39:00Z</dcterms:created>
  <dcterms:modified xsi:type="dcterms:W3CDTF">2018-03-11T05:30:47Z</dcterms:modified>
</cp:coreProperties>
</file>