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7E8C0A-6D5D-4509-A36B-267006D6244A}"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D198DC-D898-4858-9471-0BC85BB571B8}" type="slidenum">
              <a:rPr lang="es-ES" smtClean="0"/>
              <a:t>‹Nº›</a:t>
            </a:fld>
            <a:endParaRPr lang="es-ES" dirty="0"/>
          </a:p>
        </p:txBody>
      </p:sp>
    </p:spTree>
    <p:extLst>
      <p:ext uri="{BB962C8B-B14F-4D97-AF65-F5344CB8AC3E}">
        <p14:creationId xmlns:p14="http://schemas.microsoft.com/office/powerpoint/2010/main" val="289014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Avda.de Portugal.-Antes</a:t>
            </a:r>
          </a:p>
        </p:txBody>
      </p:sp>
      <p:sp>
        <p:nvSpPr>
          <p:cNvPr id="962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C246BB2-C8BE-4EA7-89D0-E3B0E81D62D9}" type="slidenum">
              <a:rPr lang="es-ES" smtClean="0">
                <a:solidFill>
                  <a:prstClr val="black"/>
                </a:solidFill>
                <a:latin typeface="Calibri" pitchFamily="34" charset="0"/>
              </a:rPr>
              <a:pPr>
                <a:defRPr/>
              </a:pPr>
              <a:t>6</a:t>
            </a:fld>
            <a:endParaRPr 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Avda. de Portugal.-Despues</a:t>
            </a:r>
          </a:p>
        </p:txBody>
      </p:sp>
      <p:sp>
        <p:nvSpPr>
          <p:cNvPr id="972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3330D88-8D4F-4706-967D-CB0D491EF588}" type="slidenum">
              <a:rPr lang="es-ES" smtClean="0">
                <a:solidFill>
                  <a:prstClr val="black"/>
                </a:solidFill>
                <a:latin typeface="Calibri" pitchFamily="34" charset="0"/>
              </a:rPr>
              <a:pPr>
                <a:defRPr/>
              </a:pPr>
              <a:t>7</a:t>
            </a:fld>
            <a:endParaRPr 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Dama del Manzanares</a:t>
            </a:r>
          </a:p>
        </p:txBody>
      </p:sp>
      <p:sp>
        <p:nvSpPr>
          <p:cNvPr id="983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AAA4A5D-10BC-4319-9A13-AEE28B86CBD9}" type="slidenum">
              <a:rPr lang="es-ES" smtClean="0">
                <a:solidFill>
                  <a:prstClr val="black"/>
                </a:solidFill>
                <a:latin typeface="Calibri" pitchFamily="34" charset="0"/>
              </a:rPr>
              <a:pPr>
                <a:defRPr/>
              </a:pPr>
              <a:t>8</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Jadin junto al Manzanares</a:t>
            </a:r>
          </a:p>
        </p:txBody>
      </p:sp>
      <p:sp>
        <p:nvSpPr>
          <p:cNvPr id="993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9733E7F-B1E4-4F00-9404-04E9D4176784}" type="slidenum">
              <a:rPr lang="es-ES" smtClean="0">
                <a:solidFill>
                  <a:prstClr val="black"/>
                </a:solidFill>
                <a:latin typeface="Calibri" pitchFamily="34" charset="0"/>
              </a:rPr>
              <a:pPr>
                <a:defRPr/>
              </a:pPr>
              <a:t>9</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1003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EFCAF86-C7A6-43F9-9846-663F766BF052}" type="slidenum">
              <a:rPr lang="es-ES" smtClean="0">
                <a:solidFill>
                  <a:prstClr val="black"/>
                </a:solidFill>
                <a:latin typeface="Calibri" pitchFamily="34" charset="0"/>
              </a:rPr>
              <a:pPr>
                <a:defRPr/>
              </a:pPr>
              <a:t>10</a:t>
            </a:fld>
            <a:endParaRPr 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1013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9E8CD81-6FA8-4632-938C-4E8BC5CCDF2C}" type="slidenum">
              <a:rPr lang="es-ES" smtClean="0">
                <a:solidFill>
                  <a:prstClr val="black"/>
                </a:solidFill>
                <a:latin typeface="Calibri" pitchFamily="34" charset="0"/>
              </a:rPr>
              <a:pPr>
                <a:defRPr/>
              </a:pPr>
              <a:t>11</a:t>
            </a:fld>
            <a:endParaRPr 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Manzanares.-La Arganzuela en obras</a:t>
            </a:r>
          </a:p>
        </p:txBody>
      </p:sp>
      <p:sp>
        <p:nvSpPr>
          <p:cNvPr id="1024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9AA66B4-6CE6-4C02-96A8-553A487968C4}" type="slidenum">
              <a:rPr lang="es-ES" smtClean="0">
                <a:solidFill>
                  <a:prstClr val="black"/>
                </a:solidFill>
                <a:latin typeface="Calibri" pitchFamily="34" charset="0"/>
              </a:rPr>
              <a:pPr>
                <a:defRPr/>
              </a:pPr>
              <a:t>12</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Manzanares.-.Proyecto</a:t>
            </a:r>
          </a:p>
        </p:txBody>
      </p:sp>
      <p:sp>
        <p:nvSpPr>
          <p:cNvPr id="1034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50B36F2-3776-45C0-A75D-FA9F2D416D22}" type="slidenum">
              <a:rPr lang="es-ES" smtClean="0">
                <a:solidFill>
                  <a:prstClr val="black"/>
                </a:solidFill>
                <a:latin typeface="Calibri" pitchFamily="34" charset="0"/>
              </a:rPr>
              <a:pPr>
                <a:defRPr/>
              </a:pPr>
              <a:t>13</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Manzanares.-Proyecto</a:t>
            </a:r>
          </a:p>
        </p:txBody>
      </p:sp>
      <p:sp>
        <p:nvSpPr>
          <p:cNvPr id="1044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5D0508A-610C-4358-9DC3-C96FCD3F3AC7}" type="slidenum">
              <a:rPr lang="es-ES" smtClean="0">
                <a:solidFill>
                  <a:prstClr val="black"/>
                </a:solidFill>
                <a:latin typeface="Calibri" pitchFamily="34" charset="0"/>
              </a:rPr>
              <a:pPr>
                <a:defRPr/>
              </a:pPr>
              <a:t>14</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Manzanares.-Jardineria</a:t>
            </a:r>
          </a:p>
        </p:txBody>
      </p:sp>
      <p:sp>
        <p:nvSpPr>
          <p:cNvPr id="1054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1638A9C-7CC9-44D1-9253-BDF50DDB5E52}" type="slidenum">
              <a:rPr lang="es-ES" smtClean="0">
                <a:solidFill>
                  <a:prstClr val="black"/>
                </a:solidFill>
                <a:latin typeface="Calibri" pitchFamily="34" charset="0"/>
              </a:rPr>
              <a:pPr>
                <a:defRPr/>
              </a:pPr>
              <a:t>15</a:t>
            </a:fld>
            <a:endParaRPr lang="es-ES" dirty="0">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 .-Obras</a:t>
            </a:r>
          </a:p>
        </p:txBody>
      </p:sp>
      <p:sp>
        <p:nvSpPr>
          <p:cNvPr id="1065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A5E424B-1D9D-48BA-9F6A-085DD4917F2B}" type="slidenum">
              <a:rPr lang="es-ES" smtClean="0">
                <a:solidFill>
                  <a:prstClr val="black"/>
                </a:solidFill>
                <a:latin typeface="Calibri" pitchFamily="34" charset="0"/>
              </a:rPr>
              <a:pPr>
                <a:defRPr/>
              </a:pPr>
              <a:t>16</a:t>
            </a:fld>
            <a:endParaRPr 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Manzanares.-Obras</a:t>
            </a:r>
          </a:p>
        </p:txBody>
      </p:sp>
      <p:sp>
        <p:nvSpPr>
          <p:cNvPr id="1075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BD4BDDD-0C66-4132-ADA7-099556762F64}" type="slidenum">
              <a:rPr lang="es-ES" smtClean="0">
                <a:solidFill>
                  <a:prstClr val="black"/>
                </a:solidFill>
                <a:latin typeface="Calibri" pitchFamily="34" charset="0"/>
              </a:rPr>
              <a:pPr>
                <a:defRPr/>
              </a:pPr>
              <a:t>17</a:t>
            </a:fld>
            <a:endParaRPr 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Manzanares.-Puente dela Arganzuela en Obras</a:t>
            </a:r>
          </a:p>
        </p:txBody>
      </p:sp>
      <p:sp>
        <p:nvSpPr>
          <p:cNvPr id="1085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790032E-096F-4E2D-AA85-B54A7C234CDF}" type="slidenum">
              <a:rPr lang="es-ES" smtClean="0">
                <a:solidFill>
                  <a:prstClr val="black"/>
                </a:solidFill>
                <a:latin typeface="Calibri" pitchFamily="34" charset="0"/>
              </a:rPr>
              <a:pPr>
                <a:defRPr/>
              </a:pPr>
              <a:t>18</a:t>
            </a:fld>
            <a:endParaRPr 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del Rio Manzanares</a:t>
            </a:r>
          </a:p>
        </p:txBody>
      </p:sp>
      <p:sp>
        <p:nvSpPr>
          <p:cNvPr id="1095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5074A95-E709-48C8-BDC6-2A5674F19058}" type="slidenum">
              <a:rPr lang="es-ES" smtClean="0">
                <a:solidFill>
                  <a:prstClr val="black"/>
                </a:solidFill>
                <a:latin typeface="Calibri" pitchFamily="34" charset="0"/>
              </a:rPr>
              <a:pPr>
                <a:defRPr/>
              </a:pPr>
              <a:t>19</a:t>
            </a:fld>
            <a:endParaRPr 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Manzanares</a:t>
            </a:r>
          </a:p>
        </p:txBody>
      </p:sp>
      <p:sp>
        <p:nvSpPr>
          <p:cNvPr id="1105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74A7C76-53FB-41A7-9F1B-743950A7AA56}" type="slidenum">
              <a:rPr lang="es-ES" smtClean="0">
                <a:solidFill>
                  <a:prstClr val="black"/>
                </a:solidFill>
                <a:latin typeface="Calibri" pitchFamily="34" charset="0"/>
              </a:rPr>
              <a:pPr>
                <a:defRPr/>
              </a:pPr>
              <a:t>20</a:t>
            </a:fld>
            <a:endParaRPr 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Manzanares</a:t>
            </a:r>
          </a:p>
        </p:txBody>
      </p:sp>
      <p:sp>
        <p:nvSpPr>
          <p:cNvPr id="1116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3963B18-910D-4CDF-9F6D-ECC7AECC729B}" type="slidenum">
              <a:rPr lang="es-ES" smtClean="0">
                <a:solidFill>
                  <a:prstClr val="black"/>
                </a:solidFill>
                <a:latin typeface="Calibri" pitchFamily="34" charset="0"/>
              </a:rPr>
              <a:pPr>
                <a:defRPr/>
              </a:pPr>
              <a:t>21</a:t>
            </a:fld>
            <a:endParaRPr 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Rio Manzanares</a:t>
            </a:r>
          </a:p>
        </p:txBody>
      </p:sp>
      <p:sp>
        <p:nvSpPr>
          <p:cNvPr id="1126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C892C8E-EF74-488C-8A80-EFFAF2770495}" type="slidenum">
              <a:rPr lang="es-ES" smtClean="0">
                <a:solidFill>
                  <a:prstClr val="black"/>
                </a:solidFill>
                <a:latin typeface="Calibri" pitchFamily="34" charset="0"/>
              </a:rPr>
              <a:pPr>
                <a:defRPr/>
              </a:pPr>
              <a:t>22</a:t>
            </a:fld>
            <a:endParaRPr 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Manzanares.-Pasarela de la Arganzuela</a:t>
            </a:r>
          </a:p>
        </p:txBody>
      </p:sp>
      <p:sp>
        <p:nvSpPr>
          <p:cNvPr id="1136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85BED25-5F1B-41D3-916D-884C96BD539E}" type="slidenum">
              <a:rPr lang="es-ES" smtClean="0">
                <a:solidFill>
                  <a:prstClr val="black"/>
                </a:solidFill>
                <a:latin typeface="Calibri" pitchFamily="34" charset="0"/>
              </a:rPr>
              <a:pPr>
                <a:defRPr/>
              </a:pPr>
              <a:t>23</a:t>
            </a:fld>
            <a:endParaRPr 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Manzanares.-Pasarela de la Arganzuela</a:t>
            </a:r>
          </a:p>
        </p:txBody>
      </p:sp>
      <p:sp>
        <p:nvSpPr>
          <p:cNvPr id="1146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675ABED-D5B3-4A6C-A78D-96C8AED6FF24}" type="slidenum">
              <a:rPr lang="es-ES" smtClean="0">
                <a:solidFill>
                  <a:prstClr val="black"/>
                </a:solidFill>
                <a:latin typeface="Calibri" pitchFamily="34" charset="0"/>
              </a:rPr>
              <a:pPr>
                <a:defRPr/>
              </a:pPr>
              <a:t>24</a:t>
            </a:fld>
            <a:endParaRPr 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Manzanares.-Pasarela de la Arganzuela</a:t>
            </a:r>
          </a:p>
        </p:txBody>
      </p:sp>
      <p:sp>
        <p:nvSpPr>
          <p:cNvPr id="1157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A61F12B-222F-459C-A86B-8018EF18E62C}" type="slidenum">
              <a:rPr lang="es-ES" smtClean="0">
                <a:solidFill>
                  <a:prstClr val="black"/>
                </a:solidFill>
                <a:latin typeface="Calibri" pitchFamily="34" charset="0"/>
              </a:rPr>
              <a:pPr>
                <a:defRPr/>
              </a:pPr>
              <a:t>25</a:t>
            </a:fld>
            <a:endParaRPr lang="es-ES" dirty="0">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Riio Manzanares.-Pasarela de la Arganzuela</a:t>
            </a:r>
          </a:p>
        </p:txBody>
      </p:sp>
      <p:sp>
        <p:nvSpPr>
          <p:cNvPr id="1167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2586480-9D9D-410B-9B01-CBD227304AB3}" type="slidenum">
              <a:rPr lang="es-ES" smtClean="0">
                <a:solidFill>
                  <a:prstClr val="black"/>
                </a:solidFill>
                <a:latin typeface="Calibri" pitchFamily="34" charset="0"/>
              </a:rPr>
              <a:pPr>
                <a:defRPr/>
              </a:pPr>
              <a:t>26</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Manzanares.-Puente de Toledo</a:t>
            </a:r>
          </a:p>
        </p:txBody>
      </p:sp>
      <p:sp>
        <p:nvSpPr>
          <p:cNvPr id="1177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F081C30-59CF-46FF-ADA3-7B9F3786CB09}" type="slidenum">
              <a:rPr lang="es-ES" smtClean="0">
                <a:solidFill>
                  <a:prstClr val="black"/>
                </a:solidFill>
                <a:latin typeface="Calibri" pitchFamily="34" charset="0"/>
              </a:rPr>
              <a:pPr>
                <a:defRPr/>
              </a:pPr>
              <a:t>27</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Manzanares.-Pasarela de la Arganzuela desde el Puente de Toledo</a:t>
            </a:r>
          </a:p>
        </p:txBody>
      </p:sp>
      <p:sp>
        <p:nvSpPr>
          <p:cNvPr id="1187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E6CBF98-BF65-487F-8D48-DAB93E3323B3}" type="slidenum">
              <a:rPr lang="es-ES" smtClean="0">
                <a:solidFill>
                  <a:prstClr val="black"/>
                </a:solidFill>
                <a:latin typeface="Calibri" pitchFamily="34" charset="0"/>
              </a:rPr>
              <a:pPr>
                <a:defRPr/>
              </a:pPr>
              <a:t>28</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Manzanares.-Pasarela del a Arganzuela en obras</a:t>
            </a:r>
          </a:p>
        </p:txBody>
      </p:sp>
      <p:sp>
        <p:nvSpPr>
          <p:cNvPr id="1198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08D1E9A-178C-466D-AB0F-3CFFB5BF1D70}" type="slidenum">
              <a:rPr lang="es-ES" smtClean="0">
                <a:solidFill>
                  <a:prstClr val="black"/>
                </a:solidFill>
                <a:latin typeface="Calibri" pitchFamily="34" charset="0"/>
              </a:rPr>
              <a:pPr>
                <a:defRPr/>
              </a:pPr>
              <a:t>29</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Riio Manzanares.-Puente oblicuo</a:t>
            </a:r>
          </a:p>
        </p:txBody>
      </p:sp>
      <p:sp>
        <p:nvSpPr>
          <p:cNvPr id="1208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B2D2638-8A9B-4EB9-8C10-A770634815A5}" type="slidenum">
              <a:rPr lang="es-ES" smtClean="0">
                <a:solidFill>
                  <a:prstClr val="black"/>
                </a:solidFill>
                <a:latin typeface="Calibri" pitchFamily="34" charset="0"/>
              </a:rPr>
              <a:pPr>
                <a:defRPr/>
              </a:pPr>
              <a:t>30</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Manzanares.-Puente oblicuo</a:t>
            </a:r>
          </a:p>
        </p:txBody>
      </p:sp>
      <p:sp>
        <p:nvSpPr>
          <p:cNvPr id="1218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F247679-2843-41A2-B109-0DA622421F7F}" type="slidenum">
              <a:rPr lang="es-ES" smtClean="0">
                <a:solidFill>
                  <a:prstClr val="black"/>
                </a:solidFill>
                <a:latin typeface="Calibri" pitchFamily="34" charset="0"/>
              </a:rPr>
              <a:pPr>
                <a:defRPr/>
              </a:pPr>
              <a:t>31</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Manzanares.-Puente de Segovia.-Antes</a:t>
            </a:r>
          </a:p>
        </p:txBody>
      </p:sp>
      <p:sp>
        <p:nvSpPr>
          <p:cNvPr id="1228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56BEA03-4781-4C77-82F8-7FE3D229FA8E}" type="slidenum">
              <a:rPr lang="es-ES" smtClean="0">
                <a:solidFill>
                  <a:prstClr val="black"/>
                </a:solidFill>
                <a:latin typeface="Calibri" pitchFamily="34" charset="0"/>
              </a:rPr>
              <a:pPr>
                <a:defRPr/>
              </a:pPr>
              <a:t>32</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Manzanares.-Puente de Segovia.-Despues</a:t>
            </a:r>
          </a:p>
        </p:txBody>
      </p:sp>
      <p:sp>
        <p:nvSpPr>
          <p:cNvPr id="1239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C79E320-3CB3-4499-80AF-C90FC83525FC}" type="slidenum">
              <a:rPr lang="es-ES" smtClean="0">
                <a:solidFill>
                  <a:prstClr val="black"/>
                </a:solidFill>
                <a:latin typeface="Calibri" pitchFamily="34" charset="0"/>
              </a:rPr>
              <a:pPr>
                <a:defRPr/>
              </a:pPr>
              <a:t>33</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Manzanares.-Parque</a:t>
            </a:r>
          </a:p>
        </p:txBody>
      </p:sp>
      <p:sp>
        <p:nvSpPr>
          <p:cNvPr id="1249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0EDB94B-7176-4041-B937-E66B0109447E}"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Manzanares.-Parque</a:t>
            </a:r>
          </a:p>
        </p:txBody>
      </p:sp>
      <p:sp>
        <p:nvSpPr>
          <p:cNvPr id="1259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7091C00-6B79-490B-A0FD-1F7895DADE71}" type="slidenum">
              <a:rPr lang="es-ES" smtClean="0">
                <a:solidFill>
                  <a:prstClr val="black"/>
                </a:solidFill>
                <a:latin typeface="Calibri" pitchFamily="34" charset="0"/>
              </a:rPr>
              <a:pPr>
                <a:defRPr/>
              </a:pPr>
              <a:t>35</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Manzanates.-Parque Lineal</a:t>
            </a:r>
          </a:p>
        </p:txBody>
      </p:sp>
      <p:sp>
        <p:nvSpPr>
          <p:cNvPr id="1269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789C05D-E16B-4CAD-8D76-ED35FF61CE94}" type="slidenum">
              <a:rPr lang="es-ES" smtClean="0">
                <a:solidFill>
                  <a:prstClr val="black"/>
                </a:solidFill>
                <a:latin typeface="Calibri" pitchFamily="34" charset="0"/>
              </a:rPr>
              <a:pPr>
                <a:defRPr/>
              </a:pPr>
              <a:t>36</a:t>
            </a:fld>
            <a:endParaRPr lang="es-ES" dirty="0">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Manzanares.-Parque Lineal.-Villaverde</a:t>
            </a:r>
          </a:p>
        </p:txBody>
      </p:sp>
      <p:sp>
        <p:nvSpPr>
          <p:cNvPr id="1280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96CD99C-6799-4445-A19D-DE1035FC7C39}" type="slidenum">
              <a:rPr lang="es-ES" smtClean="0">
                <a:solidFill>
                  <a:prstClr val="black"/>
                </a:solidFill>
                <a:latin typeface="Calibri" pitchFamily="34" charset="0"/>
              </a:rPr>
              <a:pPr>
                <a:defRPr/>
              </a:pPr>
              <a:t>37</a:t>
            </a:fld>
            <a:endParaRPr lang="es-ES" dirty="0">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a:t>
            </a:r>
          </a:p>
        </p:txBody>
      </p:sp>
      <p:sp>
        <p:nvSpPr>
          <p:cNvPr id="1290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31DE3B8-DFC9-44E0-A8A0-576F8602DF5E}" type="slidenum">
              <a:rPr lang="es-ES" smtClean="0">
                <a:solidFill>
                  <a:prstClr val="black"/>
                </a:solidFill>
                <a:latin typeface="Calibri" pitchFamily="34" charset="0"/>
              </a:rPr>
              <a:pPr>
                <a:defRPr/>
              </a:pPr>
              <a:t>38</a:t>
            </a:fld>
            <a:endParaRPr 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Manzanares.-Parque Lineal</a:t>
            </a:r>
          </a:p>
        </p:txBody>
      </p:sp>
      <p:sp>
        <p:nvSpPr>
          <p:cNvPr id="1300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DB833B0-16D4-405A-B6C6-D03FFB924AB3}" type="slidenum">
              <a:rPr lang="es-ES" smtClean="0">
                <a:solidFill>
                  <a:prstClr val="black"/>
                </a:solidFill>
                <a:latin typeface="Calibri" pitchFamily="34" charset="0"/>
              </a:rPr>
              <a:pPr>
                <a:defRPr/>
              </a:pPr>
              <a:t>39</a:t>
            </a:fld>
            <a:endParaRPr lang="es-ES" dirty="0">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Manzanares.-Parque </a:t>
            </a:r>
          </a:p>
        </p:txBody>
      </p:sp>
      <p:sp>
        <p:nvSpPr>
          <p:cNvPr id="131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0D91D57-2AD9-41C6-815F-C88C4CA4D430}" type="slidenum">
              <a:rPr lang="es-ES" smtClean="0">
                <a:solidFill>
                  <a:prstClr val="black"/>
                </a:solidFill>
                <a:latin typeface="Calibri" pitchFamily="34" charset="0"/>
              </a:rPr>
              <a:pPr>
                <a:defRPr/>
              </a:pPr>
              <a:t>40</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Manzanares..-Parque</a:t>
            </a:r>
          </a:p>
        </p:txBody>
      </p:sp>
      <p:sp>
        <p:nvSpPr>
          <p:cNvPr id="1321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A3E0C80-87D3-4100-BA02-FD3A0BE9501D}" type="slidenum">
              <a:rPr lang="es-ES" smtClean="0">
                <a:solidFill>
                  <a:prstClr val="black"/>
                </a:solidFill>
                <a:latin typeface="Calibri" pitchFamily="34" charset="0"/>
              </a:rPr>
              <a:pPr>
                <a:defRPr/>
              </a:pPr>
              <a:t>41</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Manzanares.-Parque Lineal</a:t>
            </a:r>
          </a:p>
        </p:txBody>
      </p:sp>
      <p:sp>
        <p:nvSpPr>
          <p:cNvPr id="1331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9A5A6AF-C308-4C8E-AD09-D27885C40E77}" type="slidenum">
              <a:rPr lang="es-ES" smtClean="0">
                <a:solidFill>
                  <a:prstClr val="black"/>
                </a:solidFill>
                <a:latin typeface="Calibri" pitchFamily="34" charset="0"/>
              </a:rPr>
              <a:pPr>
                <a:defRPr/>
              </a:pPr>
              <a:t>42</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Manzanares.-Pasarela ciclista calle Castilla</a:t>
            </a:r>
          </a:p>
        </p:txBody>
      </p:sp>
      <p:sp>
        <p:nvSpPr>
          <p:cNvPr id="1341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5A712F4-DDC5-4414-A4C3-EB08BA8F31E0}" type="slidenum">
              <a:rPr lang="es-ES" smtClean="0">
                <a:solidFill>
                  <a:prstClr val="black"/>
                </a:solidFill>
                <a:latin typeface="Calibri" pitchFamily="34" charset="0"/>
              </a:rPr>
              <a:pPr>
                <a:defRPr/>
              </a:pPr>
              <a:t>43</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Ro Manzanares.-Puente de la Arganzuela</a:t>
            </a:r>
          </a:p>
        </p:txBody>
      </p:sp>
      <p:sp>
        <p:nvSpPr>
          <p:cNvPr id="1351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B6F91F5-AB9B-4F79-81ED-FA425292B42E}" type="slidenum">
              <a:rPr lang="es-ES" smtClean="0">
                <a:solidFill>
                  <a:prstClr val="black"/>
                </a:solidFill>
                <a:latin typeface="Calibri" pitchFamily="34" charset="0"/>
              </a:rPr>
              <a:pPr>
                <a:defRPr/>
              </a:pPr>
              <a:t>44</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Huerta de la Partida</a:t>
            </a:r>
          </a:p>
        </p:txBody>
      </p:sp>
      <p:sp>
        <p:nvSpPr>
          <p:cNvPr id="1361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E65855C-9059-4178-83E5-7D77A74BFB6E}" type="slidenum">
              <a:rPr lang="es-ES" smtClean="0">
                <a:solidFill>
                  <a:prstClr val="black"/>
                </a:solidFill>
                <a:latin typeface="Calibri" pitchFamily="34" charset="0"/>
              </a:rPr>
              <a:pPr>
                <a:defRPr/>
              </a:pPr>
              <a:t>47</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Huerta de la Partida.-Casa de Campo</a:t>
            </a:r>
          </a:p>
        </p:txBody>
      </p:sp>
      <p:sp>
        <p:nvSpPr>
          <p:cNvPr id="1372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8FB26F9-62F2-4F9E-8D28-C75CDB2EFE63}" type="slidenum">
              <a:rPr lang="es-ES" smtClean="0">
                <a:solidFill>
                  <a:prstClr val="black"/>
                </a:solidFill>
                <a:latin typeface="Calibri" pitchFamily="34" charset="0"/>
              </a:rPr>
              <a:pPr>
                <a:defRPr/>
              </a:pPr>
              <a:t>48</a:t>
            </a:fld>
            <a:endParaRPr lang="es-ES" dirty="0">
              <a:solidFill>
                <a:prstClr val="black"/>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Huerta de la Partida</a:t>
            </a:r>
          </a:p>
        </p:txBody>
      </p:sp>
      <p:sp>
        <p:nvSpPr>
          <p:cNvPr id="1382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FEA451D-E049-4B71-8381-B1033EF74295}" type="slidenum">
              <a:rPr lang="es-ES" smtClean="0">
                <a:solidFill>
                  <a:prstClr val="black"/>
                </a:solidFill>
                <a:latin typeface="Calibri" pitchFamily="34" charset="0"/>
              </a:rPr>
              <a:pPr>
                <a:defRPr/>
              </a:pPr>
              <a:t>49</a:t>
            </a:fld>
            <a:endParaRPr lang="es-ES" dirty="0">
              <a:solidFill>
                <a:prstClr val="black"/>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Puente de Toleda</a:t>
            </a:r>
          </a:p>
        </p:txBody>
      </p:sp>
      <p:sp>
        <p:nvSpPr>
          <p:cNvPr id="1392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3AE5ED8-7DA7-4422-AA00-5B792631D521}" type="slidenum">
              <a:rPr lang="es-ES" smtClean="0">
                <a:solidFill>
                  <a:prstClr val="black"/>
                </a:solidFill>
                <a:latin typeface="Calibri" pitchFamily="34" charset="0"/>
              </a:rPr>
              <a:pPr>
                <a:defRPr/>
              </a:pPr>
              <a:t>50</a:t>
            </a:fld>
            <a:endParaRPr lang="es-ES" dirty="0">
              <a:solidFill>
                <a:prstClr val="black"/>
              </a:solidFill>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Ermita Virgen del Puerto</a:t>
            </a:r>
          </a:p>
        </p:txBody>
      </p:sp>
      <p:sp>
        <p:nvSpPr>
          <p:cNvPr id="1402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6CDE8FB-6EE1-43AE-84CE-05D62D93B288}" type="slidenum">
              <a:rPr lang="es-ES" smtClean="0">
                <a:solidFill>
                  <a:prstClr val="black"/>
                </a:solidFill>
                <a:latin typeface="Calibri" pitchFamily="34" charset="0"/>
              </a:rPr>
              <a:pPr>
                <a:defRPr/>
              </a:pPr>
              <a:t>51</a:t>
            </a:fld>
            <a:endParaRPr lang="es-ES" dirty="0">
              <a:solidFill>
                <a:prstClr val="black"/>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Aniceto Marinas</a:t>
            </a:r>
          </a:p>
        </p:txBody>
      </p:sp>
      <p:sp>
        <p:nvSpPr>
          <p:cNvPr id="1413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8336CAB-A1CF-41AE-BF4F-73E9A5CD2562}" type="slidenum">
              <a:rPr lang="es-ES" smtClean="0">
                <a:solidFill>
                  <a:prstClr val="black"/>
                </a:solidFill>
                <a:latin typeface="Calibri" pitchFamily="34" charset="0"/>
              </a:rPr>
              <a:pPr>
                <a:defRPr/>
              </a:pPr>
              <a:t>52</a:t>
            </a:fld>
            <a:endParaRPr lang="es-ES" dirty="0">
              <a:solidFill>
                <a:prstClr val="black"/>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 de Segovia</a:t>
            </a:r>
          </a:p>
        </p:txBody>
      </p:sp>
      <p:sp>
        <p:nvSpPr>
          <p:cNvPr id="1423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3957081-A096-4BAB-99C7-BEC3A79246F1}" type="slidenum">
              <a:rPr lang="es-ES" smtClean="0">
                <a:solidFill>
                  <a:prstClr val="black"/>
                </a:solidFill>
                <a:latin typeface="Calibri" pitchFamily="34" charset="0"/>
              </a:rPr>
              <a:pPr>
                <a:defRPr/>
              </a:pPr>
              <a:t>53</a:t>
            </a:fld>
            <a:endParaRPr lang="es-ES" dirty="0">
              <a:solidFill>
                <a:prstClr val="black"/>
              </a:solidFill>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del Matadero</a:t>
            </a:r>
          </a:p>
        </p:txBody>
      </p:sp>
      <p:sp>
        <p:nvSpPr>
          <p:cNvPr id="1433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12098A5-D0B0-4C43-81FE-5811CA3C1DF7}" type="slidenum">
              <a:rPr lang="es-ES" smtClean="0">
                <a:solidFill>
                  <a:prstClr val="black"/>
                </a:solidFill>
                <a:latin typeface="Calibri" pitchFamily="34" charset="0"/>
              </a:rPr>
              <a:pPr>
                <a:defRPr/>
              </a:pPr>
              <a:t>54</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Arganzuela</a:t>
            </a:r>
          </a:p>
        </p:txBody>
      </p:sp>
      <p:sp>
        <p:nvSpPr>
          <p:cNvPr id="144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DD00672-6909-403D-A6B0-9B6A128D7CB2}" type="slidenum">
              <a:rPr lang="es-ES" smtClean="0">
                <a:solidFill>
                  <a:prstClr val="black"/>
                </a:solidFill>
                <a:latin typeface="Calibri" pitchFamily="34" charset="0"/>
              </a:rPr>
              <a:pPr>
                <a:defRPr/>
              </a:pPr>
              <a:t>55</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Juegos Infantiles</a:t>
            </a:r>
          </a:p>
        </p:txBody>
      </p:sp>
      <p:sp>
        <p:nvSpPr>
          <p:cNvPr id="145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14CC6A9-0DAC-4891-B69D-6BE2C7C221F4}" type="slidenum">
              <a:rPr lang="es-ES" smtClean="0">
                <a:solidFill>
                  <a:prstClr val="black"/>
                </a:solidFill>
                <a:latin typeface="Calibri" pitchFamily="34" charset="0"/>
              </a:rPr>
              <a:pPr>
                <a:defRPr/>
              </a:pPr>
              <a:t>56</a:t>
            </a:fld>
            <a:endParaRPr lang="es-ES" dirty="0">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Juegos infantiles de madera</a:t>
            </a:r>
          </a:p>
        </p:txBody>
      </p:sp>
      <p:sp>
        <p:nvSpPr>
          <p:cNvPr id="146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550FCC9-620F-4C8B-A99B-D34F9DE76BD3}" type="slidenum">
              <a:rPr lang="es-ES" smtClean="0">
                <a:solidFill>
                  <a:prstClr val="black"/>
                </a:solidFill>
                <a:latin typeface="Calibri" pitchFamily="34" charset="0"/>
              </a:rPr>
              <a:pPr>
                <a:defRPr/>
              </a:pPr>
              <a:t>57</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Juegos Infantiles</a:t>
            </a:r>
          </a:p>
        </p:txBody>
      </p:sp>
      <p:sp>
        <p:nvSpPr>
          <p:cNvPr id="147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5FC88E8-12BF-426A-8A85-38BA141BF4BE}" type="slidenum">
              <a:rPr lang="es-ES" smtClean="0">
                <a:solidFill>
                  <a:prstClr val="black"/>
                </a:solidFill>
                <a:latin typeface="Calibri" pitchFamily="34" charset="0"/>
              </a:rPr>
              <a:pPr>
                <a:defRPr/>
              </a:pPr>
              <a:t>59</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Juegos Infantiles</a:t>
            </a:r>
          </a:p>
        </p:txBody>
      </p:sp>
      <p:sp>
        <p:nvSpPr>
          <p:cNvPr id="148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2D880D1-24DA-42DF-9C8A-38EF7ABD81B0}" type="slidenum">
              <a:rPr lang="es-ES" smtClean="0">
                <a:solidFill>
                  <a:prstClr val="black"/>
                </a:solidFill>
                <a:latin typeface="Calibri" pitchFamily="34" charset="0"/>
              </a:rPr>
              <a:pPr>
                <a:defRPr/>
              </a:pPr>
              <a:t>60</a:t>
            </a:fld>
            <a:endParaRPr 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Juegos Infantiles</a:t>
            </a:r>
          </a:p>
        </p:txBody>
      </p:sp>
      <p:sp>
        <p:nvSpPr>
          <p:cNvPr id="149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DD1AD25-A6E6-450E-B313-D9B84A04CCD1}" type="slidenum">
              <a:rPr lang="es-ES" smtClean="0">
                <a:solidFill>
                  <a:prstClr val="black"/>
                </a:solidFill>
                <a:latin typeface="Calibri" pitchFamily="34" charset="0"/>
              </a:rPr>
              <a:pPr>
                <a:defRPr/>
              </a:pPr>
              <a:t>61</a:t>
            </a:fld>
            <a:endParaRPr 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Playa Urbana</a:t>
            </a:r>
          </a:p>
        </p:txBody>
      </p:sp>
      <p:sp>
        <p:nvSpPr>
          <p:cNvPr id="1505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996DAF0-75FF-4064-B594-C5C8D89FD454}" type="slidenum">
              <a:rPr lang="es-ES" smtClean="0">
                <a:solidFill>
                  <a:prstClr val="black"/>
                </a:solidFill>
                <a:latin typeface="Calibri" pitchFamily="34" charset="0"/>
              </a:rPr>
              <a:pPr>
                <a:defRPr/>
              </a:pPr>
              <a:t>63</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Playa Urbana</a:t>
            </a:r>
          </a:p>
        </p:txBody>
      </p:sp>
      <p:sp>
        <p:nvSpPr>
          <p:cNvPr id="1515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885B70D-4D27-4358-B2C4-08ED7FC985D2}" type="slidenum">
              <a:rPr lang="es-ES" smtClean="0">
                <a:solidFill>
                  <a:prstClr val="black"/>
                </a:solidFill>
                <a:latin typeface="Calibri" pitchFamily="34" charset="0"/>
              </a:rPr>
              <a:pPr>
                <a:defRPr/>
              </a:pPr>
              <a:t>64</a:t>
            </a:fld>
            <a:endParaRPr 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Playa  Urbana.-Nebulizacion  </a:t>
            </a:r>
          </a:p>
        </p:txBody>
      </p:sp>
      <p:sp>
        <p:nvSpPr>
          <p:cNvPr id="1525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40D9A82-4300-486D-87FE-863EA878B884}" type="slidenum">
              <a:rPr lang="es-ES" smtClean="0">
                <a:solidFill>
                  <a:prstClr val="black"/>
                </a:solidFill>
                <a:latin typeface="Calibri" pitchFamily="34" charset="0"/>
              </a:rPr>
              <a:pPr>
                <a:defRPr/>
              </a:pPr>
              <a:t>65</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Presa Historica</a:t>
            </a:r>
          </a:p>
        </p:txBody>
      </p:sp>
      <p:sp>
        <p:nvSpPr>
          <p:cNvPr id="153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47702C6-73AA-4613-9AD0-A1008050A03A}" type="slidenum">
              <a:rPr lang="es-ES" smtClean="0">
                <a:solidFill>
                  <a:prstClr val="black"/>
                </a:solidFill>
                <a:latin typeface="Calibri" pitchFamily="34" charset="0"/>
              </a:rPr>
              <a:pPr>
                <a:defRPr/>
              </a:pPr>
              <a:t>66</a:t>
            </a:fld>
            <a:endParaRPr 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Presa Historica</a:t>
            </a:r>
          </a:p>
        </p:txBody>
      </p:sp>
      <p:sp>
        <p:nvSpPr>
          <p:cNvPr id="154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74320CA-34FF-4FFB-8CB2-D8E086B69EB7}" type="slidenum">
              <a:rPr lang="es-ES" smtClean="0">
                <a:solidFill>
                  <a:prstClr val="black"/>
                </a:solidFill>
                <a:latin typeface="Calibri" pitchFamily="34" charset="0"/>
              </a:rPr>
              <a:pPr>
                <a:defRPr/>
              </a:pPr>
              <a:t>67</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 de la Reina Victoria</a:t>
            </a:r>
          </a:p>
        </p:txBody>
      </p:sp>
      <p:sp>
        <p:nvSpPr>
          <p:cNvPr id="1556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5ED230A-E15B-4918-92C3-F815C823A477}" type="slidenum">
              <a:rPr lang="es-ES" smtClean="0">
                <a:solidFill>
                  <a:prstClr val="black"/>
                </a:solidFill>
                <a:latin typeface="Calibri" pitchFamily="34" charset="0"/>
              </a:rPr>
              <a:pPr>
                <a:defRPr/>
              </a:pPr>
              <a:t>68</a:t>
            </a:fld>
            <a:endParaRPr lang="es-ES" dirty="0">
              <a:solidFill>
                <a:prstClr val="black"/>
              </a:solidFill>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 del Rey</a:t>
            </a:r>
          </a:p>
        </p:txBody>
      </p:sp>
      <p:sp>
        <p:nvSpPr>
          <p:cNvPr id="1566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C4664D7-2C33-4901-AE01-A2A42DD41947}" type="slidenum">
              <a:rPr lang="es-ES" smtClean="0">
                <a:solidFill>
                  <a:prstClr val="black"/>
                </a:solidFill>
                <a:latin typeface="Calibri" pitchFamily="34" charset="0"/>
              </a:rPr>
              <a:pPr>
                <a:defRPr/>
              </a:pPr>
              <a:t>69</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 de Segovia</a:t>
            </a:r>
          </a:p>
        </p:txBody>
      </p:sp>
      <p:sp>
        <p:nvSpPr>
          <p:cNvPr id="1577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009B51E-5C20-482B-8B3D-16BB51F36237}" type="slidenum">
              <a:rPr lang="es-ES" smtClean="0">
                <a:solidFill>
                  <a:prstClr val="black"/>
                </a:solidFill>
                <a:latin typeface="Calibri" pitchFamily="34" charset="0"/>
              </a:rPr>
              <a:pPr>
                <a:defRPr/>
              </a:pPr>
              <a:t>70</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 del Principado de  Andorra</a:t>
            </a:r>
          </a:p>
        </p:txBody>
      </p:sp>
      <p:sp>
        <p:nvSpPr>
          <p:cNvPr id="158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C6CFFEA-9CAB-4B97-A4E0-BBAA15071B97}" type="slidenum">
              <a:rPr lang="es-ES" smtClean="0">
                <a:solidFill>
                  <a:prstClr val="black"/>
                </a:solidFill>
                <a:latin typeface="Calibri" pitchFamily="34" charset="0"/>
              </a:rPr>
              <a:pPr>
                <a:defRPr/>
              </a:pPr>
              <a:t>71</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 e la Princesa</a:t>
            </a:r>
          </a:p>
        </p:txBody>
      </p:sp>
      <p:sp>
        <p:nvSpPr>
          <p:cNvPr id="159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A624AEB-0248-4A8C-881D-2B049EB0CAC8}" type="slidenum">
              <a:rPr lang="es-ES" smtClean="0">
                <a:solidFill>
                  <a:prstClr val="black"/>
                </a:solidFill>
                <a:latin typeface="Calibri" pitchFamily="34" charset="0"/>
              </a:rPr>
              <a:pPr>
                <a:defRPr/>
              </a:pPr>
              <a:t>72</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 rodado al Norte del  Puente de Toledo</a:t>
            </a:r>
          </a:p>
        </p:txBody>
      </p:sp>
      <p:sp>
        <p:nvSpPr>
          <p:cNvPr id="1607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C4A9A5A-96E6-4EC5-B1D4-F7AD8B44641C}" type="slidenum">
              <a:rPr lang="es-ES" smtClean="0">
                <a:solidFill>
                  <a:prstClr val="black"/>
                </a:solidFill>
                <a:latin typeface="Calibri" pitchFamily="34" charset="0"/>
              </a:rPr>
              <a:pPr>
                <a:defRPr/>
              </a:pPr>
              <a:t>73</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 de Toledo</a:t>
            </a:r>
          </a:p>
        </p:txBody>
      </p:sp>
      <p:sp>
        <p:nvSpPr>
          <p:cNvPr id="1617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AE6F690-37CB-4304-AD9C-6CCFC02B4C9F}" type="slidenum">
              <a:rPr lang="es-ES" smtClean="0">
                <a:solidFill>
                  <a:prstClr val="black"/>
                </a:solidFill>
                <a:latin typeface="Calibri" pitchFamily="34" charset="0"/>
              </a:rPr>
              <a:pPr>
                <a:defRPr/>
              </a:pPr>
              <a:t>74</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 Monumental de la Arganzuela</a:t>
            </a:r>
          </a:p>
        </p:txBody>
      </p:sp>
      <p:sp>
        <p:nvSpPr>
          <p:cNvPr id="162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19946E0-02BB-4C34-8CA3-2AFE6B67D4E8}" type="slidenum">
              <a:rPr lang="es-ES" smtClean="0">
                <a:solidFill>
                  <a:prstClr val="black"/>
                </a:solidFill>
                <a:latin typeface="Calibri" pitchFamily="34" charset="0"/>
              </a:rPr>
              <a:pPr>
                <a:defRPr/>
              </a:pPr>
              <a:t>75</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 de Praga</a:t>
            </a:r>
          </a:p>
        </p:txBody>
      </p:sp>
      <p:sp>
        <p:nvSpPr>
          <p:cNvPr id="1638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7C5D08E-BA0D-48D9-AF00-C9DFDC64A836}" type="slidenum">
              <a:rPr lang="es-ES" smtClean="0">
                <a:solidFill>
                  <a:prstClr val="black"/>
                </a:solidFill>
                <a:latin typeface="Calibri" pitchFamily="34" charset="0"/>
              </a:rPr>
              <a:pPr>
                <a:defRPr/>
              </a:pPr>
              <a:t>76</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Puentes  del Matadero e Invernadero</a:t>
            </a:r>
          </a:p>
        </p:txBody>
      </p:sp>
      <p:sp>
        <p:nvSpPr>
          <p:cNvPr id="1648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06785B7-CAAA-4805-8366-506883AA4B99}" type="slidenum">
              <a:rPr lang="es-ES" smtClean="0">
                <a:solidFill>
                  <a:prstClr val="black"/>
                </a:solidFill>
                <a:latin typeface="Calibri" pitchFamily="34" charset="0"/>
              </a:rPr>
              <a:pPr>
                <a:defRPr/>
              </a:pPr>
              <a:t>77</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Pasarela BMX</a:t>
            </a:r>
          </a:p>
        </p:txBody>
      </p:sp>
      <p:sp>
        <p:nvSpPr>
          <p:cNvPr id="1658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72E6B67-1836-4E53-B160-4F42E433F21D}" type="slidenum">
              <a:rPr lang="es-ES" smtClean="0">
                <a:solidFill>
                  <a:prstClr val="black"/>
                </a:solidFill>
                <a:latin typeface="Calibri" pitchFamily="34" charset="0"/>
              </a:rPr>
              <a:pPr>
                <a:defRPr/>
              </a:pPr>
              <a:t>78</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 de Segovia</a:t>
            </a:r>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B9B35D4-FAC5-406A-860D-CD88A53C30D7}" type="slidenum">
              <a:rPr lang="es-ES" smtClean="0">
                <a:solidFill>
                  <a:prstClr val="black"/>
                </a:solidFill>
                <a:latin typeface="Calibri" pitchFamily="34" charset="0"/>
              </a:rPr>
              <a:pPr>
                <a:defRPr/>
              </a:pPr>
              <a:t>79</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 de Segovia</a:t>
            </a:r>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D87A8F7-3DC4-412D-BF8E-97C946203A3A}" type="slidenum">
              <a:rPr lang="es-ES" smtClean="0">
                <a:solidFill>
                  <a:prstClr val="black"/>
                </a:solidFill>
                <a:latin typeface="Calibri" pitchFamily="34" charset="0"/>
              </a:rPr>
              <a:pPr>
                <a:defRPr/>
              </a:pPr>
              <a:t>80</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 de Segovia</a:t>
            </a:r>
          </a:p>
        </p:txBody>
      </p:sp>
      <p:sp>
        <p:nvSpPr>
          <p:cNvPr id="168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3016556-2395-4DAC-A89A-11BC2CAAA8E0}" type="slidenum">
              <a:rPr lang="es-ES" smtClean="0">
                <a:solidFill>
                  <a:prstClr val="black"/>
                </a:solidFill>
                <a:latin typeface="Calibri" pitchFamily="34" charset="0"/>
              </a:rPr>
              <a:pPr>
                <a:defRPr/>
              </a:pPr>
              <a:t>81</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 de Segovia</a:t>
            </a:r>
          </a:p>
        </p:txBody>
      </p:sp>
      <p:sp>
        <p:nvSpPr>
          <p:cNvPr id="169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06CC407-FCB6-4C32-9EDE-FE6B10B2E7DB}" type="slidenum">
              <a:rPr lang="es-ES" smtClean="0">
                <a:solidFill>
                  <a:prstClr val="black"/>
                </a:solidFill>
                <a:latin typeface="Calibri" pitchFamily="34" charset="0"/>
              </a:rPr>
              <a:pPr>
                <a:defRPr/>
              </a:pPr>
              <a:t>82</a:t>
            </a:fld>
            <a:endParaRPr lang="es-ES" dirty="0">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 de Segovia</a:t>
            </a:r>
          </a:p>
        </p:txBody>
      </p:sp>
      <p:sp>
        <p:nvSpPr>
          <p:cNvPr id="171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FAE7504-8A76-48CA-AA99-642A07FC6A6C}" type="slidenum">
              <a:rPr lang="es-ES" smtClean="0">
                <a:solidFill>
                  <a:prstClr val="black"/>
                </a:solidFill>
                <a:latin typeface="Calibri" pitchFamily="34" charset="0"/>
              </a:rPr>
              <a:pPr>
                <a:defRPr/>
              </a:pPr>
              <a:t>83</a:t>
            </a:fld>
            <a:endParaRPr lang="es-ES" dirty="0">
              <a:solidFill>
                <a:prstClr val="black"/>
              </a:solidFill>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 el Rey,Huerta de Partida y Ermita Virgen del Puerto</a:t>
            </a:r>
          </a:p>
        </p:txBody>
      </p:sp>
      <p:sp>
        <p:nvSpPr>
          <p:cNvPr id="1720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67A5610-340A-4CCA-9AEE-DC859321872B}" type="slidenum">
              <a:rPr lang="es-ES" smtClean="0">
                <a:solidFill>
                  <a:prstClr val="black"/>
                </a:solidFill>
                <a:latin typeface="Calibri" pitchFamily="34" charset="0"/>
              </a:rPr>
              <a:pPr>
                <a:defRPr/>
              </a:pPr>
              <a:t>84</a:t>
            </a:fld>
            <a:endParaRPr 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Puente del Principado de Andorra</a:t>
            </a:r>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FC00391-8850-4B25-9DD0-4014F4B4B932}" type="slidenum">
              <a:rPr lang="es-ES" smtClean="0">
                <a:solidFill>
                  <a:prstClr val="black"/>
                </a:solidFill>
                <a:latin typeface="Calibri" pitchFamily="34" charset="0"/>
              </a:rPr>
              <a:pPr>
                <a:defRPr/>
              </a:pPr>
              <a:t>85</a:t>
            </a:fld>
            <a:endParaRPr 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21205E8-04F4-4207-932D-89BE0D9816ED}" type="slidenum">
              <a:rPr lang="es-ES" smtClean="0">
                <a:solidFill>
                  <a:prstClr val="black"/>
                </a:solidFill>
                <a:latin typeface="Calibri" pitchFamily="34" charset="0"/>
              </a:rPr>
              <a:pPr>
                <a:defRPr/>
              </a:pPr>
              <a:t>86</a:t>
            </a:fld>
            <a:endParaRPr 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Rio Manzanares.-Playa</a:t>
            </a:r>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2D9133C-D8D7-4AFE-AA3A-83F47C65541D}" type="slidenum">
              <a:rPr lang="es-ES" smtClean="0">
                <a:solidFill>
                  <a:prstClr val="black"/>
                </a:solidFill>
                <a:latin typeface="Calibri" pitchFamily="34" charset="0"/>
              </a:rPr>
              <a:pPr>
                <a:defRPr/>
              </a:pPr>
              <a:t>87</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462464" cy="2376264"/>
          </a:xfrm>
        </p:spPr>
        <p:txBody>
          <a:bodyPr>
            <a:noAutofit/>
          </a:bodyPr>
          <a:lstStyle/>
          <a:p>
            <a:r>
              <a:rPr lang="es-ES" sz="3200" dirty="0"/>
              <a:t>EUROPA.-LA VUELTA AL MUNDO EN 885 JARDINES.-ESPAÑA.-MADRID.-JARDINES EN EL MANZANARES</a:t>
            </a:r>
          </a:p>
        </p:txBody>
      </p:sp>
      <p:sp>
        <p:nvSpPr>
          <p:cNvPr id="3" name="2 Subtítulo"/>
          <p:cNvSpPr>
            <a:spLocks noGrp="1"/>
          </p:cNvSpPr>
          <p:nvPr>
            <p:ph type="subTitle" idx="1"/>
          </p:nvPr>
        </p:nvSpPr>
        <p:spPr>
          <a:xfrm>
            <a:off x="2627784" y="4941168"/>
            <a:ext cx="4680520"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Jardines en el Manzanares</a:t>
            </a:r>
          </a:p>
        </p:txBody>
      </p:sp>
      <p:sp>
        <p:nvSpPr>
          <p:cNvPr id="7171" name="2 Marcador de contenido"/>
          <p:cNvSpPr>
            <a:spLocks noGrp="1"/>
          </p:cNvSpPr>
          <p:nvPr>
            <p:ph sz="quarter" idx="1"/>
          </p:nvPr>
        </p:nvSpPr>
        <p:spPr/>
        <p:txBody>
          <a:bodyPr/>
          <a:lstStyle/>
          <a:p>
            <a:pPr eaLnBrk="1" hangingPunct="1"/>
            <a:r>
              <a:rPr lang="es-ES" altLang="es-ES" dirty="0"/>
              <a:t>Después de casi un lustro de trabajos se puede disfrutar de las instalaciones que forman parte de </a:t>
            </a:r>
            <a:r>
              <a:rPr lang="es-ES" altLang="es-ES" b="1" dirty="0"/>
              <a:t>Madrid Rio,</a:t>
            </a:r>
            <a:r>
              <a:rPr lang="es-ES" altLang="es-ES" dirty="0"/>
              <a:t> un parque lineal por el que la capital de </a:t>
            </a:r>
            <a:r>
              <a:rPr lang="es-ES" altLang="es-ES" b="1" dirty="0"/>
              <a:t>España</a:t>
            </a:r>
            <a:r>
              <a:rPr lang="es-ES" altLang="es-ES" dirty="0"/>
              <a:t> ha recuperado el rio </a:t>
            </a:r>
            <a:r>
              <a:rPr lang="es-ES" altLang="es-ES" b="1" dirty="0"/>
              <a:t>Manzanares. </a:t>
            </a:r>
            <a:r>
              <a:rPr lang="es-ES" altLang="es-ES" dirty="0"/>
              <a:t>La intervención urbanística que ha transformado una superficie equivalente a </a:t>
            </a:r>
            <a:r>
              <a:rPr lang="es-ES" altLang="es-ES" b="1" dirty="0"/>
              <a:t>1.210.881</a:t>
            </a:r>
            <a:r>
              <a:rPr lang="es-ES" altLang="es-ES" dirty="0"/>
              <a:t> metros cuadrados, donde se han plantado</a:t>
            </a:r>
            <a:r>
              <a:rPr lang="es-ES" altLang="es-ES" b="1" dirty="0"/>
              <a:t> 33.623</a:t>
            </a:r>
            <a:r>
              <a:rPr lang="es-ES" altLang="es-ES" dirty="0"/>
              <a:t> nuevos árboles de </a:t>
            </a:r>
            <a:r>
              <a:rPr lang="es-ES" altLang="es-ES" b="1" dirty="0"/>
              <a:t>47</a:t>
            </a:r>
            <a:r>
              <a:rPr lang="es-ES" altLang="es-ES" dirty="0"/>
              <a:t> especies, </a:t>
            </a:r>
            <a:r>
              <a:rPr lang="es-ES" altLang="es-ES" b="1" dirty="0"/>
              <a:t>470.844</a:t>
            </a:r>
            <a:r>
              <a:rPr lang="es-ES" altLang="es-ES" dirty="0"/>
              <a:t> arbustos de </a:t>
            </a:r>
            <a:r>
              <a:rPr lang="es-ES" altLang="es-ES" b="1" dirty="0"/>
              <a:t>38</a:t>
            </a:r>
            <a:r>
              <a:rPr lang="es-ES" altLang="es-ES" dirty="0"/>
              <a:t> especies, y </a:t>
            </a:r>
            <a:r>
              <a:rPr lang="es-ES" altLang="es-ES" b="1" dirty="0"/>
              <a:t>210.898</a:t>
            </a:r>
            <a:r>
              <a:rPr lang="es-ES" altLang="es-ES" dirty="0"/>
              <a:t> metros cuadrados de pradera. </a:t>
            </a:r>
          </a:p>
        </p:txBody>
      </p:sp>
    </p:spTree>
    <p:extLst>
      <p:ext uri="{BB962C8B-B14F-4D97-AF65-F5344CB8AC3E}">
        <p14:creationId xmlns:p14="http://schemas.microsoft.com/office/powerpoint/2010/main" val="183099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20713"/>
            <a:ext cx="7041976" cy="5399087"/>
          </a:xfrm>
        </p:spPr>
        <p:txBody>
          <a:bodyPr>
            <a:normAutofit fontScale="92500"/>
          </a:bodyPr>
          <a:lstStyle/>
          <a:p>
            <a:pPr eaLnBrk="1" hangingPunct="1"/>
            <a:r>
              <a:rPr lang="es-ES" altLang="es-ES" dirty="0"/>
              <a:t>Esta cifras astronómicas se traducen en una revitalización del espacio publico en </a:t>
            </a:r>
            <a:r>
              <a:rPr lang="es-ES" altLang="es-ES" b="1" dirty="0"/>
              <a:t>Madrid</a:t>
            </a:r>
            <a:r>
              <a:rPr lang="es-ES" altLang="es-ES" dirty="0"/>
              <a:t>, suponiendo su plantificación y construcción uno de los mayores espacios ecológicos de carácter urbano desarrollados en el mundo en las ultimas décadas, y que sirve para vertebrar y cohesionar los diferentes barrios afectados que vivían de espaldas al cauce del rio </a:t>
            </a:r>
            <a:r>
              <a:rPr lang="es-ES" altLang="es-ES" b="1" dirty="0"/>
              <a:t>Manzanares</a:t>
            </a:r>
            <a:r>
              <a:rPr lang="es-ES" altLang="es-ES" dirty="0"/>
              <a:t>, uno de los emblemas identitarios mas importantes para sus ciudadanos.</a:t>
            </a:r>
          </a:p>
          <a:p>
            <a:pPr eaLnBrk="1" hangingPunct="1"/>
            <a:r>
              <a:rPr lang="es-ES" altLang="es-ES" dirty="0"/>
              <a:t>Entre los muchos elementos que conforman la constitución de Madrid Rio, cabe destacar sus numerosos puentes y pasarelas, cuya función es indispensable en el propósito de unir ambas orillas.</a:t>
            </a:r>
          </a:p>
        </p:txBody>
      </p:sp>
    </p:spTree>
    <p:extLst>
      <p:ext uri="{BB962C8B-B14F-4D97-AF65-F5344CB8AC3E}">
        <p14:creationId xmlns:p14="http://schemas.microsoft.com/office/powerpoint/2010/main" val="551886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113984" cy="6120085"/>
          </a:xfrm>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dirty="0"/>
              <a:t>Estos vasos comunicantes van mas allá de las riberas, acercando barrios hasta ahora separados por una vía de circunvalación obsoleta y que ha sido soterrada suponiendo un desafió desde el punto de vista de la ingeniería.</a:t>
            </a:r>
          </a:p>
          <a:p>
            <a:pPr marL="274320" indent="-274320" eaLnBrk="1" fontAlgn="auto" hangingPunct="1">
              <a:spcBef>
                <a:spcPts val="580"/>
              </a:spcBef>
              <a:spcAft>
                <a:spcPts val="0"/>
              </a:spcAft>
              <a:buFont typeface="Wingdings 2"/>
              <a:buChar char=""/>
              <a:defRPr/>
            </a:pPr>
            <a:r>
              <a:rPr lang="es-ES" dirty="0"/>
              <a:t>Una es la pasarela tubular diseñada por el arquitecto </a:t>
            </a:r>
            <a:r>
              <a:rPr lang="es-ES" b="1" dirty="0"/>
              <a:t>Dominique Perrault</a:t>
            </a:r>
            <a:r>
              <a:rPr lang="es-ES" dirty="0"/>
              <a:t>, dividida en dos por una intersección, su brazo mas largo cubre la longitud del cauce, siendo la segunda similar en características aunque algo mas breve en distancia la que tendida sobre el propio parque conecta con la calle. </a:t>
            </a:r>
          </a:p>
          <a:p>
            <a:pPr marL="274320" indent="-274320" eaLnBrk="1" fontAlgn="auto" hangingPunct="1">
              <a:spcBef>
                <a:spcPts val="580"/>
              </a:spcBef>
              <a:spcAft>
                <a:spcPts val="0"/>
              </a:spcAft>
              <a:buFont typeface="Wingdings 2"/>
              <a:buChar char=""/>
              <a:defRPr/>
            </a:pPr>
            <a:r>
              <a:rPr lang="es-ES" dirty="0"/>
              <a:t>Construido con anillos metálicos que se suceden permitiendo las vistas del parque y la iluminación natural, por su interior la pasarela peatonal, esta realizada en madera lo que aparte de resultar cómoda para el usuario aporta frescor en los meses de mas calor.</a:t>
            </a:r>
          </a:p>
        </p:txBody>
      </p:sp>
    </p:spTree>
    <p:extLst>
      <p:ext uri="{BB962C8B-B14F-4D97-AF65-F5344CB8AC3E}">
        <p14:creationId xmlns:p14="http://schemas.microsoft.com/office/powerpoint/2010/main" val="2257763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04813"/>
            <a:ext cx="7185992" cy="5614987"/>
          </a:xfrm>
        </p:spPr>
        <p:txBody>
          <a:bodyPr/>
          <a:lstStyle/>
          <a:p>
            <a:pPr eaLnBrk="1" hangingPunct="1"/>
            <a:r>
              <a:rPr lang="es-ES" altLang="es-ES" dirty="0"/>
              <a:t>Madrid Río se estructura a lo largo del Salón de Pinos, que vertebra el parque desde el puente del Rey hasta el nudo sur, y también alrededor de diferentes zonas ajardinadas que contribuyen a facilitar el acceso y a poner en valor los referentes históricos y arquitectónicos que existen en el ámbito. </a:t>
            </a:r>
          </a:p>
          <a:p>
            <a:pPr eaLnBrk="1" hangingPunct="1"/>
            <a:r>
              <a:rPr lang="es-ES" altLang="es-ES" dirty="0"/>
              <a:t>Se trata de los jardines de Aniceto Marinas, Virgen del Puerto, Puente de Segovia, Puente de Toledo y Matadero Madrid, a lo que se suma el gran parque de la Arganzuela, todos ellos diseñados por el equipo mrio arquitectos</a:t>
            </a:r>
          </a:p>
        </p:txBody>
      </p:sp>
    </p:spTree>
    <p:extLst>
      <p:ext uri="{BB962C8B-B14F-4D97-AF65-F5344CB8AC3E}">
        <p14:creationId xmlns:p14="http://schemas.microsoft.com/office/powerpoint/2010/main" val="1235801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3 Imagen" descr="Madrid.-Avenida de portugaljp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7276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Madrid.-avenida de portugaljpg Despu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5809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Madrid.-Ddel Manzanares.-x3am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0226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Madrid.-Jardin junto al Manzana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6981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Madrid.-Manzanares.-Jardineria.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2796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Madrid.-Manzana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0252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Madrid.-Manzanares.-La Arganzuela.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0472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Madrid.-Manzanares.-PasarelaPuenteOblicu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993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Madrid.-Manzanares.-pasarelasfuncionales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6213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Madrid.-Manzanares.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692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Madrid.-Manzanares.-x6.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8550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Madrid.-Manzanares.-x7.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1284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Madrid.-Manzanares.-x8.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5937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Madrid.-Nuevo Parque del Manzana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0186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Madrid.-Parque Manzanaree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5398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Madrid.-Parque Manzana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509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Madrid.-Parque Manzanare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0692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Madrid.-Pasareal de la ARGANZUELA.-X6.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0953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Madrid.-Pasarela.-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40305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Madrid.-Pasarela de la Arganzuela.-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40536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Madrid.-Pasarela dela Arganzuela.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3199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Madrid.-Puente de Toled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8384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Madrid.-Puente de Toledo Pasarela de la Arganzue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5259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Madrid.-Puente Monumental Arganzuela_jp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30168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Madrid.-Puente oblicuojp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0115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Madrid.-puenteoblicuojpg.-Despu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4769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Madrid.-Puentedesegoviajpg.-Ant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6846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Madrid.-Puentedesegoviajpg.-Despu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97682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Parque del Manzanares.-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1066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Parque del Manzanares.-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44113"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2618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Parque Lineal del Manzana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46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46087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Parque Lineal del Manzanares.-Villaver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5451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Parque Lineal del Manzanares.-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60052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Parque Manzana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72245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parque manzanares madri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1245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ParqueDelManzanares0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34919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ParquelinealdelManzanare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48446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Pasarela ciclista sobre Carr. de Castil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3023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Puente Monumental Arganzuela_jp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37932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www.madrid.es/UnidadesDescentralizadas/ProyectosSingularesUrbanismo/MadridRío/J_Multimedia/Fotos/Actuaciones%20en%20Ejecucion/ficheros/Skate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48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33952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www.madrid.es/UnidadesDescentralizadas/ProyectosSingularesUrbanismo/MadridRío/J_Multimedia/Fotos/Actuaciones%20en%20Ejecucion/ficheros/Patinaje%2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42156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www.madrid.es/UnidadesDescentralizadas/ProyectosSingularesUrbanismo/ProyectoMadridRio/ActTerm/Ficheros/03Huerta_de_la_Parti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92583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80554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www.madrid.es/UnidadesDescentralizadas/ProyectosSingularesUrbanismo/ProyectoMadridRio/ActTerm/Ficheros/01Huerta_de_la_Parti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90805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5595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www.madrid.es/UnidadesDescentralizadas/ProyectosSingularesUrbanismo/ProyectoMadridRio/ActTerm/Ficheros/04Huerta_de_la_Parti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12409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madrid.es/UnidadesDescentralizadas/ProyectosSingularesUrbanismo/MadridRío/J_Multimedia/Fotos/Archivos/0353-jardines-Pte-Toled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9039225"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58006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www.madrid.es/UnidadesDescentralizadas/ProyectosSingularesUrbanismo/MadridRío/J_Multimedia/Fotos/Archivos/0313-jardines-V-del-Puer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02725"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23323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madrid.es/UnidadesDescentralizadas/ProyectosSingularesUrbanismo/MadridRío/J_Multimedia/Fotos/Archivos/0293-jardines-A-Marin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51358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www.madrid.es/UnidadesDescentralizadas/ProyectosSingularesUrbanismo/MadridRío/J_Multimedia/Fotos/Archivos/0341-jardines-Pte-Segov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02725"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19751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www.madrid.es/UnidadesDescentralizadas/ProyectosSingularesUrbanismo/MadridRío/J_Multimedia/Fotos/Archivos/0375-jardines-Matader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10188575" cy="782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56154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www.madrid.es/UnidadesDescentralizadas/ProyectosSingularesUrbanismo/MadridRío/J_Multimedia/Fotos/Archivos/0239-desde-pte-Toled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10080625" cy="779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60456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www.madrid.es/UnidadesDescentralizadas/ProyectosSingularesUrbanismo/MadridRío/J_Multimedia/Fotos/Archivos/IMG_05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34338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www.madrid.es/UnidadesDescentralizadas/ProyectosSingularesUrbanismo/ProyectoMadridRio/ActTerm/Ficheros/01_Juegosinfanti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0932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06224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madrid.es/UnidadesDescentralizadas/ProyectosSingularesUrbanismo/ProyectoMadridRio/ActTerm/Ficheros/03_Juegosinfanti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6525"/>
            <a:ext cx="89916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23591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www.madrid.es/UnidadesDescentralizadas/ProyectosSingularesUrbanismo/MadridRío/J_Multimedia/Fotos/Archivos/DSC_3979%20cop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10800" cy="766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2944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www.madrid.es/UnidadesDescentralizadas/ProyectosSingularesUrbanismo/MadridRío/J_Multimedia/Fotos/Archivos/DSC_3973%20cop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10080625" cy="779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81632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http://www.madrid.es/UnidadesDescentralizadas/ProyectosSingularesUrbanismo/MadridRío/J_Multimedia/Fotos/Archivos/DSC_3976%20cop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10115550" cy="782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21563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www.madrid.es/UnidadesDescentralizadas/ProyectosSingularesUrbanismo/MadridRío/J_Multimedia/Fotos/DSC00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0" y="-136525"/>
            <a:ext cx="9647238" cy="751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26153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www.madrid.es/UnidadesDescentralizadas/ProyectosSingularesUrbanismo/MadridRío/J_Multimedia/Fotos/Playa%20Manzanares_034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972675" cy="762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51267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ww.madrid.es/UnidadesDescentralizadas/ProyectosSingularesUrbanismo/MadridRío/J_Multimedia/Fotos/Archivos/PlayaUrba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46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69501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www.madrid.es/UnidadesDescentralizadas/ProyectosSingularesUrbanismo/MadridRío/J_Multimedia/Fotos/Archivos/Nebulizac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891713" cy="763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96469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www.madrid.es/UnidadesDescentralizadas/ProyectosSingularesUrbanismo/MadridRío/J_Multimedia/Fotos/Archivos/Presa%206%20e%20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7676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www.madrid.es/UnidadesDescentralizadas/ProyectosSingularesUrbanismo/ProyectoMadridRio/ActTerm/Ficheros/01Presas_históric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52393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madrid.es/UnidadesDescentralizadas/ProyectosSingularesUrbanismo/MadridRío/J_Multimedia/Fotos/Archivos/IMG_3619.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9972675" cy="768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6902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www.madrid.es/UnidadesDescentralizadas/ProyectosSingularesUrbanismo/MadridRío/J_Multimedia/Fotos/Archivos/IMG_3353.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9864725" cy="759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56715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www.madrid.es/UnidadesDescentralizadas/ProyectosSingularesUrbanismo/MadridRío/J_Multimedia/Fotos/Archivos/IMG_30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963150" cy="762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85762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www.madrid.es/UnidadesDescentralizadas/ProyectosSingularesUrbanismo/MadridRío/J_Multimedia/Fotos/Archivos/IMG_3116.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9864725" cy="759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7206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www.madrid.es/UnidadesDescentralizadas/ProyectosSingularesUrbanismo/MadridRío/J_Multimedia/Fotos/Archivos/IMG_3443.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10007600" cy="770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7165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www.madrid.es/UnidadesDescentralizadas/ProyectosSingularesUrbanismo/MadridRío/J_Multimedia/Fotos/Archivos/IMG_3184.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90805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95487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www.madrid.es/UnidadesDescentralizadas/ProyectosSingularesUrbanismo/MadridRío/J_Multimedia/Fotos/Archivos/IMG_3163.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39040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www.madrid.es/UnidadesDescentralizadas/ProyectosSingularesUrbanismo/MadridRío/J_Multimedia/Fotos/Archivos/PuenteArganzuel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313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70218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www.madrid.es/UnidadesDescentralizadas/ProyectosSingularesUrbanismo/MadridRío/J_Multimedia/Fotos/Archivos/IMG_3527.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14860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www.madrid.es/UnidadesDescentralizadas/ProyectosSingularesUrbanismo/MadridRío/J_Multimedia/Fotos/Archivos/IMG_3417.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30536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madrid.es/UnidadesDescentralizadas/ProyectosSingularesUrbanismo/MadridRío/J_Multimedia/Fotos/Archivos/Pasarela%20BMX%2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10188575" cy="779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49484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www.madrid.es/UnidadesDescentralizadas/ProyectosSingularesUrbanismo/ProyectoMadridRio/ActTerm/Ficheros/03_Puente_Segov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90805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50135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www.madrid.es/UnidadesDescentralizadas/ProyectosSingularesUrbanismo/ProyectoMadridRio/ActTerm/Ficheros/02_Puente_Segov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30016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http://www.madrid.es/UnidadesDescentralizadas/ProyectosSingularesUrbanismo/ProyectoMadridRio/ActTerm/Ficheros/05_Puente_Segov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80738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www.madrid.es/UnidadesDescentralizadas/ProyectosSingularesUrbanismo/ProyectoMadridRio/ActTerm/Ficheros/06_Puente_Segov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61825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www.madrid.es/UnidadesDescentralizadas/ProyectosSingularesUrbanismo/ProyectoMadridRio/ActTerm/Ficheros/07_Puente_Segov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77124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www.madrid.es/UnidadesDescentralizadas/ProyectosSingularesUrbanismo/MadridRío/J_Multimedia/Fotos/Archivos/Rey,%20ermita,%20Huerta,%20Segov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88913"/>
            <a:ext cx="10080625" cy="740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8539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www.madrid.es/UnidadesDescentralizadas/ProyectosSingularesUrbanismo/ProyectoMadridRio/ActTerm/Ficheros/02Puente_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7213"/>
            <a:ext cx="9307513" cy="1012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06658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ww.licenciaactividad.es/images/editor/abril/PuenteArganzuela00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9355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static.panoramio.com/photos/original/520816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18417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TotalTime>
  <Words>866</Words>
  <Application>Microsoft Office PowerPoint</Application>
  <PresentationFormat>Presentación en pantalla (4:3)</PresentationFormat>
  <Paragraphs>167</Paragraphs>
  <Slides>87</Slides>
  <Notes>78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87</vt:i4>
      </vt:variant>
    </vt:vector>
  </HeadingPairs>
  <TitlesOfParts>
    <vt:vector size="92" baseType="lpstr">
      <vt:lpstr>Calibri</vt:lpstr>
      <vt:lpstr>Century Schoolbook</vt:lpstr>
      <vt:lpstr>Wingdings</vt:lpstr>
      <vt:lpstr>Wingdings 2</vt:lpstr>
      <vt:lpstr>Default Theme</vt:lpstr>
      <vt:lpstr>EUROPA.-LA VUELTA AL MUNDO EN 885 JARDINES.-ESPAÑA.-MADRID.-JARDINES EN EL MANZANARES</vt:lpstr>
      <vt:lpstr>Jardines en el Manzanares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2013-09-12T16:18:33Z</dcterms:created>
  <dcterms:modified xsi:type="dcterms:W3CDTF">2018-03-11T05:52:39Z</dcterms:modified>
</cp:coreProperties>
</file>