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2"/>
  </p:notesMasterIdLst>
  <p:sldIdLst>
    <p:sldId id="256" r:id="rId2"/>
    <p:sldId id="257" r:id="rId3"/>
    <p:sldId id="258" r:id="rId4"/>
    <p:sldId id="355"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93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3FCC6-E99A-45D1-99AA-22780F014B17}" type="datetimeFigureOut">
              <a:rPr lang="es-ES" smtClean="0"/>
              <a:t>11/03/2018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39642B-0642-4A8A-976C-A44C0DE66961}" type="slidenum">
              <a:rPr lang="es-ES" smtClean="0"/>
              <a:t>‹Nº›</a:t>
            </a:fld>
            <a:endParaRPr lang="es-ES"/>
          </a:p>
        </p:txBody>
      </p:sp>
    </p:spTree>
    <p:extLst>
      <p:ext uri="{BB962C8B-B14F-4D97-AF65-F5344CB8AC3E}">
        <p14:creationId xmlns:p14="http://schemas.microsoft.com/office/powerpoint/2010/main" val="2248450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Estanque del Retiro</a:t>
            </a:r>
          </a:p>
        </p:txBody>
      </p:sp>
      <p:sp>
        <p:nvSpPr>
          <p:cNvPr id="1075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562685A-D483-483C-B197-D45310F56F66}" type="slidenum">
              <a:rPr lang="es-ES" smtClean="0">
                <a:solidFill>
                  <a:prstClr val="black"/>
                </a:solidFill>
                <a:latin typeface="Calibri" pitchFamily="34" charset="0"/>
              </a:rPr>
              <a:pPr>
                <a:defRPr/>
              </a:pPr>
              <a:t>11</a:t>
            </a:fld>
            <a:endParaRPr lang="es-ES">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5A400A-7E20-430A-BF1C-3E1EEF600371}" type="slidenum">
              <a:rPr lang="es-ES" smtClean="0">
                <a:solidFill>
                  <a:prstClr val="black"/>
                </a:solidFill>
                <a:latin typeface="Calibri" pitchFamily="34" charset="0"/>
              </a:rPr>
              <a:pPr>
                <a:defRPr/>
              </a:pPr>
              <a:t>12</a:t>
            </a:fld>
            <a:endParaRPr lang="es-ES">
              <a:solidFill>
                <a:prstClr val="black"/>
              </a:solidFill>
              <a:latin typeface="Calibri" pitchFamily="34" charset="0"/>
            </a:endParaRPr>
          </a:p>
        </p:txBody>
      </p:sp>
      <p:sp>
        <p:nvSpPr>
          <p:cNvPr id="1095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Madrid.-Parque del Retiro.-Monumento a Alfonso XII</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01008C7-A0A8-403C-BEEA-32554E47D642}" type="slidenum">
              <a:rPr lang="es-ES" smtClean="0">
                <a:solidFill>
                  <a:prstClr val="black"/>
                </a:solidFill>
                <a:latin typeface="Calibri" pitchFamily="34" charset="0"/>
              </a:rPr>
              <a:pPr>
                <a:defRPr/>
              </a:pPr>
              <a:t>13</a:t>
            </a:fld>
            <a:endParaRPr lang="es-ES">
              <a:solidFill>
                <a:prstClr val="black"/>
              </a:solidFill>
              <a:latin typeface="Calibri" pitchFamily="34" charset="0"/>
            </a:endParaRPr>
          </a:p>
        </p:txBody>
      </p:sp>
      <p:sp>
        <p:nvSpPr>
          <p:cNvPr id="110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Madrid.-Retiro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FF76B33-C9E7-4322-B1F6-7F5127CE1848}" type="slidenum">
              <a:rPr lang="es-ES" smtClean="0">
                <a:solidFill>
                  <a:prstClr val="black"/>
                </a:solidFill>
                <a:latin typeface="Calibri" pitchFamily="34" charset="0"/>
              </a:rPr>
              <a:pPr>
                <a:defRPr/>
              </a:pPr>
              <a:t>14</a:t>
            </a:fld>
            <a:endParaRPr lang="es-ES">
              <a:solidFill>
                <a:prstClr val="black"/>
              </a:solidFill>
              <a:latin typeface="Calibri" pitchFamily="34" charset="0"/>
            </a:endParaRPr>
          </a:p>
        </p:txBody>
      </p:sp>
      <p:sp>
        <p:nvSpPr>
          <p:cNvPr id="111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Madrid.-Retiro.-Paseo de Argentina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08EDA71-BEB0-482E-AA4E-4D8202CA71BF}" type="slidenum">
              <a:rPr lang="es-ES" smtClean="0">
                <a:solidFill>
                  <a:prstClr val="black"/>
                </a:solidFill>
                <a:latin typeface="Calibri" pitchFamily="34" charset="0"/>
              </a:rPr>
              <a:pPr>
                <a:defRPr/>
              </a:pPr>
              <a:t>15</a:t>
            </a:fld>
            <a:endParaRPr lang="es-ES">
              <a:solidFill>
                <a:prstClr val="black"/>
              </a:solidFill>
              <a:latin typeface="Calibri" pitchFamily="34"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Madrid.-Retiro.-Paseo de la Argentina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2EC012-FA0B-4671-B8D5-905000B77439}" type="slidenum">
              <a:rPr lang="es-ES" smtClean="0">
                <a:solidFill>
                  <a:prstClr val="black"/>
                </a:solidFill>
                <a:latin typeface="Calibri" pitchFamily="34" charset="0"/>
              </a:rPr>
              <a:pPr>
                <a:defRPr/>
              </a:pPr>
              <a:t>16</a:t>
            </a:fld>
            <a:endParaRPr lang="es-ES">
              <a:solidFill>
                <a:prstClr val="black"/>
              </a:solidFill>
              <a:latin typeface="Calibri" pitchFamily="34" charset="0"/>
            </a:endParaRPr>
          </a:p>
        </p:txBody>
      </p:sp>
      <p:sp>
        <p:nvSpPr>
          <p:cNvPr id="1136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Madrid.-Retiro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Retiro.-Paseo de Argentina</a:t>
            </a:r>
          </a:p>
        </p:txBody>
      </p:sp>
      <p:sp>
        <p:nvSpPr>
          <p:cNvPr id="1136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6E8DEC-A337-4FF4-9648-886CBB402972}" type="slidenum">
              <a:rPr lang="es-ES" smtClean="0">
                <a:solidFill>
                  <a:prstClr val="black"/>
                </a:solidFill>
                <a:latin typeface="Calibri" pitchFamily="34" charset="0"/>
              </a:rPr>
              <a:pPr>
                <a:defRPr/>
              </a:pPr>
              <a:t>17</a:t>
            </a:fld>
            <a:endParaRPr lang="es-ES">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14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A84A70-D5E3-4039-8A50-46EEE5E1F0C4}" type="slidenum">
              <a:rPr lang="es-ES" smtClean="0">
                <a:solidFill>
                  <a:prstClr val="black"/>
                </a:solidFill>
                <a:latin typeface="Calibri" pitchFamily="34" charset="0"/>
              </a:rPr>
              <a:pPr>
                <a:defRPr/>
              </a:pPr>
              <a:t>18</a:t>
            </a:fld>
            <a:endParaRPr lang="es-ES">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el Retiro</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75348F-7172-4002-B868-30EDBDDC1772}" type="slidenum">
              <a:rPr lang="es-ES" smtClean="0">
                <a:solidFill>
                  <a:prstClr val="black"/>
                </a:solidFill>
                <a:latin typeface="Calibri" pitchFamily="34" charset="0"/>
              </a:rPr>
              <a:pPr>
                <a:defRPr/>
              </a:pPr>
              <a:t>19</a:t>
            </a:fld>
            <a:endParaRPr lang="es-ES">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6A3062B-0D31-41B6-A8B1-DA33DC0828A5}" type="slidenum">
              <a:rPr lang="es-ES" smtClean="0">
                <a:solidFill>
                  <a:prstClr val="black"/>
                </a:solidFill>
                <a:latin typeface="Calibri" pitchFamily="34" charset="0"/>
              </a:rPr>
              <a:pPr>
                <a:defRPr/>
              </a:pPr>
              <a:t>20</a:t>
            </a:fld>
            <a:endParaRPr lang="es-ES">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744CA3F-7382-4EA0-93AC-CD5BA9CF02BB}" type="slidenum">
              <a:rPr lang="es-ES" smtClean="0">
                <a:solidFill>
                  <a:prstClr val="black"/>
                </a:solidFill>
                <a:latin typeface="Calibri" pitchFamily="34" charset="0"/>
              </a:rPr>
              <a:pPr>
                <a:defRPr/>
              </a:pPr>
              <a:t>21</a:t>
            </a:fld>
            <a:endParaRPr lang="es-ES">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D6B2444-D175-4A86-9894-DD03AFAD9627}" type="slidenum">
              <a:rPr lang="es-ES" smtClean="0">
                <a:solidFill>
                  <a:prstClr val="black"/>
                </a:solidFill>
                <a:latin typeface="Calibri" pitchFamily="34" charset="0"/>
              </a:rPr>
              <a:pPr>
                <a:defRPr/>
              </a:pPr>
              <a:t>22</a:t>
            </a:fld>
            <a:endParaRPr lang="es-ES">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0EC0DA-1EE0-4977-B590-4BDACC0DE859}" type="slidenum">
              <a:rPr lang="es-ES" smtClean="0">
                <a:solidFill>
                  <a:prstClr val="black"/>
                </a:solidFill>
                <a:latin typeface="Calibri" pitchFamily="34" charset="0"/>
              </a:rPr>
              <a:pPr>
                <a:defRPr/>
              </a:pPr>
              <a:t>23</a:t>
            </a:fld>
            <a:endParaRPr lang="es-ES">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el Retiro</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33F6AFA-8D49-4EA7-9210-9E43F26098AA}" type="slidenum">
              <a:rPr lang="es-ES" smtClean="0">
                <a:solidFill>
                  <a:prstClr val="black"/>
                </a:solidFill>
                <a:latin typeface="Calibri" pitchFamily="34" charset="0"/>
              </a:rPr>
              <a:pPr>
                <a:defRPr/>
              </a:pPr>
              <a:t>24</a:t>
            </a:fld>
            <a:endParaRPr lang="es-ES">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5CEBC18-8F39-424B-85F3-F85D8660137B}" type="slidenum">
              <a:rPr lang="es-ES" smtClean="0">
                <a:solidFill>
                  <a:prstClr val="black"/>
                </a:solidFill>
                <a:latin typeface="Calibri" pitchFamily="34" charset="0"/>
              </a:rPr>
              <a:pPr>
                <a:defRPr/>
              </a:pPr>
              <a:t>25</a:t>
            </a:fld>
            <a:endParaRPr lang="es-ES">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 los Ausentes</a:t>
            </a:r>
          </a:p>
        </p:txBody>
      </p:sp>
      <p:sp>
        <p:nvSpPr>
          <p:cNvPr id="116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496B16-6E5A-4535-A569-93A8D4F45E4A}" type="slidenum">
              <a:rPr lang="es-ES" smtClean="0">
                <a:solidFill>
                  <a:prstClr val="black"/>
                </a:solidFill>
                <a:latin typeface="Calibri" pitchFamily="34" charset="0"/>
              </a:rPr>
              <a:pPr>
                <a:defRPr/>
              </a:pPr>
              <a:t>26</a:t>
            </a:fld>
            <a:endParaRPr lang="es-ES">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Casón del Buen Retiro</a:t>
            </a:r>
          </a:p>
        </p:txBody>
      </p:sp>
      <p:sp>
        <p:nvSpPr>
          <p:cNvPr id="117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AB8C38-9DF0-4C10-A4A8-044BA29B0DF6}" type="slidenum">
              <a:rPr lang="es-ES" smtClean="0">
                <a:solidFill>
                  <a:prstClr val="black"/>
                </a:solidFill>
                <a:latin typeface="Calibri" pitchFamily="34" charset="0"/>
              </a:rPr>
              <a:pPr>
                <a:defRPr/>
              </a:pPr>
              <a:t>27</a:t>
            </a:fld>
            <a:endParaRPr lang="es-ES">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Fuente de la Sardana</a:t>
            </a:r>
          </a:p>
        </p:txBody>
      </p:sp>
      <p:sp>
        <p:nvSpPr>
          <p:cNvPr id="118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C7D790-7064-4C08-9BF9-00C084651E1B}" type="slidenum">
              <a:rPr lang="es-ES" smtClean="0">
                <a:solidFill>
                  <a:prstClr val="black"/>
                </a:solidFill>
                <a:latin typeface="Calibri" pitchFamily="34" charset="0"/>
              </a:rPr>
              <a:pPr>
                <a:defRPr/>
              </a:pPr>
              <a:t>28</a:t>
            </a:fld>
            <a:endParaRPr lang="es-ES">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Fuente e los Galápagos</a:t>
            </a:r>
          </a:p>
        </p:txBody>
      </p:sp>
      <p:sp>
        <p:nvSpPr>
          <p:cNvPr id="119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1462D8F-C4BC-446C-8762-601E0EB7BB52}" type="slidenum">
              <a:rPr lang="es-ES" smtClean="0">
                <a:solidFill>
                  <a:prstClr val="black"/>
                </a:solidFill>
                <a:latin typeface="Calibri" pitchFamily="34" charset="0"/>
              </a:rPr>
              <a:pPr>
                <a:defRPr/>
              </a:pPr>
              <a:t>29</a:t>
            </a:fld>
            <a:endParaRPr lang="es-ES">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Retiro.-Fuente de los Galápagos</a:t>
            </a:r>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DD0D17-F502-43E1-8E26-60C95F2C1F79}" type="slidenum">
              <a:rPr lang="es-ES" smtClean="0">
                <a:solidFill>
                  <a:prstClr val="black"/>
                </a:solidFill>
                <a:latin typeface="Calibri" pitchFamily="34" charset="0"/>
              </a:rPr>
              <a:pPr>
                <a:defRPr/>
              </a:pPr>
              <a:t>30</a:t>
            </a:fld>
            <a:endParaRPr lang="es-ES">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Retiro.-Montaña de los Gatos</a:t>
            </a:r>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CA7409-4966-4B9C-8788-79715E3DC331}" type="slidenum">
              <a:rPr lang="es-ES" smtClean="0">
                <a:solidFill>
                  <a:prstClr val="black"/>
                </a:solidFill>
                <a:latin typeface="Calibri" pitchFamily="34" charset="0"/>
              </a:rPr>
              <a:pPr>
                <a:defRPr/>
              </a:pPr>
              <a:t>31</a:t>
            </a:fld>
            <a:endParaRPr lang="es-ES">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Retiro.-Montaña</a:t>
            </a:r>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82C70AF-1F96-405F-A6E1-3319F87E9F28}" type="slidenum">
              <a:rPr lang="es-ES" smtClean="0">
                <a:solidFill>
                  <a:prstClr val="black"/>
                </a:solidFill>
                <a:latin typeface="Calibri" pitchFamily="34" charset="0"/>
              </a:rPr>
              <a:pPr>
                <a:defRPr/>
              </a:pPr>
              <a:t>32</a:t>
            </a:fld>
            <a:endParaRPr lang="es-ES">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Retiro.-Alvarez Quintero y Ruperto Chapi</a:t>
            </a:r>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923D80A-EFA0-4D19-9A61-307B2841A9EA}" type="slidenum">
              <a:rPr lang="es-ES" smtClean="0">
                <a:solidFill>
                  <a:prstClr val="black"/>
                </a:solidFill>
                <a:latin typeface="Calibri" pitchFamily="34" charset="0"/>
              </a:rPr>
              <a:pPr>
                <a:defRPr/>
              </a:pPr>
              <a:t>33</a:t>
            </a:fld>
            <a:endParaRPr lang="es-ES">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Monumento a Cuba</a:t>
            </a:r>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9529E0-5052-4511-8875-964E570D6623}" type="slidenum">
              <a:rPr lang="es-ES" smtClean="0">
                <a:solidFill>
                  <a:prstClr val="black"/>
                </a:solidFill>
                <a:latin typeface="Calibri" pitchFamily="34" charset="0"/>
              </a:rPr>
              <a:pPr>
                <a:defRPr/>
              </a:pPr>
              <a:t>34</a:t>
            </a:fld>
            <a:endParaRPr lang="es-ES">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Martínez Campos</a:t>
            </a:r>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26D8A5-485D-40B4-839E-7EC6CACE591D}" type="slidenum">
              <a:rPr lang="es-ES" smtClean="0">
                <a:solidFill>
                  <a:prstClr val="black"/>
                </a:solidFill>
                <a:latin typeface="Calibri" pitchFamily="34" charset="0"/>
              </a:rPr>
              <a:pPr>
                <a:defRPr/>
              </a:pPr>
              <a:t>35</a:t>
            </a:fld>
            <a:endParaRPr lang="es-ES">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Ángel Caído</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8A923ED-CCD6-4F97-9546-F0968A148C03}" type="slidenum">
              <a:rPr lang="es-ES" smtClean="0">
                <a:solidFill>
                  <a:prstClr val="black"/>
                </a:solidFill>
                <a:latin typeface="Calibri" pitchFamily="34" charset="0"/>
              </a:rPr>
              <a:pPr>
                <a:defRPr/>
              </a:pPr>
              <a:t>36</a:t>
            </a:fld>
            <a:endParaRPr lang="es-ES">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60E081-18D4-4CDB-B10F-79BB847FE16F}" type="slidenum">
              <a:rPr lang="es-ES" smtClean="0">
                <a:solidFill>
                  <a:prstClr val="black"/>
                </a:solidFill>
                <a:latin typeface="Calibri" pitchFamily="34" charset="0"/>
              </a:rPr>
              <a:pPr>
                <a:defRPr/>
              </a:pPr>
              <a:t>37</a:t>
            </a:fld>
            <a:endParaRPr lang="es-ES">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Retiro.-Canal</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C0EB8F-819F-4681-AFFE-C8721D46AB03}" type="slidenum">
              <a:rPr lang="es-ES" smtClean="0">
                <a:solidFill>
                  <a:prstClr val="black"/>
                </a:solidFill>
                <a:latin typeface="Calibri" pitchFamily="34" charset="0"/>
              </a:rPr>
              <a:pPr>
                <a:defRPr/>
              </a:pPr>
              <a:t>38</a:t>
            </a:fld>
            <a:endParaRPr lang="es-ES">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Retiro.-Ruinas</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7798C9-4533-4F08-A9C6-2947F8B24D47}" type="slidenum">
              <a:rPr lang="es-ES" smtClean="0">
                <a:solidFill>
                  <a:prstClr val="black"/>
                </a:solidFill>
                <a:latin typeface="Calibri" pitchFamily="34" charset="0"/>
              </a:rPr>
              <a:pPr>
                <a:defRPr/>
              </a:pPr>
              <a:t>39</a:t>
            </a:fld>
            <a:endParaRPr lang="es-ES">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Retiro.-Teatro de Titeres</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FCC5A25-F540-4CF7-90C5-D113ED614892}" type="slidenum">
              <a:rPr lang="es-ES" smtClean="0">
                <a:solidFill>
                  <a:prstClr val="black"/>
                </a:solidFill>
                <a:latin typeface="Calibri" pitchFamily="34" charset="0"/>
              </a:rPr>
              <a:pPr>
                <a:defRPr/>
              </a:pPr>
              <a:t>40</a:t>
            </a:fld>
            <a:endParaRPr lang="es-ES">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El Parterre</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B0AB278-8711-4776-A0FF-B9906DFCC09A}" type="slidenum">
              <a:rPr lang="es-ES" smtClean="0">
                <a:solidFill>
                  <a:prstClr val="black"/>
                </a:solidFill>
                <a:latin typeface="Calibri" pitchFamily="34" charset="0"/>
              </a:rPr>
              <a:pPr>
                <a:defRPr/>
              </a:pPr>
              <a:t>41</a:t>
            </a:fld>
            <a:endParaRPr lang="es-ES">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68E64C-AA7A-4238-AC12-F6823DE7CCD0}" type="slidenum">
              <a:rPr lang="es-ES" smtClean="0">
                <a:solidFill>
                  <a:prstClr val="black"/>
                </a:solidFill>
                <a:latin typeface="Calibri" pitchFamily="34" charset="0"/>
              </a:rPr>
              <a:pPr>
                <a:defRPr/>
              </a:pPr>
              <a:t>42</a:t>
            </a:fld>
            <a:endParaRPr lang="es-ES">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C04BD0-315D-423D-A2A8-30CB8D819D1F}" type="slidenum">
              <a:rPr lang="es-ES" smtClean="0">
                <a:solidFill>
                  <a:prstClr val="black"/>
                </a:solidFill>
                <a:latin typeface="Calibri" pitchFamily="34" charset="0"/>
              </a:rPr>
              <a:pPr>
                <a:defRPr/>
              </a:pPr>
              <a:t>43</a:t>
            </a:fld>
            <a:endParaRPr lang="es-ES">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Retiro.-El Parterre</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84BD4F2-B8AE-418B-ABA8-7079B557875B}" type="slidenum">
              <a:rPr lang="es-ES" smtClean="0">
                <a:solidFill>
                  <a:prstClr val="black"/>
                </a:solidFill>
                <a:latin typeface="Calibri" pitchFamily="34" charset="0"/>
              </a:rPr>
              <a:pPr>
                <a:defRPr/>
              </a:pPr>
              <a:t>44</a:t>
            </a:fld>
            <a:endParaRPr lang="es-ES">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El Parterre</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2940021-B791-4DA0-960C-0DC6932C2D4B}" type="slidenum">
              <a:rPr lang="es-ES" smtClean="0">
                <a:solidFill>
                  <a:prstClr val="black"/>
                </a:solidFill>
                <a:latin typeface="Calibri" pitchFamily="34" charset="0"/>
              </a:rPr>
              <a:pPr>
                <a:defRPr/>
              </a:pPr>
              <a:t>45</a:t>
            </a:fld>
            <a:endParaRPr lang="es-ES">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Retiro.-El Parterre</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389648-F826-48BE-8F69-B874E87B866E}" type="slidenum">
              <a:rPr lang="es-ES" smtClean="0">
                <a:solidFill>
                  <a:prstClr val="black"/>
                </a:solidFill>
                <a:latin typeface="Calibri" pitchFamily="34" charset="0"/>
              </a:rPr>
              <a:pPr>
                <a:defRPr/>
              </a:pPr>
              <a:t>46</a:t>
            </a:fld>
            <a:endParaRPr lang="es-ES">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90CF3F-24E0-4997-814B-C29734DFB31E}" type="slidenum">
              <a:rPr lang="es-ES" smtClean="0">
                <a:solidFill>
                  <a:prstClr val="black"/>
                </a:solidFill>
                <a:latin typeface="Calibri" pitchFamily="34" charset="0"/>
              </a:rPr>
              <a:pPr>
                <a:defRPr/>
              </a:pPr>
              <a:t>47</a:t>
            </a:fld>
            <a:endParaRPr lang="es-ES">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Retiro.-El Parterre</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4D6B8B1-7CC3-4021-B0D8-DEB363CBEFA1}" type="slidenum">
              <a:rPr lang="es-ES" smtClean="0">
                <a:solidFill>
                  <a:prstClr val="black"/>
                </a:solidFill>
                <a:latin typeface="Calibri" pitchFamily="34" charset="0"/>
              </a:rPr>
              <a:pPr>
                <a:defRPr/>
              </a:pPr>
              <a:t>48</a:t>
            </a:fld>
            <a:endParaRPr lang="es-ES">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7063EAE-1A56-4E9B-9ED8-9C7CD9486248}" type="slidenum">
              <a:rPr lang="es-ES" smtClean="0">
                <a:solidFill>
                  <a:prstClr val="black"/>
                </a:solidFill>
                <a:latin typeface="Calibri" pitchFamily="34" charset="0"/>
              </a:rPr>
              <a:pPr>
                <a:defRPr/>
              </a:pPr>
              <a:t>49</a:t>
            </a:fld>
            <a:endParaRPr lang="es-ES">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el Retiro.-Cipreses</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48E0D7-808A-4194-B5BF-1E6D3D4A64CF}" type="slidenum">
              <a:rPr lang="es-ES" smtClean="0">
                <a:solidFill>
                  <a:prstClr val="black"/>
                </a:solidFill>
                <a:latin typeface="Calibri" pitchFamily="34" charset="0"/>
              </a:rPr>
              <a:pPr>
                <a:defRPr/>
              </a:pPr>
              <a:t>50</a:t>
            </a:fld>
            <a:endParaRPr lang="es-ES">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Retiro.-El Parterre</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FCFB38-711D-417D-8C24-F509009E6E5C}" type="slidenum">
              <a:rPr lang="es-ES" smtClean="0">
                <a:solidFill>
                  <a:prstClr val="black"/>
                </a:solidFill>
                <a:latin typeface="Calibri" pitchFamily="34" charset="0"/>
              </a:rPr>
              <a:pPr>
                <a:defRPr/>
              </a:pPr>
              <a:t>51</a:t>
            </a:fld>
            <a:endParaRPr lang="es-ES">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Retiro.-Benavente</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19539B-6897-4628-8B4B-949A2CA9156F}" type="slidenum">
              <a:rPr lang="es-ES" smtClean="0">
                <a:solidFill>
                  <a:prstClr val="black"/>
                </a:solidFill>
                <a:latin typeface="Calibri" pitchFamily="34" charset="0"/>
              </a:rPr>
              <a:pPr>
                <a:defRPr/>
              </a:pPr>
              <a:t>52</a:t>
            </a:fld>
            <a:endParaRPr lang="es-ES">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Retiro.-El Parterre</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4D6233-EC41-4659-8DE7-38949CE6CC4C}" type="slidenum">
              <a:rPr lang="es-ES" smtClean="0">
                <a:solidFill>
                  <a:prstClr val="black"/>
                </a:solidFill>
                <a:latin typeface="Calibri" pitchFamily="34" charset="0"/>
              </a:rPr>
              <a:pPr>
                <a:defRPr/>
              </a:pPr>
              <a:t>53</a:t>
            </a:fld>
            <a:endParaRPr lang="es-ES">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Fuente de la Alcachofa</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36B549-831C-4F4F-AC71-4DFDE5D5B0E2}" type="slidenum">
              <a:rPr lang="es-ES" smtClean="0">
                <a:solidFill>
                  <a:prstClr val="black"/>
                </a:solidFill>
                <a:latin typeface="Calibri" pitchFamily="34" charset="0"/>
              </a:rPr>
              <a:pPr>
                <a:defRPr/>
              </a:pPr>
              <a:t>54</a:t>
            </a:fld>
            <a:endParaRPr lang="es-ES">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73F8006-6FE6-4AD3-8FE9-AB3BD2DA75D4}" type="slidenum">
              <a:rPr lang="es-ES" smtClean="0">
                <a:solidFill>
                  <a:prstClr val="black"/>
                </a:solidFill>
                <a:latin typeface="Calibri" pitchFamily="34" charset="0"/>
              </a:rPr>
              <a:pPr>
                <a:defRPr/>
              </a:pPr>
              <a:t>55</a:t>
            </a:fld>
            <a:endParaRPr lang="es-ES">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Retiro.-Rosaleda</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11C07E-1EBA-4203-A2EE-20BD5E67764E}" type="slidenum">
              <a:rPr lang="es-ES" smtClean="0">
                <a:solidFill>
                  <a:prstClr val="black"/>
                </a:solidFill>
                <a:latin typeface="Calibri" pitchFamily="34" charset="0"/>
              </a:rPr>
              <a:pPr>
                <a:defRPr/>
              </a:pPr>
              <a:t>56</a:t>
            </a:fld>
            <a:endParaRPr lang="es-ES">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Retiro.-Rosaleda</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473B00-A5D3-447F-86C9-117382EB713F}" type="slidenum">
              <a:rPr lang="es-ES" smtClean="0">
                <a:solidFill>
                  <a:prstClr val="black"/>
                </a:solidFill>
                <a:latin typeface="Calibri" pitchFamily="34" charset="0"/>
              </a:rPr>
              <a:pPr>
                <a:defRPr/>
              </a:pPr>
              <a:t>57</a:t>
            </a:fld>
            <a:endParaRPr lang="es-ES">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Retiro.-Rosaleda</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5039DA-D6DB-4F90-9A82-B0EBB1B046B4}" type="slidenum">
              <a:rPr lang="es-ES" smtClean="0">
                <a:solidFill>
                  <a:prstClr val="black"/>
                </a:solidFill>
                <a:latin typeface="Calibri" pitchFamily="34" charset="0"/>
              </a:rPr>
              <a:pPr>
                <a:defRPr/>
              </a:pPr>
              <a:t>58</a:t>
            </a:fld>
            <a:endParaRPr lang="es-ES">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Rosaleda</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6DBBB5-D206-411A-9D3E-69986E406EE1}" type="slidenum">
              <a:rPr lang="es-ES" smtClean="0">
                <a:solidFill>
                  <a:prstClr val="black"/>
                </a:solidFill>
                <a:latin typeface="Calibri" pitchFamily="34" charset="0"/>
              </a:rPr>
              <a:pPr>
                <a:defRPr/>
              </a:pPr>
              <a:t>59</a:t>
            </a:fld>
            <a:endParaRPr lang="es-ES">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Rosaleda</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38E0DCD-6A1A-4E00-AE08-FCE5580CD2A9}" type="slidenum">
              <a:rPr lang="es-ES" smtClean="0">
                <a:solidFill>
                  <a:prstClr val="black"/>
                </a:solidFill>
                <a:latin typeface="Calibri" pitchFamily="34" charset="0"/>
              </a:rPr>
              <a:pPr>
                <a:defRPr/>
              </a:pPr>
              <a:t>60</a:t>
            </a:fld>
            <a:endParaRPr lang="es-ES">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el Retiro.-Rosaleda</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D22B26-7DB8-4529-AEA5-4D4136CBDA20}" type="slidenum">
              <a:rPr lang="es-ES" smtClean="0">
                <a:solidFill>
                  <a:prstClr val="black"/>
                </a:solidFill>
                <a:latin typeface="Calibri" pitchFamily="34" charset="0"/>
              </a:rPr>
              <a:pPr>
                <a:defRPr/>
              </a:pPr>
              <a:t>61</a:t>
            </a:fld>
            <a:endParaRPr lang="es-ES">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047E8B-6478-4C09-98F0-80E8419F22BA}" type="slidenum">
              <a:rPr lang="es-ES" smtClean="0">
                <a:solidFill>
                  <a:prstClr val="black"/>
                </a:solidFill>
                <a:latin typeface="Calibri" pitchFamily="34" charset="0"/>
              </a:rPr>
              <a:pPr>
                <a:defRPr/>
              </a:pPr>
              <a:t>62</a:t>
            </a:fld>
            <a:endParaRPr lang="es-ES">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5D46BAC-5288-490B-8C31-40F854229E85}" type="slidenum">
              <a:rPr lang="es-ES" smtClean="0">
                <a:solidFill>
                  <a:prstClr val="black"/>
                </a:solidFill>
                <a:latin typeface="Calibri" pitchFamily="34" charset="0"/>
              </a:rPr>
              <a:pPr>
                <a:defRPr/>
              </a:pPr>
              <a:t>63</a:t>
            </a:fld>
            <a:endParaRPr lang="es-ES">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9415B80-DFE6-45EE-A617-14B5320FB30C}" type="slidenum">
              <a:rPr lang="es-ES" smtClean="0">
                <a:solidFill>
                  <a:prstClr val="black"/>
                </a:solidFill>
                <a:latin typeface="Calibri" pitchFamily="34" charset="0"/>
              </a:rPr>
              <a:pPr>
                <a:defRPr/>
              </a:pPr>
              <a:t>64</a:t>
            </a:fld>
            <a:endParaRPr lang="es-ES">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624B4A9-BA03-4870-80C5-D753D09FBBBB}" type="slidenum">
              <a:rPr lang="es-ES" smtClean="0">
                <a:solidFill>
                  <a:prstClr val="black"/>
                </a:solidFill>
                <a:latin typeface="Calibri" pitchFamily="34" charset="0"/>
              </a:rPr>
              <a:pPr>
                <a:defRPr/>
              </a:pPr>
              <a:t>65</a:t>
            </a:fld>
            <a:endParaRPr lang="es-ES">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Palacio de Cristal</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C96188-63DE-455B-BFEC-E7467C748EA2}" type="slidenum">
              <a:rPr lang="es-ES" smtClean="0">
                <a:solidFill>
                  <a:prstClr val="black"/>
                </a:solidFill>
                <a:latin typeface="Calibri" pitchFamily="34" charset="0"/>
              </a:rPr>
              <a:pPr>
                <a:defRPr/>
              </a:pPr>
              <a:t>66</a:t>
            </a:fld>
            <a:endParaRPr lang="es-ES">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Retiro.-Taxodiums</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AF91482-54CA-4836-B94C-8ACD980F6911}" type="slidenum">
              <a:rPr lang="es-ES" smtClean="0">
                <a:solidFill>
                  <a:prstClr val="black"/>
                </a:solidFill>
                <a:latin typeface="Calibri" pitchFamily="34" charset="0"/>
              </a:rPr>
              <a:pPr>
                <a:defRPr/>
              </a:pPr>
              <a:t>67</a:t>
            </a:fld>
            <a:endParaRPr lang="es-ES">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0F794C-BCB5-4E72-B4DD-8574359ED963}" type="slidenum">
              <a:rPr lang="es-ES" smtClean="0">
                <a:solidFill>
                  <a:prstClr val="black"/>
                </a:solidFill>
                <a:latin typeface="Calibri" pitchFamily="34" charset="0"/>
              </a:rPr>
              <a:pPr>
                <a:defRPr/>
              </a:pPr>
              <a:t>68</a:t>
            </a:fld>
            <a:endParaRPr lang="es-ES">
              <a:solidFill>
                <a:prstClr val="black"/>
              </a:solidFill>
              <a:latin typeface="Calibri" pitchFamily="34" charset="0"/>
            </a:endParaRPr>
          </a:p>
        </p:txBody>
      </p:sp>
      <p:sp>
        <p:nvSpPr>
          <p:cNvPr id="166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Retiro .-Palacio de Cristal</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E148272-9563-48FE-92D1-34DC3FE07E2D}" type="slidenum">
              <a:rPr lang="es-ES" smtClean="0">
                <a:solidFill>
                  <a:prstClr val="black"/>
                </a:solidFill>
                <a:latin typeface="Calibri" pitchFamily="34" charset="0"/>
              </a:rPr>
              <a:pPr>
                <a:defRPr/>
              </a:pPr>
              <a:t>69</a:t>
            </a:fld>
            <a:endParaRPr lang="es-ES">
              <a:solidFill>
                <a:prstClr val="black"/>
              </a:solidFill>
              <a:latin typeface="Calibri" pitchFamily="34" charset="0"/>
            </a:endParaRPr>
          </a:p>
        </p:txBody>
      </p:sp>
      <p:sp>
        <p:nvSpPr>
          <p:cNvPr id="167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Madrid.-Palacio de Cristal</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el Retiro.-Palacio de Cristal</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A78870-4901-4DFF-AF2D-105F67673174}" type="slidenum">
              <a:rPr lang="es-ES" smtClean="0">
                <a:solidFill>
                  <a:prstClr val="black"/>
                </a:solidFill>
                <a:latin typeface="Calibri" pitchFamily="34" charset="0"/>
              </a:rPr>
              <a:pPr>
                <a:defRPr/>
              </a:pPr>
              <a:t>70</a:t>
            </a:fld>
            <a:endParaRPr lang="es-ES">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Palacio de Cristal</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55268E-A9BF-4CB6-AC2B-CE10BC180E30}" type="slidenum">
              <a:rPr lang="es-ES" smtClean="0">
                <a:solidFill>
                  <a:prstClr val="black"/>
                </a:solidFill>
                <a:latin typeface="Calibri" pitchFamily="34" charset="0"/>
              </a:rPr>
              <a:pPr>
                <a:defRPr/>
              </a:pPr>
              <a:t>71</a:t>
            </a:fld>
            <a:endParaRPr lang="es-ES">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el Retiro</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7ABC5A-4B1E-491D-BCF7-382751566E41}" type="slidenum">
              <a:rPr lang="es-ES" smtClean="0">
                <a:solidFill>
                  <a:prstClr val="black"/>
                </a:solidFill>
                <a:latin typeface="Calibri" pitchFamily="34" charset="0"/>
              </a:rPr>
              <a:pPr>
                <a:defRPr/>
              </a:pPr>
              <a:t>72</a:t>
            </a:fld>
            <a:endParaRPr lang="es-ES">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Palacio de Cristal</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56C177-D97D-48AB-AD4B-EF09E3601E14}" type="slidenum">
              <a:rPr lang="es-ES" smtClean="0">
                <a:solidFill>
                  <a:prstClr val="black"/>
                </a:solidFill>
                <a:latin typeface="Calibri" pitchFamily="34" charset="0"/>
              </a:rPr>
              <a:pPr>
                <a:defRPr/>
              </a:pPr>
              <a:t>73</a:t>
            </a:fld>
            <a:endParaRPr lang="es-ES">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Palacio de Cristal</a:t>
            </a:r>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AAFA89-744C-4B29-B6CC-758F550B11CE}" type="slidenum">
              <a:rPr lang="es-ES" smtClean="0">
                <a:solidFill>
                  <a:prstClr val="black"/>
                </a:solidFill>
                <a:latin typeface="Calibri" pitchFamily="34" charset="0"/>
              </a:rPr>
              <a:pPr>
                <a:defRPr/>
              </a:pPr>
              <a:t>74</a:t>
            </a:fld>
            <a:endParaRPr lang="es-ES">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Retiro.-Puerta de Alcalá</a:t>
            </a:r>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C96BBA-7CFA-41FC-A6EE-D12B31BD0DEB}" type="slidenum">
              <a:rPr lang="es-ES" smtClean="0">
                <a:solidFill>
                  <a:prstClr val="black"/>
                </a:solidFill>
                <a:latin typeface="Calibri" pitchFamily="34" charset="0"/>
              </a:rPr>
              <a:pPr>
                <a:defRPr/>
              </a:pPr>
              <a:t>75</a:t>
            </a:fld>
            <a:endParaRPr lang="es-ES">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La Rosaleda</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CF2F7CF-2731-4480-840A-2A0852992E03}" type="slidenum">
              <a:rPr lang="es-ES" smtClean="0">
                <a:solidFill>
                  <a:prstClr val="black"/>
                </a:solidFill>
                <a:latin typeface="Calibri" pitchFamily="34" charset="0"/>
              </a:rPr>
              <a:pPr>
                <a:defRPr/>
              </a:pPr>
              <a:t>76</a:t>
            </a:fld>
            <a:endParaRPr lang="es-ES">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9C19A94-1163-4477-BCF1-33935455F074}" type="slidenum">
              <a:rPr lang="es-ES" smtClean="0">
                <a:solidFill>
                  <a:prstClr val="black"/>
                </a:solidFill>
                <a:latin typeface="Calibri" pitchFamily="34" charset="0"/>
              </a:rPr>
              <a:pPr>
                <a:defRPr/>
              </a:pPr>
              <a:t>77</a:t>
            </a:fld>
            <a:endParaRPr lang="es-ES">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DCCB4E4-64BA-48EA-81F6-49E46385D33E}" type="slidenum">
              <a:rPr lang="es-ES" smtClean="0">
                <a:solidFill>
                  <a:prstClr val="black"/>
                </a:solidFill>
                <a:latin typeface="Calibri" pitchFamily="34" charset="0"/>
              </a:rPr>
              <a:pPr>
                <a:defRPr/>
              </a:pPr>
              <a:t>78</a:t>
            </a:fld>
            <a:endParaRPr lang="es-ES">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El Parterre y Campoamor</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328070-E4D8-4E6C-812B-A2C18AE6B7BE}" type="slidenum">
              <a:rPr lang="es-ES" smtClean="0">
                <a:solidFill>
                  <a:prstClr val="black"/>
                </a:solidFill>
                <a:latin typeface="Calibri" pitchFamily="34" charset="0"/>
              </a:rPr>
              <a:pPr>
                <a:defRPr/>
              </a:pPr>
              <a:t>79</a:t>
            </a:fld>
            <a:endParaRPr lang="es-ES">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el Rertiro.-El Parterre</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CBB666-D194-4612-AD67-AF87C0CAA469}" type="slidenum">
              <a:rPr lang="es-ES" smtClean="0">
                <a:solidFill>
                  <a:prstClr val="black"/>
                </a:solidFill>
                <a:latin typeface="Calibri" pitchFamily="34" charset="0"/>
              </a:rPr>
              <a:pPr>
                <a:defRPr/>
              </a:pPr>
              <a:t>80</a:t>
            </a:fld>
            <a:endParaRPr lang="es-ES">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BDB0A4-67A3-40EF-898D-FB10D70BC32D}" type="slidenum">
              <a:rPr lang="es-ES" smtClean="0">
                <a:solidFill>
                  <a:prstClr val="black"/>
                </a:solidFill>
                <a:latin typeface="Calibri" pitchFamily="34" charset="0"/>
              </a:rPr>
              <a:pPr>
                <a:defRPr/>
              </a:pPr>
              <a:t>81</a:t>
            </a:fld>
            <a:endParaRPr lang="es-ES">
              <a:solidFill>
                <a:prstClr val="black"/>
              </a:solidFill>
              <a:latin typeface="Calibri" pitchFamily="34" charset="0"/>
            </a:endParaRPr>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Madrid.-Retiro.-Parterre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E05E45-1DE4-4147-8559-73BE413CB878}" type="slidenum">
              <a:rPr lang="es-ES" smtClean="0">
                <a:solidFill>
                  <a:prstClr val="black"/>
                </a:solidFill>
                <a:latin typeface="Calibri" pitchFamily="34" charset="0"/>
              </a:rPr>
              <a:pPr>
                <a:defRPr/>
              </a:pPr>
              <a:t>82</a:t>
            </a:fld>
            <a:endParaRPr lang="es-ES">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27F40B-3C5C-45B7-9D3F-F82378F0F7CD}" type="slidenum">
              <a:rPr lang="es-ES" smtClean="0">
                <a:solidFill>
                  <a:prstClr val="black"/>
                </a:solidFill>
                <a:latin typeface="Calibri" pitchFamily="34" charset="0"/>
              </a:rPr>
              <a:pPr>
                <a:defRPr/>
              </a:pPr>
              <a:t>83</a:t>
            </a:fld>
            <a:endParaRPr lang="es-ES">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Estatua de Ramón Campoamor</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6B44D8B-46EC-41ED-9C57-A049058DC37C}" type="slidenum">
              <a:rPr lang="es-ES" smtClean="0">
                <a:solidFill>
                  <a:prstClr val="black"/>
                </a:solidFill>
                <a:latin typeface="Calibri" pitchFamily="34" charset="0"/>
              </a:rPr>
              <a:pPr>
                <a:defRPr/>
              </a:pPr>
              <a:t>84</a:t>
            </a:fld>
            <a:endParaRPr lang="es-ES">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6CA113-766B-4B34-A30C-F67E4F005D1F}" type="slidenum">
              <a:rPr lang="es-ES" smtClean="0">
                <a:solidFill>
                  <a:prstClr val="black"/>
                </a:solidFill>
                <a:latin typeface="Calibri" pitchFamily="34" charset="0"/>
              </a:rPr>
              <a:pPr>
                <a:defRPr/>
              </a:pPr>
              <a:t>85</a:t>
            </a:fld>
            <a:endParaRPr lang="es-ES">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Casa de Fieras</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72610F-9B97-4193-8256-F740E5AE5E55}" type="slidenum">
              <a:rPr lang="es-ES" smtClean="0">
                <a:solidFill>
                  <a:prstClr val="black"/>
                </a:solidFill>
                <a:latin typeface="Calibri" pitchFamily="34" charset="0"/>
              </a:rPr>
              <a:pPr>
                <a:defRPr/>
              </a:pPr>
              <a:t>86</a:t>
            </a:fld>
            <a:endParaRPr lang="es-ES">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Retiro.-Jardines de D.Cecilio</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6DCDBD-CD00-476D-A453-34CFB45DF16A}" type="slidenum">
              <a:rPr lang="es-ES" smtClean="0">
                <a:solidFill>
                  <a:prstClr val="black"/>
                </a:solidFill>
                <a:latin typeface="Calibri" pitchFamily="34" charset="0"/>
              </a:rPr>
              <a:pPr>
                <a:defRPr/>
              </a:pPr>
              <a:t>87</a:t>
            </a:fld>
            <a:endParaRPr lang="es-ES">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Retiro.-Jardines de D.Cecilio</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02CF1F0-650C-400C-A171-8437DC961B8A}" type="slidenum">
              <a:rPr lang="es-ES" smtClean="0">
                <a:solidFill>
                  <a:prstClr val="black"/>
                </a:solidFill>
                <a:latin typeface="Calibri" pitchFamily="34" charset="0"/>
              </a:rPr>
              <a:pPr>
                <a:defRPr/>
              </a:pPr>
              <a:t>88</a:t>
            </a:fld>
            <a:endParaRPr lang="es-ES">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Jardines de D.Cecilio</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2C9B47A-E1AA-40C0-A719-A1C1BA0DDD14}" type="slidenum">
              <a:rPr lang="es-ES" smtClean="0">
                <a:solidFill>
                  <a:prstClr val="black"/>
                </a:solidFill>
                <a:latin typeface="Calibri" pitchFamily="34" charset="0"/>
              </a:rPr>
              <a:pPr>
                <a:defRPr/>
              </a:pPr>
              <a:t>89</a:t>
            </a:fld>
            <a:endParaRPr lang="es-ES">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Parque del Retiro</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C7C3D6-497C-4784-BA6F-095BBED61F99}" type="slidenum">
              <a:rPr lang="es-ES" smtClean="0">
                <a:solidFill>
                  <a:prstClr val="black"/>
                </a:solidFill>
                <a:latin typeface="Calibri" pitchFamily="34" charset="0"/>
              </a:rPr>
              <a:pPr>
                <a:defRPr/>
              </a:pPr>
              <a:t>90</a:t>
            </a:fld>
            <a:endParaRPr lang="es-ES">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Fuente Egipcia</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406D4B-4DAA-40AC-8630-72838E62A0AF}" type="slidenum">
              <a:rPr lang="es-ES" smtClean="0">
                <a:solidFill>
                  <a:prstClr val="black"/>
                </a:solidFill>
                <a:latin typeface="Calibri" pitchFamily="34" charset="0"/>
              </a:rPr>
              <a:pPr>
                <a:defRPr/>
              </a:pPr>
              <a:t>91</a:t>
            </a:fld>
            <a:endParaRPr lang="es-ES">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Banco</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4EFA69-DD8A-407A-B7BF-BAEC8FD78D12}" type="slidenum">
              <a:rPr lang="es-ES" smtClean="0">
                <a:solidFill>
                  <a:prstClr val="black"/>
                </a:solidFill>
                <a:latin typeface="Calibri" pitchFamily="34" charset="0"/>
              </a:rPr>
              <a:pPr>
                <a:defRPr/>
              </a:pPr>
              <a:t>92</a:t>
            </a:fld>
            <a:endParaRPr lang="es-ES">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Casa de Vacas</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06D967-15DF-4F8D-A749-2B5C4BEB8554}" type="slidenum">
              <a:rPr lang="es-ES" smtClean="0">
                <a:solidFill>
                  <a:prstClr val="black"/>
                </a:solidFill>
                <a:latin typeface="Calibri" pitchFamily="34" charset="0"/>
              </a:rPr>
              <a:pPr>
                <a:defRPr/>
              </a:pPr>
              <a:t>93</a:t>
            </a:fld>
            <a:endParaRPr lang="es-ES">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Quiosko de Musica</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3B8A18E-1C66-466F-B1DB-06FCB595C5BC}" type="slidenum">
              <a:rPr lang="es-ES" smtClean="0">
                <a:solidFill>
                  <a:prstClr val="black"/>
                </a:solidFill>
                <a:latin typeface="Calibri" pitchFamily="34" charset="0"/>
              </a:rPr>
              <a:pPr>
                <a:defRPr/>
              </a:pPr>
              <a:t>94</a:t>
            </a:fld>
            <a:endParaRPr lang="es-ES">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Perez Galdos</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C56F11-7601-4582-937F-C4F69029557B}" type="slidenum">
              <a:rPr lang="es-ES" smtClean="0">
                <a:solidFill>
                  <a:prstClr val="black"/>
                </a:solidFill>
                <a:latin typeface="Calibri" pitchFamily="34" charset="0"/>
              </a:rPr>
              <a:pPr>
                <a:defRPr/>
              </a:pPr>
              <a:t>95</a:t>
            </a:fld>
            <a:endParaRPr lang="es-ES">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Ruperto Chapi y  Hermanos Quintero Joaquin y Serafin </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BCBCD3E-F491-40FA-A4FE-504E34E7590E}" type="slidenum">
              <a:rPr lang="es-ES" smtClean="0">
                <a:solidFill>
                  <a:prstClr val="black"/>
                </a:solidFill>
                <a:latin typeface="Calibri" pitchFamily="34" charset="0"/>
              </a:rPr>
              <a:pPr>
                <a:defRPr/>
              </a:pPr>
              <a:t>96</a:t>
            </a:fld>
            <a:endParaRPr lang="es-ES">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Ruinas</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9A9CD30-BD80-4EDB-86AE-E524DE170D82}" type="slidenum">
              <a:rPr lang="es-ES" smtClean="0">
                <a:solidFill>
                  <a:prstClr val="black"/>
                </a:solidFill>
                <a:latin typeface="Calibri" pitchFamily="34" charset="0"/>
              </a:rPr>
              <a:pPr>
                <a:defRPr/>
              </a:pPr>
              <a:t>97</a:t>
            </a:fld>
            <a:endParaRPr lang="es-ES">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Cason del Buen Retiro</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3D34D09-8D34-44AD-94D2-A930B837D0B9}" type="slidenum">
              <a:rPr lang="es-ES" smtClean="0">
                <a:solidFill>
                  <a:prstClr val="black"/>
                </a:solidFill>
                <a:latin typeface="Calibri" pitchFamily="34" charset="0"/>
              </a:rPr>
              <a:pPr>
                <a:defRPr/>
              </a:pPr>
              <a:t>98</a:t>
            </a:fld>
            <a:endParaRPr lang="es-ES">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Teatro de Titeres</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08B91F7-C029-4A5F-A006-0886DDEF2B45}" type="slidenum">
              <a:rPr lang="es-ES" smtClean="0">
                <a:solidFill>
                  <a:prstClr val="black"/>
                </a:solidFill>
                <a:latin typeface="Calibri" pitchFamily="34" charset="0"/>
              </a:rPr>
              <a:pPr>
                <a:defRPr/>
              </a:pPr>
              <a:t>99</a:t>
            </a:fld>
            <a:endParaRPr lang="es-ES">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96C5D5-4FF1-4A0E-8F03-EF8560F8E130}" type="slidenum">
              <a:rPr lang="es-ES" smtClean="0">
                <a:solidFill>
                  <a:prstClr val="black"/>
                </a:solidFill>
                <a:latin typeface="Calibri" pitchFamily="34" charset="0"/>
              </a:rPr>
              <a:pPr>
                <a:defRPr/>
              </a:pPr>
              <a:t>100</a:t>
            </a:fld>
            <a:endParaRPr lang="es-ES">
              <a:solidFill>
                <a:prstClr val="black"/>
              </a:solidFill>
              <a:latin typeface="Calibri" pitchFamily="34" charset="0"/>
            </a:endParaRPr>
          </a:p>
        </p:txBody>
      </p:sp>
      <p:sp>
        <p:nvSpPr>
          <p:cNvPr id="199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Retiro.-Bosque de los Ausentes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172200" cy="1440160"/>
          </a:xfrm>
        </p:spPr>
        <p:txBody>
          <a:bodyPr>
            <a:noAutofit/>
          </a:bodyPr>
          <a:lstStyle/>
          <a:p>
            <a:r>
              <a:rPr lang="es-ES" sz="3200" dirty="0"/>
              <a:t>EUROPA.-LA VUELTA AL MUNDO EN 885 JARDINES.-ESPAÑA.-MADRID.-PARQUE DEL RETIRO</a:t>
            </a:r>
          </a:p>
        </p:txBody>
      </p:sp>
      <p:sp>
        <p:nvSpPr>
          <p:cNvPr id="3" name="2 Subtítulo"/>
          <p:cNvSpPr>
            <a:spLocks noGrp="1"/>
          </p:cNvSpPr>
          <p:nvPr>
            <p:ph type="subTitle" idx="1"/>
          </p:nvPr>
        </p:nvSpPr>
        <p:spPr>
          <a:xfrm>
            <a:off x="2627784" y="5003322"/>
            <a:ext cx="5184576" cy="1371600"/>
          </a:xfrm>
        </p:spPr>
        <p:txBody>
          <a:bodyPr>
            <a:normAutofit fontScale="85000" lnSpcReduction="20000"/>
          </a:bodyPr>
          <a:lstStyle/>
          <a:p>
            <a:r>
              <a:rPr lang="es-ES" dirty="0"/>
              <a:t>Selección de textos y </a:t>
            </a:r>
            <a:r>
              <a:rPr lang="es-ES" dirty="0" err="1"/>
              <a:t>fotografias</a:t>
            </a:r>
            <a:r>
              <a:rPr lang="es-ES" dirty="0"/>
              <a:t> por</a:t>
            </a:r>
          </a:p>
          <a:p>
            <a:r>
              <a:rPr lang="es-ES" sz="2800" dirty="0"/>
              <a:t>JOSE ELIAS BONELLS</a:t>
            </a:r>
          </a:p>
          <a:p>
            <a:r>
              <a:rPr lang="es-ES" sz="2800" dirty="0"/>
              <a:t>instrumental </a:t>
            </a:r>
            <a:r>
              <a:rPr lang="es-ES" sz="2800" dirty="0" err="1"/>
              <a:t>musica</a:t>
            </a:r>
            <a:r>
              <a:rPr lang="es-ES" sz="2800" dirty="0"/>
              <a:t> </a:t>
            </a:r>
            <a:r>
              <a:rPr lang="es-ES" sz="2800" dirty="0" err="1"/>
              <a:t>clasica</a:t>
            </a:r>
            <a:r>
              <a:rPr lang="es-ES" sz="2800" dirty="0"/>
              <a:t> </a:t>
            </a:r>
            <a:r>
              <a:rPr lang="es-ES" sz="2800" dirty="0" err="1"/>
              <a:t>vivaldi</a:t>
            </a:r>
            <a:r>
              <a:rPr lang="es-ES" sz="2800" dirty="0"/>
              <a:t> - las cuatro estaciones</a:t>
            </a:r>
          </a:p>
        </p:txBody>
      </p:sp>
      <p:pic>
        <p:nvPicPr>
          <p:cNvPr id="4" name="instrumental musica clasica vivaldi - las cuatro estacion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2360" y="6248400"/>
            <a:ext cx="609600" cy="609600"/>
          </a:xfrm>
          <a:prstGeom prst="rect">
            <a:avLst/>
          </a:prstGeom>
        </p:spPr>
      </p:pic>
    </p:spTree>
    <p:extLst>
      <p:ext uri="{BB962C8B-B14F-4D97-AF65-F5344CB8AC3E}">
        <p14:creationId xmlns:p14="http://schemas.microsoft.com/office/powerpoint/2010/main" val="246919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a:t>Parque del Retiro</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El </a:t>
            </a:r>
            <a:r>
              <a:rPr lang="es-ES" sz="2400" b="1" dirty="0"/>
              <a:t>Parque del Retiro</a:t>
            </a:r>
            <a:r>
              <a:rPr lang="es-ES" sz="2400" dirty="0"/>
              <a:t> popularmente conocidos como </a:t>
            </a:r>
            <a:r>
              <a:rPr lang="es-ES" sz="2400" b="1" dirty="0"/>
              <a:t>El Retiro</a:t>
            </a:r>
            <a:r>
              <a:rPr lang="es-ES" sz="2400" dirty="0"/>
              <a:t>, es un parque de 118 hectáreas (1,18 km²) situado en Madrid.</a:t>
            </a:r>
          </a:p>
          <a:p>
            <a:pPr marL="274320" indent="-274320" eaLnBrk="1" fontAlgn="auto" hangingPunct="1">
              <a:spcBef>
                <a:spcPts val="580"/>
              </a:spcBef>
              <a:spcAft>
                <a:spcPts val="0"/>
              </a:spcAft>
              <a:buFont typeface="Wingdings 2"/>
              <a:buChar char=""/>
              <a:defRPr/>
            </a:pPr>
            <a:r>
              <a:rPr lang="es-ES" sz="2400" dirty="0"/>
              <a:t>Los jardines tienen su origen entre los años 1630 y 1640, cuando el Conde-Duque de Olivares (Gaspar de Guzmán y Pimentel), valido de Felipe IV (1621–1665 ), le regaló al Rey unos terrenos que le habían sido cedidos por el duque de Fernán Núñez para el recreo de la Corte en torno al Monasterio de los Jerónimos de Madrid. </a:t>
            </a:r>
          </a:p>
          <a:p>
            <a:pPr marL="274320" indent="-274320" eaLnBrk="1" fontAlgn="auto" hangingPunct="1">
              <a:spcBef>
                <a:spcPts val="580"/>
              </a:spcBef>
              <a:spcAft>
                <a:spcPts val="0"/>
              </a:spcAft>
              <a:buFont typeface="Wingdings 2"/>
              <a:buChar char=""/>
              <a:defRPr/>
            </a:pPr>
            <a:r>
              <a:rPr lang="es-ES" sz="2400" dirty="0"/>
              <a:t>Así, con la reforma del Cuarto Real que había junto al monasterio, se inició la construcción del Palacio del Buen Retiro.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249587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80728"/>
            <a:ext cx="6969968" cy="5039072"/>
          </a:xfrm>
        </p:spPr>
        <p:txBody>
          <a:bodyPr>
            <a:normAutofit/>
          </a:bodyPr>
          <a:lstStyle/>
          <a:p>
            <a:pPr eaLnBrk="1" hangingPunct="1"/>
            <a:r>
              <a:rPr lang="es-ES" altLang="es-ES" sz="2400" dirty="0"/>
              <a:t>Durante la invasión francesa, en 1808, los jardines quedaron parcialmente destruidos al ser utilizados como fortificación por las tropas de Napoleón.</a:t>
            </a:r>
          </a:p>
          <a:p>
            <a:pPr eaLnBrk="1" hangingPunct="1"/>
            <a:r>
              <a:rPr lang="es-ES" altLang="es-ES" sz="2400" dirty="0"/>
              <a:t> El palacio fue casi totalmente destruido.</a:t>
            </a:r>
          </a:p>
          <a:p>
            <a:pPr eaLnBrk="1" hangingPunct="1"/>
            <a:r>
              <a:rPr lang="es-ES" altLang="es-ES" sz="2400" dirty="0"/>
              <a:t>Las últimas obras de ajardinamiento fueron las ejecutadas por el jardinero mayor Cecilio Rodríguez, que diseñó la rosaleda y los jardines que llevan su nombre, posteriormente se han modificado otros jardines.</a:t>
            </a:r>
          </a:p>
        </p:txBody>
      </p:sp>
    </p:spTree>
    <p:extLst>
      <p:ext uri="{BB962C8B-B14F-4D97-AF65-F5344CB8AC3E}">
        <p14:creationId xmlns:p14="http://schemas.microsoft.com/office/powerpoint/2010/main" val="3205729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El Paseo de la Argentina del Retiro es conocido popularmente como Paseo de las Estatuas, pues está flanqueado por una serie de ellas dedicadas a los monarcas de España, mandadas hacer para la decoración del Palacio Real de Madrid, durante el reinado de Fernando VI. </a:t>
            </a:r>
          </a:p>
          <a:p>
            <a:r>
              <a:rPr lang="es-ES" dirty="0"/>
              <a:t>En un principio fueron pensadas que adornasen la cornisa del palacio.</a:t>
            </a:r>
          </a:p>
          <a:p>
            <a:r>
              <a:rPr lang="es-ES" dirty="0"/>
              <a:t>Cecilio Rodríguez, jardinero Mayor del Retiro y Director de departamento de Parques y Jardines del Ayuntamiento de Madrid, realiza en 1915 la Rosaleda del Retiro.</a:t>
            </a:r>
          </a:p>
          <a:p>
            <a:endParaRPr lang="es-ES" dirty="0"/>
          </a:p>
        </p:txBody>
      </p:sp>
    </p:spTree>
    <p:extLst>
      <p:ext uri="{BB962C8B-B14F-4D97-AF65-F5344CB8AC3E}">
        <p14:creationId xmlns:p14="http://schemas.microsoft.com/office/powerpoint/2010/main" val="1070489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7113984" cy="4895056"/>
          </a:xfrm>
        </p:spPr>
        <p:txBody>
          <a:bodyPr>
            <a:normAutofit/>
          </a:bodyPr>
          <a:lstStyle/>
          <a:p>
            <a:pPr marL="274320" indent="-274320" eaLnBrk="1" fontAlgn="auto" hangingPunct="1">
              <a:spcBef>
                <a:spcPts val="580"/>
              </a:spcBef>
              <a:spcAft>
                <a:spcPts val="0"/>
              </a:spcAft>
              <a:buFont typeface="Wingdings 2"/>
              <a:buChar char=""/>
              <a:defRPr/>
            </a:pPr>
            <a:r>
              <a:rPr lang="es-ES" dirty="0"/>
              <a:t>La idea partió del alcalde Carlos Prats, quien le sugirió la necesidad de hacer una rosaleda a la moda de las existentes en diversos parques europeos</a:t>
            </a:r>
          </a:p>
          <a:p>
            <a:pPr marL="274320" indent="-274320" eaLnBrk="1" fontAlgn="auto" hangingPunct="1">
              <a:spcBef>
                <a:spcPts val="580"/>
              </a:spcBef>
              <a:spcAft>
                <a:spcPts val="0"/>
              </a:spcAft>
              <a:buFont typeface="Wingdings 2"/>
              <a:buChar char=""/>
              <a:defRPr/>
            </a:pPr>
            <a:r>
              <a:rPr lang="es-ES" dirty="0"/>
              <a:t>El monumento al rey Alfonso XII es un conjunto escultórico situado casi en el centro del parque del Retiro..</a:t>
            </a:r>
          </a:p>
          <a:p>
            <a:pPr marL="274320" indent="-274320" eaLnBrk="1" fontAlgn="auto" hangingPunct="1">
              <a:spcBef>
                <a:spcPts val="580"/>
              </a:spcBef>
              <a:spcAft>
                <a:spcPts val="0"/>
              </a:spcAft>
              <a:buFont typeface="Wingdings 2"/>
              <a:buChar char=""/>
              <a:defRPr/>
            </a:pPr>
            <a:r>
              <a:rPr lang="es-ES" dirty="0"/>
              <a:t>La Fuente de la Alcachofa diseñada por Ventura Rodríguez y decorada con esculturas de Alfonso Giraldo Bergaz, que realizó los tritones y la sirena, y de Antonio Primo, que hizo los amorcillos y la alcachofa.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21267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6969968" cy="5614987"/>
          </a:xfrm>
        </p:spPr>
        <p:txBody>
          <a:bodyPr>
            <a:normAutofit lnSpcReduction="10000"/>
          </a:bodyPr>
          <a:lstStyle/>
          <a:p>
            <a:pPr eaLnBrk="1" hangingPunct="1"/>
            <a:r>
              <a:rPr lang="es-ES" altLang="es-ES" sz="2400" dirty="0"/>
              <a:t>Fue construida en 1781 y ubicada en las inmediaciones de la Puerta de Atocha, desde donde fue trasladada en el año 1880 por el arquitecto José </a:t>
            </a:r>
            <a:r>
              <a:rPr lang="es-ES" altLang="es-ES" sz="2400" dirty="0" err="1"/>
              <a:t>Urioste</a:t>
            </a:r>
            <a:r>
              <a:rPr lang="es-ES" altLang="es-ES" sz="2400" dirty="0"/>
              <a:t> y Velada a su actual emplazamiento en el ángulo sudoeste del estanque.</a:t>
            </a:r>
          </a:p>
          <a:p>
            <a:pPr eaLnBrk="1" hangingPunct="1"/>
            <a:r>
              <a:rPr lang="es-ES" altLang="es-ES" sz="2400" dirty="0"/>
              <a:t>La Fuente del Ángel Caído en la plaza del mismo nombre se erige desde 1885 . </a:t>
            </a:r>
          </a:p>
          <a:p>
            <a:pPr eaLnBrk="1" hangingPunct="1"/>
            <a:r>
              <a:rPr lang="es-ES" altLang="es-ES" sz="2400" dirty="0"/>
              <a:t>Consta de una escultura realizada por el madrileño Ricardo </a:t>
            </a:r>
            <a:r>
              <a:rPr lang="es-ES" altLang="es-ES" sz="2400" dirty="0" err="1"/>
              <a:t>Bellver</a:t>
            </a:r>
            <a:r>
              <a:rPr lang="es-ES" altLang="es-ES" sz="2400" dirty="0"/>
              <a:t> en 1877 (y fundida en bronce al año siguiente) e inspirada en unos versos de El paraíso perdido (1667) de Milton, y un pedestal de granito, bronce y piedra diseñado por el arquitecto Francisco </a:t>
            </a:r>
            <a:r>
              <a:rPr lang="es-ES" altLang="es-ES" sz="2400" dirty="0" err="1"/>
              <a:t>Jareño</a:t>
            </a:r>
            <a:r>
              <a:rPr lang="es-ES" altLang="es-ES" dirty="0"/>
              <a:t>.</a:t>
            </a:r>
          </a:p>
          <a:p>
            <a:pPr eaLnBrk="1" hangingPunct="1"/>
            <a:endParaRPr lang="es-ES" altLang="es-ES" dirty="0"/>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340357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836613"/>
            <a:ext cx="6969968" cy="5183187"/>
          </a:xfrm>
        </p:spPr>
        <p:txBody>
          <a:bodyPr>
            <a:normAutofit lnSpcReduction="10000"/>
          </a:bodyPr>
          <a:lstStyle/>
          <a:p>
            <a:pPr eaLnBrk="1" hangingPunct="1"/>
            <a:r>
              <a:rPr lang="es-ES" altLang="es-ES" sz="2400" dirty="0"/>
              <a:t>En su parte inferior, los caños por lo que mana el agua representan caras de seres infernales.</a:t>
            </a:r>
          </a:p>
          <a:p>
            <a:pPr eaLnBrk="1" hangingPunct="1"/>
            <a:r>
              <a:rPr lang="es-ES" altLang="es-ES" sz="2400" dirty="0"/>
              <a:t>Es sin lugar a dudas el edificio más sobresaliente de los jardines. El Palacio de Cristal, junto con el lago artificial, fue levantado en 1887. </a:t>
            </a:r>
          </a:p>
          <a:p>
            <a:pPr eaLnBrk="1" hangingPunct="1"/>
            <a:r>
              <a:rPr lang="es-ES" altLang="es-ES" sz="2400" dirty="0"/>
              <a:t>Ambos nacen con vocación internacional, con motivo de la Exposición de las Islas Filipinas, donde se dieron a conocer flores diversas de ese lugar. </a:t>
            </a:r>
          </a:p>
          <a:p>
            <a:pPr eaLnBrk="1" hangingPunct="1"/>
            <a:r>
              <a:rPr lang="es-ES" altLang="es-ES" sz="2400" dirty="0"/>
              <a:t>Fue la respuesta española a los magníficos invernadero ingleses como el Palm </a:t>
            </a:r>
            <a:r>
              <a:rPr lang="es-ES" altLang="es-ES" sz="2400" dirty="0" err="1"/>
              <a:t>House</a:t>
            </a:r>
            <a:r>
              <a:rPr lang="es-ES" altLang="es-ES" sz="2400" dirty="0"/>
              <a:t> de </a:t>
            </a:r>
            <a:r>
              <a:rPr lang="es-ES" altLang="es-ES" sz="2400" dirty="0" err="1"/>
              <a:t>Kew</a:t>
            </a:r>
            <a:r>
              <a:rPr lang="es-ES" altLang="es-ES" sz="2400" dirty="0"/>
              <a:t> </a:t>
            </a:r>
            <a:r>
              <a:rPr lang="es-ES" altLang="es-ES" sz="2400" dirty="0" err="1"/>
              <a:t>Gardens</a:t>
            </a:r>
            <a:r>
              <a:rPr lang="es-ES" altLang="es-ES" sz="2400" dirty="0"/>
              <a:t>.</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74795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6969968" cy="5688012"/>
          </a:xfrm>
        </p:spPr>
        <p:txBody>
          <a:bodyPr>
            <a:normAutofit lnSpcReduction="10000"/>
          </a:bodyPr>
          <a:lstStyle/>
          <a:p>
            <a:pPr eaLnBrk="1" hangingPunct="1"/>
            <a:r>
              <a:rPr lang="es-ES" altLang="es-ES" sz="2400" dirty="0"/>
              <a:t>En el lago, a los pies del Palacio de Cristal (existe una escalera que se sumerge dentro de él), se pueden encontrar varios ejemplares del Ciprés de los pantanos (</a:t>
            </a:r>
            <a:r>
              <a:rPr lang="es-ES" altLang="es-ES" sz="2400" dirty="0" err="1"/>
              <a:t>Taxodium</a:t>
            </a:r>
            <a:r>
              <a:rPr lang="es-ES" altLang="es-ES" sz="2400" dirty="0"/>
              <a:t> </a:t>
            </a:r>
            <a:r>
              <a:rPr lang="es-ES" altLang="es-ES" sz="2400" dirty="0" err="1"/>
              <a:t>distichum</a:t>
            </a:r>
            <a:r>
              <a:rPr lang="es-ES" altLang="es-ES" sz="2400" dirty="0"/>
              <a:t>), con la particularidad que tienen sus raíces y parte del tronco sumergido. El edificio está rodeado de Castaños de Indias (</a:t>
            </a:r>
            <a:r>
              <a:rPr lang="es-ES" altLang="es-ES" sz="2400" dirty="0" err="1"/>
              <a:t>Aesculus</a:t>
            </a:r>
            <a:r>
              <a:rPr lang="es-ES" altLang="es-ES" sz="2400" dirty="0"/>
              <a:t> </a:t>
            </a:r>
            <a:r>
              <a:rPr lang="es-ES" altLang="es-ES" sz="2400" dirty="0" err="1"/>
              <a:t>hippocastanum</a:t>
            </a:r>
            <a:r>
              <a:rPr lang="es-ES" altLang="es-ES" sz="2400" dirty="0"/>
              <a:t>) de envergadura considerable, que acrecientan esa atmósfera de romanticismo de principios de siglo.</a:t>
            </a:r>
          </a:p>
          <a:p>
            <a:pPr eaLnBrk="1" hangingPunct="1"/>
            <a:r>
              <a:rPr lang="es-ES" altLang="es-ES" sz="2400" dirty="0"/>
              <a:t>Desde hace años contiene exposiciones temporales del arte contemporáneo.</a:t>
            </a:r>
          </a:p>
          <a:p>
            <a:pPr eaLnBrk="1" hangingPunct="1"/>
            <a:r>
              <a:rPr lang="es-ES" altLang="es-ES" sz="2400" dirty="0"/>
              <a:t>La montaña artificial, aunque es llamada montaña artificial de los gatos junto con otras notables mejoras fue realizada en 1815 por orden de Fernando VII.</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107948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260350"/>
            <a:ext cx="7772400" cy="5759450"/>
          </a:xfrm>
        </p:spPr>
        <p:txBody>
          <a:bodyPr/>
          <a:lstStyle/>
          <a:p>
            <a:pPr eaLnBrk="1" hangingPunct="1"/>
            <a:r>
              <a:rPr lang="es-ES" altLang="es-ES" sz="2400"/>
              <a:t>Los jardines y la ría más allá de la historia de los Jardines, estos han sido tomados por los ciudadanos, paseantes, ciclistas y patinadores. Frente al Monumento de Alfonso XII, se colocan todo tipo de tenderetes, titiriteros, echadores de cartas y pequeños grupos de músicos. </a:t>
            </a:r>
          </a:p>
          <a:p>
            <a:pPr eaLnBrk="1" hangingPunct="1"/>
            <a:r>
              <a:rPr lang="es-ES" altLang="es-ES" sz="2400"/>
              <a:t>Hacen que el paseo por los jardines sea ameno y se disfrute de sus más de 23.000 árboles.</a:t>
            </a:r>
          </a:p>
          <a:p>
            <a:pPr eaLnBrk="1" hangingPunct="1"/>
            <a:r>
              <a:rPr lang="es-ES" altLang="es-ES" sz="2400"/>
              <a:t>La Casa de Fieras (zoológico), creada por Fernando VII y mejorada por Isabel II estuvo en lo que hoy son los jardines de Herrero de Palacios hasta 1972, año en que se trasladó a la Casa de Campo de Madrid.</a:t>
            </a:r>
          </a:p>
          <a:p>
            <a:pPr eaLnBrk="1" hangingPunct="1"/>
            <a:endParaRPr lang="es-ES" altLang="es-ES"/>
          </a:p>
        </p:txBody>
      </p:sp>
    </p:spTree>
    <p:extLst>
      <p:ext uri="{BB962C8B-B14F-4D97-AF65-F5344CB8AC3E}">
        <p14:creationId xmlns:p14="http://schemas.microsoft.com/office/powerpoint/2010/main" val="2133985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Madrid.-Parque del Retiro.-Plan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035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Estanque del Ret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148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JOSE ELIAS\Escritorio\SPAIN\Monumento_a_Alfonso_XII%2C_El_Retiro%2C_Madr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556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JOSE ELIAS\Escritorio\SPAIN\Retiro.-Monumento_a_Alfonso_XII_%28Madrid%29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018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JOSE ELIAS\Escritorio\SPAIN\Retiro.--Paseo_de_la_Argentina.-Retiro%2C_Madrid%29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759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JOSE ELIAS\Escritorio\SPAIN\Retiro.-Paseo_de_la_Argentina_%28Retiro%2C_Madrid%29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6733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JOSE ELIAS\Escritorio\SPAIN\Retiro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959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Madrid.-Parque del Retiro.-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406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Madrid.-Parque del Retiro.-x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413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que del Buen Retir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600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Madrid.-Parque del Retiro.-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499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adrid.-Parque del Retiro.-x2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096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Madrid.-Parque del Retiro.-x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779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que del Buen Retiro.-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990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que del Buen Retir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494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Madrid.-Parque del Retiro.-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531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que del Retiro.-ausen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671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2 Imagen" descr="Buen_Retiro_Cason_del_Buen_Retir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26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uen_Retiro_Fuente_de_la_Sard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58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uen_Retiro_Fuente_de_los_Galapago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38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uen_Retiro_Fuente_de_los_Galapago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74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uen_Retiro_Montana_Artificial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678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uen_Retiro_Montana_Artificial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250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uen_Retiro_A_Serapin_y_Joaquin_Alvarez_Quinte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2 Imagen" descr="Buen_Retiro_A_Ruperto_Chapi.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381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uen_Retiro_Monumento_a_Cuba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0" y="0"/>
            <a:ext cx="901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583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uen_Retiro_A_Martinez_Camp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726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uen_Retiro_Angel_caid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520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uen_Retiro_Camino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376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uen_Retiro_Canal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545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uen_Retiro_Ruinas_de_iglesia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513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uen_Retiro_Teatro_de_tite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4379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rque del Buen Retiro.-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69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rque del Retiro.-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236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adrid.-Parque del Retiro.-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8907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adrid.-Parque del Retiro.-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1456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Jardines_del_Buen_Retiro_-_Parter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410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El_Retiro_topiary_20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090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adrid.-Parque del Retiro.-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416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adrid.-Parque del Retiro.-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1703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adrid.-Parque del Retiro.-x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3016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 del Buen Retiro.-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676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que del Retir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3373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arque-del-retiro.-Jacinto Benav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09409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adrid.-Parque del Retiro.-Parter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1102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Fuente_de_la_Alcachofa_-_Parque del Ret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0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2 Imagen" descr="Jardines_del_buen_retiro_ria_artificia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2933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que del Buen Retir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8185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s1024_Rosaleda_-_Parque_del_Ret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3991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a_rosaleda_del_parque_del_ret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957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adrid.-Parque del Retiro.-Rosale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3960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adrid.-parquedelretiro12.-Rosale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3926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arque del BuenRetiro.-Rosaled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2357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adrid.-Parque del Retiro.-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755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adrid.-Parque del Ret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045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adrid.-Parque del Retiro.-Otoño.-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604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adrid.-Parque del Retiro.-Otoñ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5701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adrid.-Parque del Retiro.-Palacio de Cris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7139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que del Buen Retiro.-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9273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JOSE ELIAS\Escritorio\SPAIN\Retiro.-Palacio_de_Cristal_-_Parque_del_Buen_Reti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39504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Documents and Settings\JOSE ELIAS\Escritorio\SPAIN\Retiro.-Palacio_de_Cristal-Reti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9185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2 Imagen" descr="Palacio e Crista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6427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adrid.-Parque del Retiro.-Placio de Cristal.-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27535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que del Retiro.-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7158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adrid.-Parque del Retiro.-Palacio de Crist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1501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rque del Retiro.-madrid_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2570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adrid.-Parque del Retiro.-Puerta de Alca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9324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adrid.-Parque del Retiro.-Rosaled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2976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adrid.-Parque del Retiro.-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9310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adrid.-Parque del Retiro.-x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7485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adrid.-parquedelretiro26.-Campoam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2 Imagen" descr="Madrid.-parquedelretiro7.-El Parterr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9650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adrid.-Parque del Retiro.-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0459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Documents and Settings\JOSE ELIAS\Escritorio\SPAIN\Retiro_-_Parterre Madrid%29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7229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2 Imagen" descr="Madrid.-Parque del Retiro.-x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8301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que del Buen Retir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8331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Parque_del_Retiro_-_Estatua_de_Ramón_de_Campoamor_(detall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8637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que-del-Retir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4933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Retiro_-_Casa_de_Fieras_12_recort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4941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es de Cecilio Rodrigue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5851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es de D.Cecil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0129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adrid.-parquedelretiro16-Jardines de D.Cecil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6131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Retiro.-Madrid_GDFL040412_0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919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adrid.-parquedelretiro4.-Fuente egip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1880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drid.-parquedelretir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880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adrid.-parquedelretiro14.-Casa de Va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8582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adrid.-parquedelretiro15.-Quiosko de Mus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7426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adrid.-parquedelretiro27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8521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uen_Retiro_A_Ruperto_Chap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2 Imagen" descr="Buen_Retiro_A_Serapin_y_Joaquin_Alvarez_Quinter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3886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rque del Buen Retiro.-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0926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uen_Retiro_Cason_del_Buen_Retir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4233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uen_Retiro_Teatro_de_tite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6892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Documents and Settings\JOSE ELIAS\Escritorio\SPAIN\Retiro.-_Bosque_de_los_Ausentes_%28Madrid%29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5328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1287</Words>
  <Application>Microsoft Office PowerPoint</Application>
  <PresentationFormat>Presentación en pantalla (4:3)</PresentationFormat>
  <Paragraphs>211</Paragraphs>
  <Slides>100</Slides>
  <Notes>90</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100</vt:i4>
      </vt:variant>
    </vt:vector>
  </HeadingPairs>
  <TitlesOfParts>
    <vt:vector size="105" baseType="lpstr">
      <vt:lpstr>Calibri</vt:lpstr>
      <vt:lpstr>Century Schoolbook</vt:lpstr>
      <vt:lpstr>Wingdings</vt:lpstr>
      <vt:lpstr>Wingdings 2</vt:lpstr>
      <vt:lpstr>Default Theme</vt:lpstr>
      <vt:lpstr>EUROPA.-LA VUELTA AL MUNDO EN 885 JARDINES.-ESPAÑA.-MADRID.-PARQUE DEL RETIRO</vt:lpstr>
      <vt:lpstr>Parque del Retiro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2018-03-11T06:20:23Z</dcterms:modified>
</cp:coreProperties>
</file>