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5B8C9C-40B9-4790-9C09-C98A12A6014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D5E276-D441-4067-BAA6-6EF635B520F0}" type="slidenum">
              <a:rPr lang="es-ES" smtClean="0"/>
              <a:t>‹Nº›</a:t>
            </a:fld>
            <a:endParaRPr lang="es-ES" dirty="0"/>
          </a:p>
        </p:txBody>
      </p:sp>
    </p:spTree>
    <p:extLst>
      <p:ext uri="{BB962C8B-B14F-4D97-AF65-F5344CB8AC3E}">
        <p14:creationId xmlns:p14="http://schemas.microsoft.com/office/powerpoint/2010/main" val="2461017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Manzanares.-Recreacion Virtual</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378ED5-DE26-4BB1-9B3F-91B8994B1CF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Manzanares.-Recreacion Virtual</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8F148A-55D4-4B70-B53A-661B962D9055}"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Manzanares.-Vista aerea</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F9BA56-516D-4845-8BFD-0C4207BE12F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Manzanares.-Vista aerea</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2C4AE-06C3-457B-8EA4-EF26B683454C}"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05C1E2-9705-4C19-8168-1B66BC0C107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81A64D-541E-4299-A674-D42C14C3488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la Arganzuela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8A3EBB-2724-467A-AB18-474A1E12DB3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E64AFC-4907-4E7D-90FB-F2AFF3BA113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Madrid.-Salon de Pinos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372762-DB64-4E8D-AA17-DAD957D9C8C3}"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Manzanares.-Salon de Pinos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60BED2-7F95-4C42-96D3-3A90A567100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Arganzuela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4959FA-89C5-48B6-AFF7-3D9F1F4DF52F}"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Arganzuela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F9DEFC-9A12-4B89-AA22-FC9CC3FC0E5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Arganzuela.-Puente de Toledo</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606796-3945-4F14-A056-A9E148AD42E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F28B1D-9E44-4425-AC5E-4840221159C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B9923D-99F2-4511-97A2-D4328F4D75D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952FE8-DC80-46E1-9523-54807142AA1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CD85CD-0242-4754-B345-10F39C80369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0094A2-06E5-447E-BCA5-433DAAC22A2A}"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Arganzuela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9734CC-0F17-4B1F-A671-F8921458C10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de la Arganzuela.-Jardineria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861CB3-1C8D-44B9-AB19-5484FAB9220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9137EB-3B6B-45BD-BB8E-84A06B52895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41076-992E-42A6-8BB2-75D75D8F59A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Manzanares.Junto al Puente de Toledo</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36CD94-D583-4A26-9B33-FBC062690CA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EB7648-3078-481B-80C5-E74DF7330B7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2A3F05-FDB8-4F3E-9C41-BEC3AB3C9CD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 </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8EF033-332A-4D1B-9536-8AB306AA9A7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24A94B-D15D-4DA6-9F7F-20ADFD4DE3F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058E16-1B14-403F-81B4-5057E7B1F40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32B1CC-6E6C-485A-8871-B7C02ADC89B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Arganzuela.-Jardin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4D9C84-89E6-4BC1-A988-E01AA03883F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Manzanres .-Jardineria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C4F781-F348-4B37-8E23-F8E834B685A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Manzanares.-Casas Circundantes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B64E44-6A18-4744-84A2-FB1C1EA98E86}"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Manzanares.-Playas de Madrid</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ACE21C-6B58-4DB1-A5D1-2C700551537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Manzanares.-Playa de Madrid</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18ECDA-53E9-4EAA-AF15-8B6095388AB6}"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Manzanares.-Playas</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AE1A71-40B4-40A5-86B1-9CE25C45CCF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Manzanares.-Zona de Palacio</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7393B8-A634-4642-A113-9AE9E539762F}"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Manzanares.-Zona de Palacio</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163887-B7FA-4DD3-8DED-2292D6CE3B1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Manzanares.-Zona de Palacio</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40F551-D8D0-467B-AAF2-58DCC58300C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Manzanares.-Zona de Palacio</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C5A5BD-CA17-44CF-936A-49FBF524A896}"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Manzanares.-Palacio de Cristal de la Arganzuela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9CB23B-1A13-432E-9454-0835DEA6972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8172A7-7D91-4A92-AF1F-500F27E4A240}"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Toledo</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ED1142-D6B8-41C8-9CA2-C4C88557816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Toledo</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9E282-F411-4670-90BD-C19490FCDA4C}"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Manzanares.-Antes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0B09D6-5C5D-4D69-BB5B-B625D0BBE97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Manzanares.-Despues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0B4F84-FB06-49BF-AC72-327CB90A3FB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Avenida de Portugal.-Antes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7A3A2B-647C-4B76-869C-C82C07615A2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Avenida de Portugal.-Despues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F99DFC-0A62-4070-BA20-D7ABB0ABAAC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oblicuo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B699F0-1840-49CD-BB16-CC02F84345F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oblicuo.-Despues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A48818-77FC-4457-8B62-92E45F8D814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Manzanares.-Antes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91EA15-89D3-4011-81AF-F91F344CCAF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Manzanares.-Despues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25C004-5A39-49B0-AECC-41862822639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Toledo</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BD887C-6F97-464B-AFEF-FB4C5292FEC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Manzanares.-Antes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10DAEF-8357-4B19-BB62-1B6460CA815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Manzanares.-Despues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93888E-7F8C-4AA7-B101-BDF9434571F7}"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1B29AD-DDCB-48C4-82C6-68D0CC8EF9C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963578-769F-46F7-A2F5-AD028B49BD5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8A828B-CD95-44F8-A040-321C542AB16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F3693-AD25-4BA8-A92B-383508EEF6A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Manzanares.-Palacio de Cristal de la Arganzuela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AA8C96-78D0-489C-A9DE-32D73EAB590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Manzanares.-El Rizo de Perault</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C2BF8B-D271-4D81-AF88-2910C25653F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Manzanares.-El tirabuzon.-Pasarela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CFE934-8A64-4018-8943-410AC03DB64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 y obras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B99C87-DCD1-4CD7-8F49-47A01A1F996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 Manzanares.-Jardineria y obras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C0EEE5-1DAD-431D-B9E3-07EFB97223E0}"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4FEB5-B55A-46C6-8789-1266D63CCDB5}"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888F5F-336D-472C-8689-EE43CA1B0D62}"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48E021-0F24-4776-ADD5-BC258856696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Toledo</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2CAE53-0D5D-45C7-875A-EA7409D69564}"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Madrid.-Manzanares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4C4484-01EE-413B-8907-1D6E0A151E9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Toledo</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3BD04E-E64E-4BFB-AF5B-CAD7A2FDB62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EA7FCE-3D76-42DF-AE2B-7690513C900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94ED5F-154E-4580-B6DD-F82144B69A8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727DD-1C5B-4D17-A83F-63D84ABA59C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Manzamnares.-Jardineria</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BF446B-6422-4354-864A-50A935A06B2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E4B06C-9985-439C-B591-10082ED4E5B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ED5C30-1517-49BA-8E59-A838E93ED4CA}"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Manzanares.-Principe Pio</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70E82-9FC4-4EB1-878B-4305F74FD3D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Manzanares.-Principe Pio</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5C9F5B-52DA-4034-9578-B8928DF73956}"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Manzanares.-Principe Pio</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F6F027-1625-4AF5-A52B-C792878D52D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9A3BB-76A1-4B65-A9B0-6AC8C7AEE2E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2CADC8-437E-4CD9-9E72-EF3957ABEA6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Manzanares.-Estadio Vicente Calderon</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003A5E-6064-4F0A-A78C-E6E6C198026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Manzanares.-Avda. de Portugal</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5A090A-ECD2-40F6-990C-E73E650592C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Manzanares.-Avda. de Portugal</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D907C-5D8F-4D4C-95EF-83C098DC957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Manzanares.-Avda. de Portugal</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7609F7-7A92-4671-A316-8A61261C852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Manzanares.-Bosquete de Prunus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6613A-D254-4632-96E5-231FC5CBCFE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Manzanares.-Bosquete-- banco</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B01B59-A60B-496F-B726-AB5AEA103C5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Manzanares.-Avda. de Portugal</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E1BDE3-C491-43E2-8759-8B973598049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E520D3-2E2D-4A93-9EC5-3DA436737B5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Manzanares.-Toboganes</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B9432E-3820-4F45-AD64-07432365839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 de noche</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995A91-AF3B-4205-B759-9D45798591F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352DD4-EF46-4C43-8640-E120DA78B30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desde las playas</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79A825-2F19-42EC-BC32-EF3BDDF4A9B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F325AE-2174-4442-A4DA-45B675FB76E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Manzanares.-Pista de Skating</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6F024E-49BB-431F-8C4F-1C45FDD65CE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Manzanares.-Pista de Skatting</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075535-23A9-4811-9345-B990CE19F3E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Manzanares..-Palacio de Cristal de la Arganzuela</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B58E13-C5BB-46E1-8E3E-B1EAD7D3BB8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5F0996-F6D3-4307-A920-5029A9F5A9E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Manzanares.-Sombra</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9E3740-83DD-4D6B-B06C-2A17691D05C5}"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589503-6C48-4AD7-A575-3BFD35B0618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Manzanares.-Toboganes</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220087-72F3-480B-93B7-886E00DC1F5B}"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729B54-1F0F-4EB5-BC4B-1907634FAD5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Toledo</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304077-EE42-4EC1-A492-3AE1AAEF2ED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E272A6-D3CE-4BBF-AAA0-A80E636208A7}"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Manzanares.-Playas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26D395-CD8B-4A30-9AA2-469689840C2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A1D67D-A6C8-4E68-B03A-981A894FE159}"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7EE67E-AB09-4309-BBE5-7917A99DE06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03DC5E-B3D5-4075-B558-EC6100A3574B}"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0CE11D-AFF5-4957-939E-EF4D5898FF16}"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79CEEE-6875-4325-8576-4BC5C4946130}"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Manzanares.-Mobiliario</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719C82-C07A-4BA9-B541-EB1F5EF88A7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DB0EA8-2F11-4A80-9C9D-2664F2339B5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Manzanares.-Pinos</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234F6B-FE58-4D3D-B743-3A3B9B543E0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41E5FC-5B8E-4C59-9CCE-BBB6A8FA2558}"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Manzanares..-Entrada a la Casa de Campo</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C1BCDA-113B-44CB-8EA2-2CD8E99D0E1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Manzanares.-Fuente de entrada a la Casa de Campo</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7B80CD-6267-4D1A-9707-4E9CBA21D35E}"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Manzanares.-Fuente de entrada a la Casa de Campo</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D407F-9213-4BD3-BE18-8F2426F6E681}"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Manzanares.-Banco</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FFFF91-D263-4EFC-BE1F-A8372D598ECA}"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0CE2E5-EBD7-490A-9DF3-A83133AFEBA4}"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B35018-0E79-4E3C-8B33-5C4147A0F4A0}"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Manzanares.-Area de juegos de madera</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F02EA-0C02-4DC6-9E9B-F58C7D9B439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Manzanares.-Pinos</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E5A2B2-D718-4017-B462-1DA61F93DC5C}"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Salon de Pinos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86CC56-AC0C-4DCE-A338-9707E28D498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Salon de Pinos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F8ACC3-09EE-40C5-B0D7-D5DBA98526A2}"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Salon de Pinos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2544DA-B588-4435-AD28-ABE8C5740BB0}"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6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ADF655-DF31-4CE7-9BEE-21DE4207770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Manzanares.-Salon de Pinos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25C878-A6FB-49D0-B622-AAE36059F1E1}"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2FBBD7-9B0B-4790-B6C6-85065589E791}"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Manzanares.-Juegos de madera</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DFC43B-6C82-436E-923B-7C33262164F8}"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Manzanares.-Bancos</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E0B1D6-CF34-4B9E-9232-9910395F5E25}"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Manzanares.-Bosquete de prunus</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916566-A03A-4AB7-8988-A78A366AB1EF}"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Manzanares.-Prunus</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50286D-93F5-4DAC-98B4-2C2EAB5ACE2F}"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3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9A8A27-83FA-437B-AE5C-1C9DB578E906}"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4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48DAE6-667A-440B-B65A-1D198967EF52}"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5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48FD5D-A606-48B0-9354-A47979806B4C}"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301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D5448E-E7D5-4A7D-B219-F8C56DDF17C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7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AC9269-A503-47F5-9A2F-BBB74D9B8612}"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99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0051F8-5584-47EC-B984-672ECDE45436}"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300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0A67C1-2C6A-4FCF-B104-701F61D88A9F}"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Madrid.-Nuevos Parques</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070EB1-D776-473A-9F9D-8C0D44A96BDB}"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8B9169-A722-4682-B531-412BB0CBDC80}"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 del Manzanares</a:t>
            </a:r>
          </a:p>
        </p:txBody>
      </p:sp>
      <p:sp>
        <p:nvSpPr>
          <p:cNvPr id="4" name="3 Marcador de número de diapositiva"/>
          <p:cNvSpPr>
            <a:spLocks noGrp="1"/>
          </p:cNvSpPr>
          <p:nvPr>
            <p:ph type="sldNum" sz="quarter" idx="5"/>
          </p:nvPr>
        </p:nvSpPr>
        <p:spPr/>
        <p:txBody>
          <a:bodyPr/>
          <a:lstStyle/>
          <a:p>
            <a:pPr>
              <a:defRPr/>
            </a:pPr>
            <a:fld id="{D1EC8522-07B2-441B-A117-7EC602F0196F}"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	Parque Lineal</a:t>
            </a:r>
          </a:p>
        </p:txBody>
      </p:sp>
      <p:sp>
        <p:nvSpPr>
          <p:cNvPr id="4" name="3 Marcador de número de diapositiva"/>
          <p:cNvSpPr>
            <a:spLocks noGrp="1"/>
          </p:cNvSpPr>
          <p:nvPr>
            <p:ph type="sldNum" sz="quarter" idx="5"/>
          </p:nvPr>
        </p:nvSpPr>
        <p:spPr/>
        <p:txBody>
          <a:bodyPr/>
          <a:lstStyle/>
          <a:p>
            <a:pPr>
              <a:defRPr/>
            </a:pPr>
            <a:fld id="{2B2981F4-05E1-4701-9895-DAA20EAB8BF0}"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AD5F67A6-B92B-4A1F-AA41-FF34F16B2D46}"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Lineal.-La Dama</a:t>
            </a:r>
          </a:p>
        </p:txBody>
      </p:sp>
      <p:sp>
        <p:nvSpPr>
          <p:cNvPr id="4" name="3 Marcador de número de diapositiva"/>
          <p:cNvSpPr>
            <a:spLocks noGrp="1"/>
          </p:cNvSpPr>
          <p:nvPr>
            <p:ph type="sldNum" sz="quarter" idx="5"/>
          </p:nvPr>
        </p:nvSpPr>
        <p:spPr/>
        <p:txBody>
          <a:bodyPr/>
          <a:lstStyle/>
          <a:p>
            <a:pPr>
              <a:defRPr/>
            </a:pPr>
            <a:fld id="{7240BBD5-04AC-40EF-84ED-444712D3573B}"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375B9AEE-9052-48E5-B9D4-32949F751619}"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DA48AAE9-C77B-436B-8CDF-39CFA368E065}"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6D6CBF00-44AD-4525-8FD3-C7EBE3D059EC}"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Paque Lineal.-La Dama del Manzanares</a:t>
            </a:r>
          </a:p>
        </p:txBody>
      </p:sp>
      <p:sp>
        <p:nvSpPr>
          <p:cNvPr id="4" name="3 Marcador de número de diapositiva"/>
          <p:cNvSpPr>
            <a:spLocks noGrp="1"/>
          </p:cNvSpPr>
          <p:nvPr>
            <p:ph type="sldNum" sz="quarter" idx="5"/>
          </p:nvPr>
        </p:nvSpPr>
        <p:spPr/>
        <p:txBody>
          <a:bodyPr/>
          <a:lstStyle/>
          <a:p>
            <a:pPr>
              <a:defRPr/>
            </a:pPr>
            <a:fld id="{BB323F4F-FD09-44FC-8018-83622DF180A4}"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Lineal.-La Dama y Cuña Verde</a:t>
            </a:r>
          </a:p>
        </p:txBody>
      </p:sp>
      <p:sp>
        <p:nvSpPr>
          <p:cNvPr id="4" name="3 Marcador de número de diapositiva"/>
          <p:cNvSpPr>
            <a:spLocks noGrp="1"/>
          </p:cNvSpPr>
          <p:nvPr>
            <p:ph type="sldNum" sz="quarter" idx="5"/>
          </p:nvPr>
        </p:nvSpPr>
        <p:spPr/>
        <p:txBody>
          <a:bodyPr/>
          <a:lstStyle/>
          <a:p>
            <a:pPr>
              <a:defRPr/>
            </a:pPr>
            <a:fld id="{1E693011-AF8E-4BB8-A53D-CA446E781ECD}"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BF43193F-FFCA-4678-888A-FB018890E712}"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397E5DBB-DB24-484F-88AB-5C0BAE4A0AA6}"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70B74036-FD07-4221-B5AB-BB2E745C7E13}"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9F540CE8-27F0-4005-BC0D-AA53A2F9ECD1}"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EF400CD2-7051-4CCE-8472-77650C036149}"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6AA54F34-B7D4-467F-A995-C42C5B15FA04}"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E2976681-BBDF-460C-B1D0-99C699A744A7}"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Lineal</a:t>
            </a:r>
          </a:p>
        </p:txBody>
      </p:sp>
      <p:sp>
        <p:nvSpPr>
          <p:cNvPr id="4" name="3 Marcador de número de diapositiva"/>
          <p:cNvSpPr>
            <a:spLocks noGrp="1"/>
          </p:cNvSpPr>
          <p:nvPr>
            <p:ph type="sldNum" sz="quarter" idx="5"/>
          </p:nvPr>
        </p:nvSpPr>
        <p:spPr/>
        <p:txBody>
          <a:bodyPr/>
          <a:lstStyle/>
          <a:p>
            <a:pPr>
              <a:defRPr/>
            </a:pPr>
            <a:fld id="{2F45D3D5-863D-42D9-AB0A-3B41C00B8217}" type="slidenum">
              <a:rPr lang="es-ES">
                <a:solidFill>
                  <a:prstClr val="black"/>
                </a:solidFill>
              </a:rPr>
              <a:pPr>
                <a:defRPr/>
              </a:pPr>
              <a:t>167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img101.imageshack.us/i/puentearganzuela0013923.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hyperlink" Target="http://img831.imageshack.us/i/puentearganzuela0043923.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hyperlink" Target="http://img31.imageshack.us/i/pwmadridriosalonpinostr.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hyperlink" Target="http://img717.imageshack.us/i/pwmadridriosalonpinostr.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img16.imageshack.us/i/dsc03681un.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img191.imageshack.us/i/dsc03657o.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hyperlink" Target="http://img59.imageshack.us/i/dsc03666gu.jp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hyperlink" Target="http://img263.imageshack.us/i/dsc03487qo.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hyperlink" Target="http://img408.imageshack.us/i/dsc02912y.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hyperlink" Target="http://img716.imageshack.us/i/dsc02919v.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hyperlink" Target="http://img546.imageshack.us/i/dsc02920.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hyperlink" Target="http://img7.imageshack.us/i/dsc03362m.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hyperlink" Target="http://img145.imageshack.us/i/dsc03363ue.j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img696.imageshack.us/i/dsc03368z.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hyperlink" Target="http://img687.imageshack.us/i/dsc03661h.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hyperlink" Target="http://img707.imageshack.us/i/dsc03648d.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hyperlink" Target="http://img135.imageshack.us/i/dsc03679x.jpg/"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hyperlink" Target="http://img703.imageshack.us/i/dsc03686c.jpg/"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img191.imageshack.us/i/dsc04794d.jpg/"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hyperlink" Target="http://img832.imageshack.us/i/dsc05138b.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hyperlink" Target="http://img576.imageshack.us/i/dsc03700b.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hyperlink" Target="http://img852.imageshack.us/i/dsc03609s.jpg/"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hyperlink" Target="http://img508.imageshack.us/i/dsc03618.jp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hyperlink" Target="http://img38.imageshack.us/i/dsc03620hk.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hyperlink" Target="http://img696.imageshack.us/i/dsc03714i.jp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img29.imageshack.us/i/dsc03480h.jpg/"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img709.imageshack.us/my.php?image=dsc01302k.jpg"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2.xml.rels><?xml version="1.0" encoding="UTF-8" standalone="yes"?>
<Relationships xmlns="http://schemas.openxmlformats.org/package/2006/relationships"><Relationship Id="rId3" Type="http://schemas.openxmlformats.org/officeDocument/2006/relationships/hyperlink" Target="http://img684.imageshack.us/my.php?image=dsc01313d0.jp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3.xml.rels><?xml version="1.0" encoding="UTF-8" standalone="yes"?>
<Relationships xmlns="http://schemas.openxmlformats.org/package/2006/relationships"><Relationship Id="rId3" Type="http://schemas.openxmlformats.org/officeDocument/2006/relationships/hyperlink" Target="http://img833.imageshack.us/my.php?image=dsc01314y0.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hyperlink" Target="http://img444.imageshack.us/my.php?image=dsc01321u.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5.xml.rels><?xml version="1.0" encoding="UTF-8" standalone="yes"?>
<Relationships xmlns="http://schemas.openxmlformats.org/package/2006/relationships"><Relationship Id="rId3" Type="http://schemas.openxmlformats.org/officeDocument/2006/relationships/hyperlink" Target="http://img253.imageshack.us/my.php?image=dsc012480.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hyperlink" Target="http://img202.imageshack.us/my.php?image=dsc011980.jpg"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67.xml.rels><?xml version="1.0" encoding="UTF-8" standalone="yes"?>
<Relationships xmlns="http://schemas.openxmlformats.org/package/2006/relationships"><Relationship Id="rId3" Type="http://schemas.openxmlformats.org/officeDocument/2006/relationships/hyperlink" Target="http://img831.imageshack.us/i/dsc01679d.jpg/"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68.xml.rels><?xml version="1.0" encoding="UTF-8" standalone="yes"?>
<Relationships xmlns="http://schemas.openxmlformats.org/package/2006/relationships"><Relationship Id="rId3" Type="http://schemas.openxmlformats.org/officeDocument/2006/relationships/hyperlink" Target="http://img510.imageshack.us/i/dsc01682v.jpg/"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69.xml.rels><?xml version="1.0" encoding="UTF-8" standalone="yes"?>
<Relationships xmlns="http://schemas.openxmlformats.org/package/2006/relationships"><Relationship Id="rId3" Type="http://schemas.openxmlformats.org/officeDocument/2006/relationships/hyperlink" Target="http://img59.imageshack.us/i/dsc01684b.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0.xml.rels><?xml version="1.0" encoding="UTF-8" standalone="yes"?>
<Relationships xmlns="http://schemas.openxmlformats.org/package/2006/relationships"><Relationship Id="rId3" Type="http://schemas.openxmlformats.org/officeDocument/2006/relationships/hyperlink" Target="http://img141.imageshack.us/i/dsc01882f.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1.xml.rels><?xml version="1.0" encoding="UTF-8" standalone="yes"?>
<Relationships xmlns="http://schemas.openxmlformats.org/package/2006/relationships"><Relationship Id="rId3" Type="http://schemas.openxmlformats.org/officeDocument/2006/relationships/hyperlink" Target="http://img11.imageshack.us/i/dsc01885p.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2.xml.rels><?xml version="1.0" encoding="UTF-8" standalone="yes"?>
<Relationships xmlns="http://schemas.openxmlformats.org/package/2006/relationships"><Relationship Id="rId3" Type="http://schemas.openxmlformats.org/officeDocument/2006/relationships/hyperlink" Target="http://img268.imageshack.us/i/dsc01893cj.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3.xml.rels><?xml version="1.0" encoding="UTF-8" standalone="yes"?>
<Relationships xmlns="http://schemas.openxmlformats.org/package/2006/relationships"><Relationship Id="rId3" Type="http://schemas.openxmlformats.org/officeDocument/2006/relationships/hyperlink" Target="http://img812.imageshack.us/i/dsc02210r.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74.xml.rels><?xml version="1.0" encoding="UTF-8" standalone="yes"?>
<Relationships xmlns="http://schemas.openxmlformats.org/package/2006/relationships"><Relationship Id="rId3" Type="http://schemas.openxmlformats.org/officeDocument/2006/relationships/hyperlink" Target="http://img853.imageshack.us/i/puentearganzuela0023923.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3" Type="http://schemas.openxmlformats.org/officeDocument/2006/relationships/hyperlink" Target="http://img717.imageshack.us/i/dsc02212z.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6.xml.rels><?xml version="1.0" encoding="UTF-8" standalone="yes"?>
<Relationships xmlns="http://schemas.openxmlformats.org/package/2006/relationships"><Relationship Id="rId3" Type="http://schemas.openxmlformats.org/officeDocument/2006/relationships/hyperlink" Target="http://img547.imageshack.us/i/dsc02214so.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7.xml.rels><?xml version="1.0" encoding="UTF-8" standalone="yes"?>
<Relationships xmlns="http://schemas.openxmlformats.org/package/2006/relationships"><Relationship Id="rId3" Type="http://schemas.openxmlformats.org/officeDocument/2006/relationships/hyperlink" Target="http://img684.imageshack.us/i/dsc02217f.jpg/" TargetMode="External"/><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78.xml.rels><?xml version="1.0" encoding="UTF-8" standalone="yes"?>
<Relationships xmlns="http://schemas.openxmlformats.org/package/2006/relationships"><Relationship Id="rId3" Type="http://schemas.openxmlformats.org/officeDocument/2006/relationships/hyperlink" Target="http://img375.imageshack.us/i/dsc02218ga.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79.xml.rels><?xml version="1.0" encoding="UTF-8" standalone="yes"?>
<Relationships xmlns="http://schemas.openxmlformats.org/package/2006/relationships"><Relationship Id="rId3" Type="http://schemas.openxmlformats.org/officeDocument/2006/relationships/hyperlink" Target="http://img708.imageshack.us/i/dsc02219k.jpg/" TargetMode="Externa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0.xml.rels><?xml version="1.0" encoding="UTF-8" standalone="yes"?>
<Relationships xmlns="http://schemas.openxmlformats.org/package/2006/relationships"><Relationship Id="rId3" Type="http://schemas.openxmlformats.org/officeDocument/2006/relationships/hyperlink" Target="http://img411.imageshack.us/i/dsc02220o.jpg/"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hyperlink" Target="http://img337.imageshack.us/i/dsc02221v.jpg/" TargetMode="External"/><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hyperlink" Target="http://img546.imageshack.us/i/dsc02482.jpg/"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83.xml.rels><?xml version="1.0" encoding="UTF-8" standalone="yes"?>
<Relationships xmlns="http://schemas.openxmlformats.org/package/2006/relationships"><Relationship Id="rId3" Type="http://schemas.openxmlformats.org/officeDocument/2006/relationships/hyperlink" Target="http://img121.imageshack.us/i/dsc02476rj.jpg/"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84.xml.rels><?xml version="1.0" encoding="UTF-8" standalone="yes"?>
<Relationships xmlns="http://schemas.openxmlformats.org/package/2006/relationships"><Relationship Id="rId3" Type="http://schemas.openxmlformats.org/officeDocument/2006/relationships/hyperlink" Target="http://img696.imageshack.us/i/dsc02474a.jpg/" TargetMode="External"/><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85.xml.rels><?xml version="1.0" encoding="UTF-8" standalone="yes"?>
<Relationships xmlns="http://schemas.openxmlformats.org/package/2006/relationships"><Relationship Id="rId3" Type="http://schemas.openxmlformats.org/officeDocument/2006/relationships/hyperlink" Target="http://img827.imageshack.us/i/dsc03372b.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6.xml.rels><?xml version="1.0" encoding="UTF-8" standalone="yes"?>
<Relationships xmlns="http://schemas.openxmlformats.org/package/2006/relationships"><Relationship Id="rId3" Type="http://schemas.openxmlformats.org/officeDocument/2006/relationships/hyperlink" Target="http://img97.imageshack.us/i/dsc03473kn.jpg/"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87.xml.rels><?xml version="1.0" encoding="UTF-8" standalone="yes"?>
<Relationships xmlns="http://schemas.openxmlformats.org/package/2006/relationships"><Relationship Id="rId3" Type="http://schemas.openxmlformats.org/officeDocument/2006/relationships/hyperlink" Target="http://img826.imageshack.us/i/dsc03465k.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88.xml.rels><?xml version="1.0" encoding="UTF-8" standalone="yes"?>
<Relationships xmlns="http://schemas.openxmlformats.org/package/2006/relationships"><Relationship Id="rId3" Type="http://schemas.openxmlformats.org/officeDocument/2006/relationships/hyperlink" Target="http://img848.imageshack.us/i/dsc04345.jpg/"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9.xml.rels><?xml version="1.0" encoding="UTF-8" standalone="yes"?>
<Relationships xmlns="http://schemas.openxmlformats.org/package/2006/relationships"><Relationship Id="rId3" Type="http://schemas.openxmlformats.org/officeDocument/2006/relationships/hyperlink" Target="http://img29.imageshack.us/i/dsc04365nu.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0.xml.rels><?xml version="1.0" encoding="UTF-8" standalone="yes"?>
<Relationships xmlns="http://schemas.openxmlformats.org/package/2006/relationships"><Relationship Id="rId3" Type="http://schemas.openxmlformats.org/officeDocument/2006/relationships/hyperlink" Target="http://img824.imageshack.us/i/dsc04196l.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91.xml.rels><?xml version="1.0" encoding="UTF-8" standalone="yes"?>
<Relationships xmlns="http://schemas.openxmlformats.org/package/2006/relationships"><Relationship Id="rId3" Type="http://schemas.openxmlformats.org/officeDocument/2006/relationships/hyperlink" Target="http://img851.imageshack.us/i/dsc04454c.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92.xml.rels><?xml version="1.0" encoding="UTF-8" standalone="yes"?>
<Relationships xmlns="http://schemas.openxmlformats.org/package/2006/relationships"><Relationship Id="rId3" Type="http://schemas.openxmlformats.org/officeDocument/2006/relationships/hyperlink" Target="http://img193.imageshack.us/i/dsc04474xj.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93.xml.rels><?xml version="1.0" encoding="UTF-8" standalone="yes"?>
<Relationships xmlns="http://schemas.openxmlformats.org/package/2006/relationships"><Relationship Id="rId3" Type="http://schemas.openxmlformats.org/officeDocument/2006/relationships/hyperlink" Target="http://img823.imageshack.us/i/avdaportugalmunimadridm.jpg/"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94.xml.rels><?xml version="1.0" encoding="UTF-8" standalone="yes"?>
<Relationships xmlns="http://schemas.openxmlformats.org/package/2006/relationships"><Relationship Id="rId3" Type="http://schemas.openxmlformats.org/officeDocument/2006/relationships/hyperlink" Target="http://img860.imageshack.us/i/dsc04206y.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95.xml.rels><?xml version="1.0" encoding="UTF-8" standalone="yes"?>
<Relationships xmlns="http://schemas.openxmlformats.org/package/2006/relationships"><Relationship Id="rId3" Type="http://schemas.openxmlformats.org/officeDocument/2006/relationships/hyperlink" Target="http://img64.imageshack.us/i/dsc04806cx.jpg/"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96.xml.rels><?xml version="1.0" encoding="UTF-8" standalone="yes"?>
<Relationships xmlns="http://schemas.openxmlformats.org/package/2006/relationships"><Relationship Id="rId3" Type="http://schemas.openxmlformats.org/officeDocument/2006/relationships/hyperlink" Target="http://img135.imageshack.us/i/dsc04835.jpg/" TargetMode="External"/><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97.xml.rels><?xml version="1.0" encoding="UTF-8" standalone="yes"?>
<Relationships xmlns="http://schemas.openxmlformats.org/package/2006/relationships"><Relationship Id="rId3" Type="http://schemas.openxmlformats.org/officeDocument/2006/relationships/hyperlink" Target="http://img23.imageshack.us/i/dsc04838jy.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98.xml.rels><?xml version="1.0" encoding="UTF-8" standalone="yes"?>
<Relationships xmlns="http://schemas.openxmlformats.org/package/2006/relationships"><Relationship Id="rId3" Type="http://schemas.openxmlformats.org/officeDocument/2006/relationships/hyperlink" Target="http://img843.imageshack.us/i/dsc05161w.jpg/"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99.xml.rels><?xml version="1.0" encoding="UTF-8" standalone="yes"?>
<Relationships xmlns="http://schemas.openxmlformats.org/package/2006/relationships"><Relationship Id="rId3" Type="http://schemas.openxmlformats.org/officeDocument/2006/relationships/hyperlink" Target="http://img13.imageshack.us/i/dsc05212d.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http://img16.imageshack.us/i/dsc05264y.jpg/" TargetMode="External"/><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2.xml.rels><?xml version="1.0" encoding="UTF-8" standalone="yes"?>
<Relationships xmlns="http://schemas.openxmlformats.org/package/2006/relationships"><Relationship Id="rId3" Type="http://schemas.openxmlformats.org/officeDocument/2006/relationships/hyperlink" Target="http://img695.imageshack.us/i/dsc05288t.jpg/" TargetMode="External"/><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3.xml.rels><?xml version="1.0" encoding="UTF-8" standalone="yes"?>
<Relationships xmlns="http://schemas.openxmlformats.org/package/2006/relationships"><Relationship Id="rId3" Type="http://schemas.openxmlformats.org/officeDocument/2006/relationships/hyperlink" Target="http://img36.imageshack.us/i/dsc05102p.jpg/" TargetMode="External"/><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04.xml.rels><?xml version="1.0" encoding="UTF-8" standalone="yes"?>
<Relationships xmlns="http://schemas.openxmlformats.org/package/2006/relationships"><Relationship Id="rId3" Type="http://schemas.openxmlformats.org/officeDocument/2006/relationships/hyperlink" Target="http://img220.imageshack.us/i/dsc05203l.jpg/" TargetMode="External"/><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05.xml.rels><?xml version="1.0" encoding="UTF-8" standalone="yes"?>
<Relationships xmlns="http://schemas.openxmlformats.org/package/2006/relationships"><Relationship Id="rId3" Type="http://schemas.openxmlformats.org/officeDocument/2006/relationships/hyperlink" Target="http://img13.imageshack.us/i/dsc05335v.jpg/" TargetMode="External"/><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06.xml.rels><?xml version="1.0" encoding="UTF-8" standalone="yes"?>
<Relationships xmlns="http://schemas.openxmlformats.org/package/2006/relationships"><Relationship Id="rId3" Type="http://schemas.openxmlformats.org/officeDocument/2006/relationships/hyperlink" Target="http://img685.imageshack.us/i/dsc05154z.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07.xml.rels><?xml version="1.0" encoding="UTF-8" standalone="yes"?>
<Relationships xmlns="http://schemas.openxmlformats.org/package/2006/relationships"><Relationship Id="rId3" Type="http://schemas.openxmlformats.org/officeDocument/2006/relationships/hyperlink" Target="http://img263.imageshack.us/i/dsc05348ct.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08.xml.rels><?xml version="1.0" encoding="UTF-8" standalone="yes"?>
<Relationships xmlns="http://schemas.openxmlformats.org/package/2006/relationships"><Relationship Id="rId3" Type="http://schemas.openxmlformats.org/officeDocument/2006/relationships/hyperlink" Target="http://img684.imageshack.us/i/dsc05628iu.jpg/"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09.xml.rels><?xml version="1.0" encoding="UTF-8" standalone="yes"?>
<Relationships xmlns="http://schemas.openxmlformats.org/package/2006/relationships"><Relationship Id="rId3" Type="http://schemas.openxmlformats.org/officeDocument/2006/relationships/hyperlink" Target="http://img52.imageshack.us/i/dsc05643j.jpg/" TargetMode="External"/><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10.xml.rels><?xml version="1.0" encoding="UTF-8" standalone="yes"?>
<Relationships xmlns="http://schemas.openxmlformats.org/package/2006/relationships"><Relationship Id="rId3" Type="http://schemas.openxmlformats.org/officeDocument/2006/relationships/hyperlink" Target="http://img854.imageshack.us/i/dsc05549.jpg/" TargetMode="External"/><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1.xml.rels><?xml version="1.0" encoding="UTF-8" standalone="yes"?>
<Relationships xmlns="http://schemas.openxmlformats.org/package/2006/relationships"><Relationship Id="rId3" Type="http://schemas.openxmlformats.org/officeDocument/2006/relationships/hyperlink" Target="http://img687.imageshack.us/i/dsc05568la.jpg/" TargetMode="External"/><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2.xml.rels><?xml version="1.0" encoding="UTF-8" standalone="yes"?>
<Relationships xmlns="http://schemas.openxmlformats.org/package/2006/relationships"><Relationship Id="rId3" Type="http://schemas.openxmlformats.org/officeDocument/2006/relationships/hyperlink" Target="http://img51.imageshack.us/i/dsc05374ex.jpg/" TargetMode="External"/><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13.xml.rels><?xml version="1.0" encoding="UTF-8" standalone="yes"?>
<Relationships xmlns="http://schemas.openxmlformats.org/package/2006/relationships"><Relationship Id="rId3" Type="http://schemas.openxmlformats.org/officeDocument/2006/relationships/hyperlink" Target="http://img683.imageshack.us/i/dsc05567h.jpg/" TargetMode="External"/><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14.xml.rels><?xml version="1.0" encoding="UTF-8" standalone="yes"?>
<Relationships xmlns="http://schemas.openxmlformats.org/package/2006/relationships"><Relationship Id="rId3" Type="http://schemas.openxmlformats.org/officeDocument/2006/relationships/hyperlink" Target="http://img199.imageshack.us/i/dsc05434ye.jpg/" TargetMode="External"/><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15.xml.rels><?xml version="1.0" encoding="UTF-8" standalone="yes"?>
<Relationships xmlns="http://schemas.openxmlformats.org/package/2006/relationships"><Relationship Id="rId3" Type="http://schemas.openxmlformats.org/officeDocument/2006/relationships/hyperlink" Target="http://www.hiboox.es/go/imagenes/naturaleza-y-descubrimiento/img-9807,80165f89806ceeb8f3d41ed6cdc736c1.jpg.html" TargetMode="External"/><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1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hyperlink" Target="http://img96.imageshack.us/i/imgp4212m.jpg/"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25.xml.rels><?xml version="1.0" encoding="UTF-8" standalone="yes"?>
<Relationships xmlns="http://schemas.openxmlformats.org/package/2006/relationships"><Relationship Id="rId3" Type="http://schemas.openxmlformats.org/officeDocument/2006/relationships/hyperlink" Target="http://img534.imageshack.us/i/imgp4243.jpg/" TargetMode="External"/><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26.xml.rels><?xml version="1.0" encoding="UTF-8" standalone="yes"?>
<Relationships xmlns="http://schemas.openxmlformats.org/package/2006/relationships"><Relationship Id="rId3" Type="http://schemas.openxmlformats.org/officeDocument/2006/relationships/hyperlink" Target="http://img229.imageshack.us/i/imgp4220o.jpg/" TargetMode="External"/><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21.jpeg"/></Relationships>
</file>

<file path=ppt/slides/_rels/slide12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hyperlink" Target="http://img101.imageshack.us/i/pwmadridriosalonpinostr.jpg/" TargetMode="External"/><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29.xml.rels><?xml version="1.0" encoding="UTF-8" standalone="yes"?>
<Relationships xmlns="http://schemas.openxmlformats.org/package/2006/relationships"><Relationship Id="rId3" Type="http://schemas.openxmlformats.org/officeDocument/2006/relationships/hyperlink" Target="http://img846.imageshack.us/i/pwmadridriosalonpinostr.jpg/" TargetMode="External"/><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124.jpeg"/></Relationships>
</file>

<file path=ppt/slides/_rels/slide130.xml.rels><?xml version="1.0" encoding="UTF-8" standalone="yes"?>
<Relationships xmlns="http://schemas.openxmlformats.org/package/2006/relationships"><Relationship Id="rId3" Type="http://schemas.openxmlformats.org/officeDocument/2006/relationships/hyperlink" Target="http://img197.imageshack.us/i/pwmadridriosalonpinostr.jpg/" TargetMode="External"/><Relationship Id="rId2" Type="http://schemas.openxmlformats.org/officeDocument/2006/relationships/notesSlide" Target="../notesSlides/notesSlide124.xml"/><Relationship Id="rId1" Type="http://schemas.openxmlformats.org/officeDocument/2006/relationships/slideLayout" Target="../slideLayouts/slideLayout7.xml"/><Relationship Id="rId4" Type="http://schemas.openxmlformats.org/officeDocument/2006/relationships/image" Target="../media/image125.jpeg"/></Relationships>
</file>

<file path=ppt/slides/_rels/slide131.xml.rels><?xml version="1.0" encoding="UTF-8" standalone="yes"?>
<Relationships xmlns="http://schemas.openxmlformats.org/package/2006/relationships"><Relationship Id="rId3" Type="http://schemas.openxmlformats.org/officeDocument/2006/relationships/hyperlink" Target="http://img547.imageshack.us/my.php?image=imgp4807.jpg" TargetMode="External"/><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32.xml.rels><?xml version="1.0" encoding="UTF-8" standalone="yes"?>
<Relationships xmlns="http://schemas.openxmlformats.org/package/2006/relationships"><Relationship Id="rId3" Type="http://schemas.openxmlformats.org/officeDocument/2006/relationships/hyperlink" Target="http://img858.imageshack.us/i/pwmadridriosalonpinostr.jpg/" TargetMode="External"/><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13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8" Type="http://schemas.openxmlformats.org/officeDocument/2006/relationships/image" Target="../media/image132.jpeg"/><Relationship Id="rId3" Type="http://schemas.openxmlformats.org/officeDocument/2006/relationships/hyperlink" Target="http://img269.imageshack.us/i/mrio070p2280406.jpg/" TargetMode="External"/><Relationship Id="rId7" Type="http://schemas.openxmlformats.org/officeDocument/2006/relationships/hyperlink" Target="http://img13.imageshack.us/i/mrio080p2280408.jpg/" TargetMode="External"/><Relationship Id="rId2" Type="http://schemas.openxmlformats.org/officeDocument/2006/relationships/notesSlide" Target="../notesSlides/notesSlide129.xml"/><Relationship Id="rId1" Type="http://schemas.openxmlformats.org/officeDocument/2006/relationships/slideLayout" Target="../slideLayouts/slideLayout7.xml"/><Relationship Id="rId6" Type="http://schemas.openxmlformats.org/officeDocument/2006/relationships/image" Target="../media/image131.jpeg"/><Relationship Id="rId5" Type="http://schemas.openxmlformats.org/officeDocument/2006/relationships/hyperlink" Target="http://img705.imageshack.us/i/mrio075p2280407.jpg/" TargetMode="External"/><Relationship Id="rId4" Type="http://schemas.openxmlformats.org/officeDocument/2006/relationships/image" Target="../media/image130.jpeg"/></Relationships>
</file>

<file path=ppt/slides/_rels/slide13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hyperlink" Target="http://img87.imageshack.us/my.php?image=imgp4574.jpg" TargetMode="External"/><Relationship Id="rId2" Type="http://schemas.openxmlformats.org/officeDocument/2006/relationships/notesSlide" Target="../notesSlides/notesSlide131.xml"/><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38.xml.rels><?xml version="1.0" encoding="UTF-8" standalone="yes"?>
<Relationships xmlns="http://schemas.openxmlformats.org/package/2006/relationships"><Relationship Id="rId3" Type="http://schemas.openxmlformats.org/officeDocument/2006/relationships/hyperlink" Target="http://img130.imageshack.us/my.php?image=imgp4578f.jpg" TargetMode="External"/><Relationship Id="rId2" Type="http://schemas.openxmlformats.org/officeDocument/2006/relationships/notesSlide" Target="../notesSlides/notesSlide132.xml"/><Relationship Id="rId1" Type="http://schemas.openxmlformats.org/officeDocument/2006/relationships/slideLayout" Target="../slideLayouts/slideLayout7.xml"/><Relationship Id="rId4" Type="http://schemas.openxmlformats.org/officeDocument/2006/relationships/image" Target="../media/image135.jpeg"/></Relationships>
</file>

<file path=ppt/slides/_rels/slide139.xml.rels><?xml version="1.0" encoding="UTF-8" standalone="yes"?>
<Relationships xmlns="http://schemas.openxmlformats.org/package/2006/relationships"><Relationship Id="rId3" Type="http://schemas.openxmlformats.org/officeDocument/2006/relationships/hyperlink" Target="http://img704.imageshack.us/my.php?image=imgp4580.jpg" TargetMode="External"/><Relationship Id="rId2" Type="http://schemas.openxmlformats.org/officeDocument/2006/relationships/notesSlide" Target="../notesSlides/notesSlide133.xml"/><Relationship Id="rId1" Type="http://schemas.openxmlformats.org/officeDocument/2006/relationships/slideLayout" Target="../slideLayouts/slideLayout7.xml"/><Relationship Id="rId4" Type="http://schemas.openxmlformats.org/officeDocument/2006/relationships/image" Target="../media/image136.jpeg"/></Relationships>
</file>

<file path=ppt/slides/_rels/slide140.xml.rels><?xml version="1.0" encoding="UTF-8" standalone="yes"?>
<Relationships xmlns="http://schemas.openxmlformats.org/package/2006/relationships"><Relationship Id="rId3" Type="http://schemas.openxmlformats.org/officeDocument/2006/relationships/hyperlink" Target="http://img146.imageshack.us/my.php?image=imgp4788.jpg" TargetMode="External"/><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41.xml.rels><?xml version="1.0" encoding="UTF-8" standalone="yes"?>
<Relationships xmlns="http://schemas.openxmlformats.org/package/2006/relationships"><Relationship Id="rId3" Type="http://schemas.openxmlformats.org/officeDocument/2006/relationships/hyperlink" Target="http://img69.imageshack.us/my.php?image=imgp5423.jpg" TargetMode="External"/><Relationship Id="rId2" Type="http://schemas.openxmlformats.org/officeDocument/2006/relationships/notesSlide" Target="../notesSlides/notesSlide135.xml"/><Relationship Id="rId1" Type="http://schemas.openxmlformats.org/officeDocument/2006/relationships/slideLayout" Target="../slideLayouts/slideLayout7.xml"/><Relationship Id="rId4" Type="http://schemas.openxmlformats.org/officeDocument/2006/relationships/image" Target="../media/image138.jpeg"/></Relationships>
</file>

<file path=ppt/slides/_rels/slide142.xml.rels><?xml version="1.0" encoding="UTF-8" standalone="yes"?>
<Relationships xmlns="http://schemas.openxmlformats.org/package/2006/relationships"><Relationship Id="rId3" Type="http://schemas.openxmlformats.org/officeDocument/2006/relationships/hyperlink" Target="http://img63.imageshack.us/my.php?image=imgp5048o.jpg" TargetMode="External"/><Relationship Id="rId2" Type="http://schemas.openxmlformats.org/officeDocument/2006/relationships/notesSlide" Target="../notesSlides/notesSlide136.xml"/><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143.xml.rels><?xml version="1.0" encoding="UTF-8" standalone="yes"?>
<Relationships xmlns="http://schemas.openxmlformats.org/package/2006/relationships"><Relationship Id="rId3" Type="http://schemas.openxmlformats.org/officeDocument/2006/relationships/hyperlink" Target="http://img638.imageshack.us/my.php?image=imgp5055w.jpg" TargetMode="External"/><Relationship Id="rId2" Type="http://schemas.openxmlformats.org/officeDocument/2006/relationships/notesSlide" Target="../notesSlides/notesSlide137.xml"/><Relationship Id="rId1" Type="http://schemas.openxmlformats.org/officeDocument/2006/relationships/slideLayout" Target="../slideLayouts/slideLayout7.xml"/><Relationship Id="rId4" Type="http://schemas.openxmlformats.org/officeDocument/2006/relationships/image" Target="../media/image140.jpeg"/></Relationships>
</file>

<file path=ppt/slides/_rels/slide144.xml.rels><?xml version="1.0" encoding="UTF-8" standalone="yes"?>
<Relationships xmlns="http://schemas.openxmlformats.org/package/2006/relationships"><Relationship Id="rId3" Type="http://schemas.openxmlformats.org/officeDocument/2006/relationships/hyperlink" Target="http://img175.imageshack.us/my.php?image=imgp5063.jpg" TargetMode="External"/><Relationship Id="rId2" Type="http://schemas.openxmlformats.org/officeDocument/2006/relationships/notesSlide" Target="../notesSlides/notesSlide138.xml"/><Relationship Id="rId1" Type="http://schemas.openxmlformats.org/officeDocument/2006/relationships/slideLayout" Target="../slideLayouts/slideLayout7.xml"/><Relationship Id="rId4" Type="http://schemas.openxmlformats.org/officeDocument/2006/relationships/image" Target="../media/image141.jpeg"/></Relationships>
</file>

<file path=ppt/slides/_rels/slide14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hyperlink" Target="http://img197.imageshack.us/my.php?image=imgp9096.jpg" TargetMode="External"/><Relationship Id="rId2" Type="http://schemas.openxmlformats.org/officeDocument/2006/relationships/notesSlide" Target="../notesSlides/notesSlide140.xml"/><Relationship Id="rId1" Type="http://schemas.openxmlformats.org/officeDocument/2006/relationships/slideLayout" Target="../slideLayouts/slideLayout7.xml"/><Relationship Id="rId4" Type="http://schemas.openxmlformats.org/officeDocument/2006/relationships/image" Target="../media/image143.jpeg"/></Relationships>
</file>

<file path=ppt/slides/_rels/slide15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49.xml"/><Relationship Id="rId1" Type="http://schemas.openxmlformats.org/officeDocument/2006/relationships/slideLayout" Target="../slideLayouts/slideLayout7.xml"/><Relationship Id="rId4" Type="http://schemas.openxmlformats.org/officeDocument/2006/relationships/image" Target="../media/image153.png"/></Relationships>
</file>

<file path=ppt/slides/_rels/slide159.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1268760"/>
            <a:ext cx="6694512" cy="2448272"/>
          </a:xfrm>
        </p:spPr>
        <p:txBody>
          <a:bodyPr>
            <a:normAutofit fontScale="90000"/>
          </a:bodyPr>
          <a:lstStyle/>
          <a:p>
            <a:r>
              <a:rPr lang="es-ES" sz="3600" dirty="0"/>
              <a:t>EUROPA.-LA VUELTA AL MUNDO EN 885 JARDINES.-ESPAÑA.-MADRID RIO</a:t>
            </a:r>
            <a:br>
              <a:rPr lang="es-ES" dirty="0"/>
            </a:br>
            <a:r>
              <a:rPr lang="es-ES" dirty="0"/>
              <a:t>PARQUE LINEAL DEL MANZANARES</a:t>
            </a:r>
          </a:p>
        </p:txBody>
      </p:sp>
      <p:sp>
        <p:nvSpPr>
          <p:cNvPr id="3" name="2 Subtítulo"/>
          <p:cNvSpPr>
            <a:spLocks noGrp="1"/>
          </p:cNvSpPr>
          <p:nvPr>
            <p:ph type="subTitle" idx="1"/>
          </p:nvPr>
        </p:nvSpPr>
        <p:spPr>
          <a:xfrm>
            <a:off x="2627784" y="4941168"/>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MADRID RIO</a:t>
            </a:r>
          </a:p>
        </p:txBody>
      </p:sp>
      <p:sp>
        <p:nvSpPr>
          <p:cNvPr id="3" name="2 Marcador de contenido"/>
          <p:cNvSpPr>
            <a:spLocks noGrp="1"/>
          </p:cNvSpPr>
          <p:nvPr>
            <p:ph sz="quarter" idx="1"/>
          </p:nvPr>
        </p:nvSpPr>
        <p:spPr>
          <a:xfrm>
            <a:off x="914400" y="1988840"/>
            <a:ext cx="7330008" cy="4869160"/>
          </a:xfrm>
        </p:spPr>
        <p:txBody>
          <a:bodyPr>
            <a:normAutofit fontScale="32500" lnSpcReduction="20000"/>
          </a:bodyPr>
          <a:lstStyle/>
          <a:p>
            <a:pPr marL="274320" indent="-274320" eaLnBrk="1" fontAlgn="auto" hangingPunct="1">
              <a:spcBef>
                <a:spcPts val="580"/>
              </a:spcBef>
              <a:spcAft>
                <a:spcPts val="0"/>
              </a:spcAft>
              <a:buFont typeface="Wingdings 2"/>
              <a:buChar char=""/>
              <a:defRPr/>
            </a:pPr>
            <a:r>
              <a:rPr lang="es-ES" sz="6200" dirty="0"/>
              <a:t>El 15 de abril ha quedado abierto completamente ese corredor medioambiental que es Madrid Río y que une grandes zonas verdes como la Casa de Campo o los parques del Oeste y Lineal del Manzanares</a:t>
            </a:r>
            <a:br>
              <a:rPr lang="es-ES" sz="6200" dirty="0"/>
            </a:br>
            <a:r>
              <a:rPr lang="es-ES" sz="6200" dirty="0"/>
              <a:t>* El puente está dividido en dos brazos que suman 278 metros y confluyen sobre una plaza mirador ubicada en el propio parque de la Arganzuela, en la que se cruzan distintos caminos</a:t>
            </a:r>
            <a:br>
              <a:rPr lang="es-ES" sz="6200" dirty="0"/>
            </a:br>
            <a:r>
              <a:rPr lang="es-ES" sz="6200" dirty="0"/>
              <a:t>* Las dos espirales crecientes y la malla que las recubre, brillante de día e iluminada de noche, son sus claras señas de identidad</a:t>
            </a:r>
            <a:br>
              <a:rPr lang="es-ES" sz="6200" dirty="0"/>
            </a:br>
            <a:r>
              <a:rPr lang="es-ES" sz="6200" dirty="0"/>
              <a:t>* El sistema de puentes y pasarelas incluye 33 pasos universalmente accesibles, de los cuales, excepto una pasarela y el puente de la Reina, todos son de nueva construcción o han sido rehabilitados y ampliados.</a:t>
            </a:r>
            <a:br>
              <a:rPr lang="es-ES" sz="6200" dirty="0"/>
            </a:br>
            <a:br>
              <a:rPr lang="es-ES" dirty="0"/>
            </a:br>
            <a:endParaRPr lang="es-ES" dirty="0"/>
          </a:p>
        </p:txBody>
      </p:sp>
    </p:spTree>
    <p:extLst>
      <p:ext uri="{BB962C8B-B14F-4D97-AF65-F5344CB8AC3E}">
        <p14:creationId xmlns:p14="http://schemas.microsoft.com/office/powerpoint/2010/main" val="2853452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1196751"/>
            <a:ext cx="7571184" cy="4929411"/>
          </a:xfrm>
        </p:spPr>
        <p:txBody>
          <a:bodyPr/>
          <a:lstStyle/>
          <a:p>
            <a:pPr eaLnBrk="1" hangingPunct="1"/>
            <a:r>
              <a:rPr lang="es-ES" altLang="es-ES" sz="2000" dirty="0"/>
              <a:t>Diseñado por Dominique Perrault y dividido en dos brazos que suman 278 metros, el Puente de la Arganzuela es uno de los últimos eslabones de un proyecto, Madrid Río, corredor medioambiental que une grandes zonas verdes como la Casa de Campo o los parques del Oeste y Lineal del Manzanares. </a:t>
            </a:r>
          </a:p>
          <a:p>
            <a:pPr eaLnBrk="1" hangingPunct="1"/>
            <a:r>
              <a:rPr lang="es-ES" altLang="es-ES" sz="2000" dirty="0"/>
              <a:t>Se rompe así la profecía de quienes, como antes habían hecho con la M-30, calificaron el proyecto de "sueño que no conseguiríamos. Dominique Perrault, autor de otro gran proyecto también ubicado a orillas del Manzanares como es la Caja Mágica, ha concebido un puente dividido en dos brazos que suman 278 metros y confluyen sobre una plaza mirador ubicada en el propio parque de la Arganzuela, en la que se cruzan distintos caminos</a:t>
            </a:r>
            <a:r>
              <a:rPr lang="es-ES" altLang="es-ES" sz="2400" dirty="0"/>
              <a:t>.</a:t>
            </a:r>
          </a:p>
        </p:txBody>
      </p:sp>
    </p:spTree>
    <p:extLst>
      <p:ext uri="{BB962C8B-B14F-4D97-AF65-F5344CB8AC3E}">
        <p14:creationId xmlns:p14="http://schemas.microsoft.com/office/powerpoint/2010/main" val="244901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913"/>
            <a:ext cx="7427168" cy="59372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Las dos espirales crecientes y la malla que las recubre, brillante de día e iluminada de noche, son sus claras señas de identidad. "Este puente -explicó Ruiz-Gallardón- nos ofrece un recorrido desde el que observar un Madrid respetuoso con su pasado, representado por el puente de Toledo; un Madrid volcado en la cultura, a través de nuevos espacios como Matadero; un Madrid abierto a la creatividad, representada en esos puentes gemelos o en esa playa que imaginaron unos niños; o un Madrid sostenible, que ha sido capaz de triplicar la superficie del parque de la Arganzuela".</a:t>
            </a:r>
          </a:p>
          <a:p>
            <a:pPr marL="274320" indent="-274320" eaLnBrk="1" fontAlgn="auto" hangingPunct="1">
              <a:spcBef>
                <a:spcPts val="580"/>
              </a:spcBef>
              <a:spcAft>
                <a:spcPts val="0"/>
              </a:spcAft>
              <a:buFont typeface="Wingdings 2"/>
              <a:buChar char=""/>
              <a:defRPr/>
            </a:pPr>
            <a:r>
              <a:rPr lang="es-ES" dirty="0"/>
              <a:t> Todo ello, gracias al esfuerzo solidario de los ciudadanos, ya que ha sido el Ayuntamiento quien ha financiado el 94% de la inversión conjunta que suman Calle 30 y Madrid Río. En concreto el puente de Arganzuela ha requerido una inversión, íntegramente municipal, de 13,6 millones de euros.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0904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613"/>
            <a:ext cx="7571184" cy="5616575"/>
          </a:xfrm>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s-ES" sz="2900" dirty="0"/>
              <a:t>Una de las claves para conseguir ese nuevo paisaje accesible y sin barreras ha sido el sistema de puentes y pasarelas, entre los que se encuentra el que facilita el paso entre ambas orillas y que ha hecho que ningún vecino de la zona tenga a más de 300 metros un sitio por donde cruzar el río.</a:t>
            </a:r>
          </a:p>
          <a:p>
            <a:pPr marL="274320" indent="-274320" eaLnBrk="1" fontAlgn="auto" hangingPunct="1">
              <a:spcBef>
                <a:spcPts val="580"/>
              </a:spcBef>
              <a:spcAft>
                <a:spcPts val="0"/>
              </a:spcAft>
              <a:buFont typeface="Wingdings 2"/>
              <a:buChar char=""/>
              <a:defRPr/>
            </a:pPr>
            <a:r>
              <a:rPr lang="es-ES" sz="2900" dirty="0"/>
              <a:t> En concreto, son 19 los pasos renovados, entre los cuales, además de los puentes de Toledo o Segovia, se incluyen siete presas históricas o el puente oblicuo, cuyos pinos asomados sobre el Manzanares son un símbolo de la transformación de todo el ámbito.</a:t>
            </a:r>
          </a:p>
          <a:p>
            <a:pPr marL="274320" indent="-274320" eaLnBrk="1" fontAlgn="auto" hangingPunct="1">
              <a:spcBef>
                <a:spcPts val="580"/>
              </a:spcBef>
              <a:spcAft>
                <a:spcPts val="0"/>
              </a:spcAft>
              <a:buFont typeface="Wingdings 2"/>
              <a:buChar char=""/>
              <a:defRPr/>
            </a:pPr>
            <a:r>
              <a:rPr lang="es-ES" sz="2900" dirty="0"/>
              <a:t>Otros 12 son de nueva construcción, como las dos pasarelas que unen el parque Lineal del Manzanares con la Avenida del Manzanares y ésta con el parque de Tierno Galván.</a:t>
            </a:r>
          </a:p>
          <a:p>
            <a:pPr marL="274320" indent="-274320" eaLnBrk="1" fontAlgn="auto" hangingPunct="1">
              <a:spcBef>
                <a:spcPts val="580"/>
              </a:spcBef>
              <a:spcAft>
                <a:spcPts val="0"/>
              </a:spcAft>
              <a:buFont typeface="Wingdings 2"/>
              <a:buChar char=""/>
              <a:defRPr/>
            </a:pPr>
            <a:br>
              <a:rPr lang="es-ES" dirty="0"/>
            </a:br>
            <a:endParaRPr lang="es-ES" dirty="0"/>
          </a:p>
        </p:txBody>
      </p:sp>
    </p:spTree>
    <p:extLst>
      <p:ext uri="{BB962C8B-B14F-4D97-AF65-F5344CB8AC3E}">
        <p14:creationId xmlns:p14="http://schemas.microsoft.com/office/powerpoint/2010/main" val="2597776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elpais.com/recorte/20110410elpepunac_5/XXLCO/Ies/proyecto_an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0"/>
            <a:ext cx="9477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36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406.photobucket.com/albums/pp145/actualizacionesmadrid7/m309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726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i406.photobucket.com/albums/pp145/actualizacionesmadrid7/pasarelasfuncionales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343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mg28.imageshack.us/img28/2487/img00411600x1200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678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mg853.imageshack.us/img853/4017/img01171600x1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638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madrid.es/UnidadesDescentralizadas/ProyectosSingularesUrbanismo/MadridR%C3%ADo/J_Multimedia/Fotos/006_Puente%20Monumental%20Arganzuel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6275"/>
            <a:ext cx="9144000" cy="753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365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elpais.com/recorte/20110415elpepunac_21/XXLCO/Ies/reencuentro_r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69400" cy="989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300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img101.imageshack.us/img101/6518/puentearganzuela001392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1679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img831.imageshack.us/img831/9128/puentearganzuela004392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59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img31.imageshack.us/img31/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386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g717.imageshack.us/img717/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8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mg841.imageshack.us/img841/386/201103260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68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img151.imageshack.us/img151/7047/201103260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904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img831.imageshack.us/img831/7042/20110326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1769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img862.imageshack.us/img862/7002/201103260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047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img16.imageshack.us/img16/7853/dsc03681u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58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img821.imageshack.us/img821/1730/20110326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57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img204.imageshack.us/img204/7092/201103260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463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img96.imageshack.us/img96/2508/20110326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0098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img96.imageshack.us/img96/2508/20110326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371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g191.imageshack.us/img191/4498/dsc03657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927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g59.imageshack.us/img59/7438/dsc03666g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592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mg263.imageshack.us/img263/6131/dsc03487q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820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g408.imageshack.us/img408/8972/dsc02912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78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img716.imageshack.us/img716/3649/dsc02919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466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img546.imageshack.us/img546/97/dsc0292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431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img7.imageshack.us/img7/6347/dsc03362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50"/>
            <a:ext cx="9144000"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245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img145.imageshack.us/img145/6783/dsc03363u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150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img35.imageshack.us/img35/3599/dsc00419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2286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340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img696.imageshack.us/img696/9494/dsc03368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376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img687.imageshack.us/img687/9476/dsc03661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241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http://img707.imageshack.us/img707/9051/dsc03648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33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img135.imageshack.us/img135/8341/dsc03679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681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img703.imageshack.us/img703/8195/dsc03686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727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img191.imageshack.us/img191/291/dsc04794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767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img832.imageshack.us/img832/6182/dsc05138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785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img576.imageshack.us/img576/1372/dsc03700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985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img852.imageshack.us/img852/681/dsc03609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873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img508.imageshack.us/img508/9576/dsc0361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784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img38.imageshack.us/img38/5271/dsc03620h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4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335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img696.imageshack.us/img696/1113/dsc03714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45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www.madrid.es/UnidadesDescentralizadas/ProyectosSingularesUrbanismo/MadridR%C3%ADo/J_Multimedia/Fotos/AntesyDespues/ficheros/005_Puente%20de%20Segovi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611313"/>
            <a:ext cx="10512426"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362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img838.imageshack.us/img838/7043/201103260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676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img837.imageshack.us/img837/5977/201103260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784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img836.imageshack.us/img836/1044/000huertadelapartid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370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img708.imageshack.us/img708/1118/002huertadelapartid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537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img821.imageshack.us/img821/981/000avenidadeportugal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295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img689.imageshack.us/img689/5493/002avenidadeportugal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765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img542.imageshack.us/img542/1213/000puenteoblicuo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9933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img94.imageshack.us/img94/9224/003puenteoblicuo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413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img155.imageshack.us/img155/5390/000puentedesegovi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345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img17.imageshack.us/img17/8157/005puentedesegovia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273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img29.imageshack.us/img29/956/dsc03480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2519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img44.imageshack.us/img44/2439/0000remodelacindelpu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7071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img528.imageshack.us/img528/3331/003remodelacindelpu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425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img709.imageshack.us/img709/6892/dsc01302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4314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img684.imageshack.us/img684/8471/dsc01313d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8183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img833.imageshack.us/img833/6573/dsc01314y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579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img444.imageshack.us/img444/1281/dsc01321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543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img253.imageshack.us/img253/3290/dsc01248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342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img202.imageshack.us/img202/8974/dsc01198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26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img831.imageshack.us/img831/2529/dsc01679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330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g510.imageshack.us/img510/5301/dsc01682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029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img59.imageshack.us/img59/8240/dsc01684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634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img141.imageshack.us/img141/9429/dsc01882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4686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img11.imageshack.us/img11/9846/dsc01885p.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50"/>
            <a:ext cx="9396413"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6372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img268.imageshack.us/img268/4623/dsc01893cj.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436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img812.imageshack.us/img812/5092/dsc02210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1249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img853.imageshack.us/img853/1162/puentearganzuela002392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4618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img717.imageshack.us/img717/1125/dsc02212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7084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g547.imageshack.us/img547/382/dsc02214s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3513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img684.imageshack.us/img684/46/dsc02217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701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img375.imageshack.us/img375/3037/dsc02218g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3485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img708.imageshack.us/img708/6599/dsc02219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0770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img411.imageshack.us/img411/3751/dsc02220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9835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img337.imageshack.us/img337/8595/dsc02221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1028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img546.imageshack.us/img546/4995/dsc0248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3985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img121.imageshack.us/img121/4678/dsc02476rj.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9550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img696.imageshack.us/img696/3932/dsc02474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0349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img827.imageshack.us/img827/6042/dsc03372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2284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img97.imageshack.us/img97/8757/dsc03473k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548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img826.imageshack.us/img826/4607/dsc03465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58938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mg848.imageshack.us/img848/1205/dsc0434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640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img29.imageshack.us/img29/7968/dsc04365n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2660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img824.imageshack.us/img824/2548/dsc04196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158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img851.imageshack.us/img851/9703/dsc04454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004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9806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img193.imageshack.us/img193/1224/dsc04474xj.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3637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img823.imageshack.us/img823/962/avdaportugalmunimadrid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1257300"/>
            <a:ext cx="9645650" cy="81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8146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860.imageshack.us/img860/4639/dsc04206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4653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img64.imageshack.us/img64/9830/dsc04806c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2129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img135.imageshack.us/img135/9198/dsc048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6281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img23.imageshack.us/img23/3609/dsc04838j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79266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img843.imageshack.us/img843/5107/dsc05161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9228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img13.imageshack.us/img13/757/dsc05212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1808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madrid.es/UnidadesDescentralizadas/ProyectosSingularesUrbanismo/MadridR%C3%ADo/J_Multimedia/Fotos/IMG_0267.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1827213"/>
            <a:ext cx="9972675" cy="910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898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img16.imageshack.us/img16/6875/dsc05264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8724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img695.imageshack.us/img695/1668/dsc05288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7295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img36.imageshack.us/img36/7452/dsc05102p.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2936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mg220.imageshack.us/img220/9181/dsc05203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0476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img13.imageshack.us/img13/7643/dsc05335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4666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img685.imageshack.us/img685/9048/dsc05154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0031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img263.imageshack.us/img263/3263/dsc05348c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9132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img684.imageshack.us/img684/9243/dsc05628i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4808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img52.imageshack.us/img52/9943/dsc05643j.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271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mg854.imageshack.us/img854/3484/dsc0554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0826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img687.imageshack.us/img687/1051/dsc05568l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0254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51.imageshack.us/img51/4408/dsc05374e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0417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img683.imageshack.us/img683/3645/dsc05567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6376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img199.imageshack.us/img199/6254/dsc05434y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0"/>
            <a:ext cx="97536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053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free0.hiboox.com/images/1711/80165f89806ceeb8f3d41ed6cdc736c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7026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i406.photobucket.com/albums/pp145/actualizacionesmadrid7/IMGP64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0501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i25.photobucket.com/albums/c62/madridgeneral2/IMGP27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760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i25.photobucket.com/albums/c62/madridgeneral2/IMGP27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8014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i25.photobucket.com/albums/c62/madridgeneral2/IMGP27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5220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25.photobucket.com/albums/c62/madridgeneral2/IMGP28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0553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i213.photobucket.com/albums/cc294/collarj/DSC_05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7613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i25.photobucket.com/albums/c62/madridgeneral2/IMGP28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1830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i25.photobucket.com/albums/c62/madridgeneral2/IMGP28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7361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img96.imageshack.us/img96/2065/imgp4212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572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8053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img534.imageshack.us/img534/9449/imgp424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59089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img229.imageshack.us/img229/8840/imgp4220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6086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img57.imageshack.us/img57/354/dsc00549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43113"/>
            <a:ext cx="15544800" cy="1165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5149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img101.imageshack.us/img101/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1612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img846.imageshack.us/img846/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1340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img197.imageshack.us/img197/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1462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img547.imageshack.us/img547/2915/imgp48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4404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img858.imageshack.us/img858/3745/pwmadridriosalonpinost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441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img214.imageshack.us/img214/5135/dsc00535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100" y="-4564063"/>
            <a:ext cx="15544800" cy="1165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71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i25.photobucket.com/albums/c62/madridgeneral2/IMGP27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6478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img269.imageshack.us/img269/9327/mrio070p22804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19125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Picture 4" descr="http://img705.imageshack.us/img705/8605/mrio075p2280407.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5600" y="0"/>
            <a:ext cx="370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4" name="Picture 6" descr="http://img13.imageshack.us/img13/5048/mrio080p2280408.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500438"/>
            <a:ext cx="54356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3028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i25.photobucket.com/albums/c62/madridgeneral2/IMGP28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69387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img87.imageshack.us/img87/5686/imgp457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6702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img130.imageshack.us/img130/5986/imgp4578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4535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http://img704.imageshack.us/img704/5739/imgp458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5331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img146.imageshack.us/img146/5746/imgp478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0226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http://img69.imageshack.us/img69/4149/imgp542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0141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img63.imageshack.us/img63/2142/imgp5048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1873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http://img638.imageshack.us/img638/4588/imgp5055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39871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img175.imageshack.us/img175/4901/imgp506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35631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ttp://img155.imageshack.us/img155/7983/ccatlantysp06wi9qr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79738"/>
            <a:ext cx="11001375" cy="1063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50622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r>
              <a:rPr lang="es-ES" altLang="es-ES" dirty="0"/>
              <a:t>Parque lineal del Manzanares</a:t>
            </a:r>
          </a:p>
        </p:txBody>
      </p:sp>
      <p:sp>
        <p:nvSpPr>
          <p:cNvPr id="154627" name="2 Marcador de contenido"/>
          <p:cNvSpPr>
            <a:spLocks noGrp="1"/>
          </p:cNvSpPr>
          <p:nvPr>
            <p:ph sz="quarter" idx="1"/>
          </p:nvPr>
        </p:nvSpPr>
        <p:spPr/>
        <p:txBody>
          <a:bodyPr>
            <a:normAutofit lnSpcReduction="10000"/>
          </a:bodyPr>
          <a:lstStyle/>
          <a:p>
            <a:r>
              <a:rPr lang="es-ES" altLang="es-ES" sz="2400" dirty="0"/>
              <a:t>Situado a ambas orillas del río Manzanares, el Parque Lineal constituye el principal pulmón del sur de Madrid. En sus casi 42 hectáreas de superficie, este espacio verde alberga múltiples instalaciones para disfrutar de la naturaleza durante el tiempo libre sin necesidad de salir de la ciudad.</a:t>
            </a:r>
          </a:p>
          <a:p>
            <a:r>
              <a:rPr lang="es-ES" altLang="es-ES" sz="2400" dirty="0"/>
              <a:t>Bajo la atenta mirada de la </a:t>
            </a:r>
            <a:r>
              <a:rPr lang="es-ES" altLang="es-ES" sz="2400" i="1" dirty="0"/>
              <a:t>Dama del Manzanares</a:t>
            </a:r>
            <a:r>
              <a:rPr lang="es-ES" altLang="es-ES" sz="2400" dirty="0"/>
              <a:t> -estatua de bronce y acero diseñada por Manolo Valdés-, el Parque Lineal se extiende siguiendo el curso del Manzanares hasta Usera y Puente de Vallecas, que son sus distritos limítrofes</a:t>
            </a:r>
            <a:r>
              <a:rPr lang="es-ES" altLang="es-ES" sz="2400" b="1" dirty="0"/>
              <a:t>.</a:t>
            </a:r>
          </a:p>
          <a:p>
            <a:endParaRPr lang="es-ES" altLang="es-ES" dirty="0"/>
          </a:p>
        </p:txBody>
      </p:sp>
    </p:spTree>
    <p:extLst>
      <p:ext uri="{BB962C8B-B14F-4D97-AF65-F5344CB8AC3E}">
        <p14:creationId xmlns:p14="http://schemas.microsoft.com/office/powerpoint/2010/main" val="350612870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539750" y="333375"/>
            <a:ext cx="8147050" cy="6119813"/>
          </a:xfrm>
        </p:spPr>
        <p:txBody>
          <a:bodyPr>
            <a:normAutofit/>
          </a:bodyPr>
          <a:lstStyle/>
          <a:p>
            <a:r>
              <a:rPr lang="es-ES" altLang="es-ES" sz="2400" dirty="0"/>
              <a:t>Las infraestructuras de saneamiento y abastecimiento eléctrico de Madrid, que anteriormente se ubicaban en este lugar, cedieron este espacio para crear una amplia área de esparcimiento y recreo, con el fin de recuperar y acercar el río a los ciudadanos madrileños. </a:t>
            </a:r>
          </a:p>
          <a:p>
            <a:r>
              <a:rPr lang="es-ES" altLang="es-ES" sz="2400" dirty="0"/>
              <a:t>Ricardo Bofill fue el arquitecto encargado de diseñar la estructura del parque. </a:t>
            </a:r>
          </a:p>
          <a:p>
            <a:r>
              <a:rPr lang="es-ES" altLang="es-ES" sz="2400" dirty="0"/>
              <a:t>El Parque Lineal del Manzanares se organiza en distintas zonas teniendo en cuenta el uso de cada una de ellas: áreas destinadas para el paseo, otras zonas provistas de campos de fútbol, pistas polivalentes, espacio con juegos infantiles y </a:t>
            </a:r>
            <a:r>
              <a:rPr lang="es-ES" altLang="es-ES" sz="2400" i="1" dirty="0"/>
              <a:t>circuitos biosaludables</a:t>
            </a:r>
            <a:r>
              <a:rPr lang="es-ES" altLang="es-ES" sz="2400" dirty="0"/>
              <a:t>, varios caminos para circular en bici, zona canina y miradores desde donde se puede contemplar el paisaje y una panorámica de la ciudad.</a:t>
            </a:r>
          </a:p>
          <a:p>
            <a:endParaRPr lang="es-ES" altLang="es-ES" sz="2400" dirty="0"/>
          </a:p>
        </p:txBody>
      </p:sp>
    </p:spTree>
    <p:extLst>
      <p:ext uri="{BB962C8B-B14F-4D97-AF65-F5344CB8AC3E}">
        <p14:creationId xmlns:p14="http://schemas.microsoft.com/office/powerpoint/2010/main" val="26318645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2 Marcador de contenido"/>
          <p:cNvSpPr>
            <a:spLocks noGrp="1"/>
          </p:cNvSpPr>
          <p:nvPr>
            <p:ph sz="quarter" idx="1"/>
          </p:nvPr>
        </p:nvSpPr>
        <p:spPr>
          <a:xfrm>
            <a:off x="611188" y="404813"/>
            <a:ext cx="8075612" cy="6048375"/>
          </a:xfrm>
        </p:spPr>
        <p:txBody>
          <a:bodyPr>
            <a:normAutofit/>
          </a:bodyPr>
          <a:lstStyle/>
          <a:p>
            <a:r>
              <a:rPr lang="es-ES" altLang="es-ES" sz="2400" dirty="0"/>
              <a:t>Entre los lugares de interés del parque destacan el Paseo de los Sentidos -eje peatonal compuesto por cuatro plazas, el </a:t>
            </a:r>
            <a:r>
              <a:rPr lang="es-ES" altLang="es-ES" sz="2400" i="1" dirty="0"/>
              <a:t>laberinto</a:t>
            </a:r>
            <a:r>
              <a:rPr lang="es-ES" altLang="es-ES" sz="2400" dirty="0"/>
              <a:t>, el </a:t>
            </a:r>
            <a:r>
              <a:rPr lang="es-ES" altLang="es-ES" sz="2400" i="1" dirty="0"/>
              <a:t>umbráculo</a:t>
            </a:r>
            <a:r>
              <a:rPr lang="es-ES" altLang="es-ES" sz="2400" dirty="0"/>
              <a:t> y dos </a:t>
            </a:r>
            <a:r>
              <a:rPr lang="es-ES" altLang="es-ES" sz="2400" i="1" dirty="0"/>
              <a:t>fuentes ornamentales</a:t>
            </a:r>
            <a:r>
              <a:rPr lang="es-ES" altLang="es-ES" sz="2400" dirty="0"/>
              <a:t>, y un estanque de aproximadamente 1000 metros cuadrados-, la Atalaya -mirador de 21 metros de altura, en cuya zona más alta se encuentra la </a:t>
            </a:r>
            <a:r>
              <a:rPr lang="es-ES" altLang="es-ES" sz="2400" i="1" dirty="0"/>
              <a:t>Dama del Manzanares</a:t>
            </a:r>
            <a:r>
              <a:rPr lang="es-ES" altLang="es-ES" sz="2400" dirty="0"/>
              <a:t>-, el Área de Deportes -cuenta con distintas instalaciones para la práctica de diversas actividades deportivas- y la Pérgola -estructura de hormigón que recorre todo el parque-. </a:t>
            </a:r>
          </a:p>
          <a:p>
            <a:r>
              <a:rPr lang="es-ES" altLang="es-ES" sz="2400" dirty="0"/>
              <a:t>Por otro lado, cabe destacar que El Parque Lineal del Manzanares cuenta con dos aparcamientos públicos, uno situado en el Camino de Perales y otro ubicado dentro del parque, al que se accede por la calle Embajadores. </a:t>
            </a:r>
          </a:p>
          <a:p>
            <a:endParaRPr lang="es-ES" altLang="es-ES" sz="2400" b="1" dirty="0"/>
          </a:p>
        </p:txBody>
      </p:sp>
    </p:spTree>
    <p:extLst>
      <p:ext uri="{BB962C8B-B14F-4D97-AF65-F5344CB8AC3E}">
        <p14:creationId xmlns:p14="http://schemas.microsoft.com/office/powerpoint/2010/main" val="249183459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img197.imageshack.us/img197/7535/imgp909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7311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Users\USUARIO\Desktop\Parque Lineal del Manzanares\Parque del Manzanares.-x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72575"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370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2922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44363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68765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C:\Users\USUARIO\Desktop\Parque Lineal del Manzanares\Parque Lineal del Manzanares.-x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2823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
            <a:ext cx="9540875" cy="67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0563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C:\Users\USUARIO\Desktop\Parque Lineal del Manzanares\Pparque del Manzanares.-x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53044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C:\Users\USUARIO\Desktop\Parque Lineal del Manzanares\Parque del Manzanares.-La Dama.-x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4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03631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5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255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Parque del Manzanares.-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69376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C:\Users\USUARIO\Desktop\Parque Lineal del Manzanares\Parque Lineal del Manzanares.-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82275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C:\Users\USUARIO\Desktop\Parque Lineal del Manzanares\Parque Lineal del Manzanares.-x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914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C:\Users\USUARIO\Desktop\Parque Lineal del Manzanares\Parque Lineal del Manzanares.-x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98085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52388"/>
            <a:ext cx="9010650" cy="675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2440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
            <a:ext cx="10306050" cy="67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7614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C:\Users\USUARIO\Desktop\Parque Lineal del Manzanares\Parque el Manzanares.-x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67967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C:\Users\USUARIO\Desktop\Parque Lineal del Manzanares\Parque del Manzanares.-x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44759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C:\Users\USUARIO\Desktop\Parque Lineal del Manzanares\Parque del Manzanares.-x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138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1674</Words>
  <Application>Microsoft Office PowerPoint</Application>
  <PresentationFormat>Presentación en pantalla (4:3)</PresentationFormat>
  <Paragraphs>335</Paragraphs>
  <Slides>167</Slides>
  <Notes>157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167</vt:i4>
      </vt:variant>
    </vt:vector>
  </HeadingPairs>
  <TitlesOfParts>
    <vt:vector size="172" baseType="lpstr">
      <vt:lpstr>Calibri</vt:lpstr>
      <vt:lpstr>Century Schoolbook</vt:lpstr>
      <vt:lpstr>Wingdings</vt:lpstr>
      <vt:lpstr>Wingdings 2</vt:lpstr>
      <vt:lpstr>Default Theme</vt:lpstr>
      <vt:lpstr>EUROPA.-LA VUELTA AL MUNDO EN 885 JARDINES.-ESPAÑA.-MADRID RIO PARQUE LINEAL DEL MANZANARES</vt:lpstr>
      <vt:lpstr>MADRID 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lineal del Manzanares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2018-03-11T05:03:49Z</dcterms:modified>
</cp:coreProperties>
</file>