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26"/>
  </p:notesMasterIdLst>
  <p:sldIdLst>
    <p:sldId id="258" r:id="rId3"/>
    <p:sldId id="257" r:id="rId4"/>
    <p:sldId id="260" r:id="rId5"/>
    <p:sldId id="261" r:id="rId6"/>
    <p:sldId id="262" r:id="rId7"/>
    <p:sldId id="289" r:id="rId8"/>
    <p:sldId id="295" r:id="rId9"/>
    <p:sldId id="310" r:id="rId10"/>
    <p:sldId id="298" r:id="rId11"/>
    <p:sldId id="302" r:id="rId12"/>
    <p:sldId id="288" r:id="rId13"/>
    <p:sldId id="293" r:id="rId14"/>
    <p:sldId id="291" r:id="rId15"/>
    <p:sldId id="264" r:id="rId16"/>
    <p:sldId id="316" r:id="rId17"/>
    <p:sldId id="296" r:id="rId18"/>
    <p:sldId id="297" r:id="rId19"/>
    <p:sldId id="321" r:id="rId20"/>
    <p:sldId id="318" r:id="rId21"/>
    <p:sldId id="327" r:id="rId22"/>
    <p:sldId id="275" r:id="rId23"/>
    <p:sldId id="287" r:id="rId24"/>
    <p:sldId id="284" r:id="rId25"/>
    <p:sldId id="285" r:id="rId26"/>
    <p:sldId id="313" r:id="rId27"/>
    <p:sldId id="307" r:id="rId28"/>
    <p:sldId id="263" r:id="rId29"/>
    <p:sldId id="259" r:id="rId30"/>
    <p:sldId id="265" r:id="rId31"/>
    <p:sldId id="266" r:id="rId32"/>
    <p:sldId id="267" r:id="rId33"/>
    <p:sldId id="286" r:id="rId34"/>
    <p:sldId id="268" r:id="rId35"/>
    <p:sldId id="306" r:id="rId36"/>
    <p:sldId id="304" r:id="rId37"/>
    <p:sldId id="322" r:id="rId38"/>
    <p:sldId id="323" r:id="rId39"/>
    <p:sldId id="269" r:id="rId40"/>
    <p:sldId id="270" r:id="rId41"/>
    <p:sldId id="271" r:id="rId42"/>
    <p:sldId id="272" r:id="rId43"/>
    <p:sldId id="273" r:id="rId44"/>
    <p:sldId id="276" r:id="rId45"/>
    <p:sldId id="277" r:id="rId46"/>
    <p:sldId id="278" r:id="rId47"/>
    <p:sldId id="309" r:id="rId48"/>
    <p:sldId id="312" r:id="rId49"/>
    <p:sldId id="314" r:id="rId50"/>
    <p:sldId id="279" r:id="rId51"/>
    <p:sldId id="280" r:id="rId52"/>
    <p:sldId id="281" r:id="rId53"/>
    <p:sldId id="283" r:id="rId54"/>
    <p:sldId id="290" r:id="rId55"/>
    <p:sldId id="294" r:id="rId56"/>
    <p:sldId id="299" r:id="rId57"/>
    <p:sldId id="300" r:id="rId58"/>
    <p:sldId id="303" r:id="rId59"/>
    <p:sldId id="305" r:id="rId60"/>
    <p:sldId id="308" r:id="rId61"/>
    <p:sldId id="320" r:id="rId62"/>
    <p:sldId id="317" r:id="rId63"/>
    <p:sldId id="319" r:id="rId64"/>
    <p:sldId id="324" r:id="rId65"/>
    <p:sldId id="325" r:id="rId66"/>
    <p:sldId id="328" r:id="rId67"/>
    <p:sldId id="351" r:id="rId68"/>
    <p:sldId id="352" r:id="rId69"/>
    <p:sldId id="336" r:id="rId70"/>
    <p:sldId id="387" r:id="rId71"/>
    <p:sldId id="329" r:id="rId72"/>
    <p:sldId id="382" r:id="rId73"/>
    <p:sldId id="330" r:id="rId74"/>
    <p:sldId id="332" r:id="rId75"/>
    <p:sldId id="353" r:id="rId76"/>
    <p:sldId id="333" r:id="rId77"/>
    <p:sldId id="334" r:id="rId78"/>
    <p:sldId id="335" r:id="rId79"/>
    <p:sldId id="385" r:id="rId80"/>
    <p:sldId id="361" r:id="rId81"/>
    <p:sldId id="384" r:id="rId82"/>
    <p:sldId id="346" r:id="rId83"/>
    <p:sldId id="337" r:id="rId84"/>
    <p:sldId id="344" r:id="rId85"/>
    <p:sldId id="338" r:id="rId86"/>
    <p:sldId id="357" r:id="rId87"/>
    <p:sldId id="331" r:id="rId88"/>
    <p:sldId id="342" r:id="rId89"/>
    <p:sldId id="373" r:id="rId90"/>
    <p:sldId id="339" r:id="rId91"/>
    <p:sldId id="340" r:id="rId92"/>
    <p:sldId id="341" r:id="rId93"/>
    <p:sldId id="343" r:id="rId94"/>
    <p:sldId id="347" r:id="rId95"/>
    <p:sldId id="348" r:id="rId96"/>
    <p:sldId id="345" r:id="rId97"/>
    <p:sldId id="349" r:id="rId98"/>
    <p:sldId id="354" r:id="rId99"/>
    <p:sldId id="355" r:id="rId100"/>
    <p:sldId id="358" r:id="rId101"/>
    <p:sldId id="360" r:id="rId102"/>
    <p:sldId id="362" r:id="rId103"/>
    <p:sldId id="356" r:id="rId104"/>
    <p:sldId id="363" r:id="rId105"/>
    <p:sldId id="390" r:id="rId106"/>
    <p:sldId id="364" r:id="rId107"/>
    <p:sldId id="368" r:id="rId108"/>
    <p:sldId id="365" r:id="rId109"/>
    <p:sldId id="366" r:id="rId110"/>
    <p:sldId id="367" r:id="rId111"/>
    <p:sldId id="374" r:id="rId112"/>
    <p:sldId id="375" r:id="rId113"/>
    <p:sldId id="376" r:id="rId114"/>
    <p:sldId id="377" r:id="rId115"/>
    <p:sldId id="369" r:id="rId116"/>
    <p:sldId id="370" r:id="rId117"/>
    <p:sldId id="378" r:id="rId118"/>
    <p:sldId id="379" r:id="rId119"/>
    <p:sldId id="380" r:id="rId120"/>
    <p:sldId id="381" r:id="rId121"/>
    <p:sldId id="383" r:id="rId122"/>
    <p:sldId id="388" r:id="rId123"/>
    <p:sldId id="371" r:id="rId124"/>
    <p:sldId id="391"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2079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52D0CA-E7BB-458A-9D0B-E79AFB761809}"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A5596A-BE30-43E6-BB9E-51967523C1E5}" type="slidenum">
              <a:rPr lang="es-ES" smtClean="0"/>
              <a:t>‹Nº›</a:t>
            </a:fld>
            <a:endParaRPr lang="es-ES" dirty="0"/>
          </a:p>
        </p:txBody>
      </p:sp>
    </p:spTree>
    <p:extLst>
      <p:ext uri="{BB962C8B-B14F-4D97-AF65-F5344CB8AC3E}">
        <p14:creationId xmlns:p14="http://schemas.microsoft.com/office/powerpoint/2010/main" val="3519259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6</a:t>
            </a:fld>
            <a:endParaRPr lang="es-ES" dirty="0"/>
          </a:p>
        </p:txBody>
      </p:sp>
    </p:spTree>
    <p:extLst>
      <p:ext uri="{BB962C8B-B14F-4D97-AF65-F5344CB8AC3E}">
        <p14:creationId xmlns:p14="http://schemas.microsoft.com/office/powerpoint/2010/main" val="4247106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7</a:t>
            </a:fld>
            <a:endParaRPr lang="es-ES" dirty="0"/>
          </a:p>
        </p:txBody>
      </p:sp>
    </p:spTree>
    <p:extLst>
      <p:ext uri="{BB962C8B-B14F-4D97-AF65-F5344CB8AC3E}">
        <p14:creationId xmlns:p14="http://schemas.microsoft.com/office/powerpoint/2010/main" val="4075163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8</a:t>
            </a:fld>
            <a:endParaRPr lang="es-ES" dirty="0"/>
          </a:p>
        </p:txBody>
      </p:sp>
    </p:spTree>
    <p:extLst>
      <p:ext uri="{BB962C8B-B14F-4D97-AF65-F5344CB8AC3E}">
        <p14:creationId xmlns:p14="http://schemas.microsoft.com/office/powerpoint/2010/main" val="1637702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9</a:t>
            </a:fld>
            <a:endParaRPr lang="es-ES" dirty="0"/>
          </a:p>
        </p:txBody>
      </p:sp>
    </p:spTree>
    <p:extLst>
      <p:ext uri="{BB962C8B-B14F-4D97-AF65-F5344CB8AC3E}">
        <p14:creationId xmlns:p14="http://schemas.microsoft.com/office/powerpoint/2010/main" val="2695506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10</a:t>
            </a:fld>
            <a:endParaRPr lang="es-ES" dirty="0"/>
          </a:p>
        </p:txBody>
      </p:sp>
    </p:spTree>
    <p:extLst>
      <p:ext uri="{BB962C8B-B14F-4D97-AF65-F5344CB8AC3E}">
        <p14:creationId xmlns:p14="http://schemas.microsoft.com/office/powerpoint/2010/main" val="2407260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11</a:t>
            </a:fld>
            <a:endParaRPr lang="es-ES" dirty="0"/>
          </a:p>
        </p:txBody>
      </p:sp>
    </p:spTree>
    <p:extLst>
      <p:ext uri="{BB962C8B-B14F-4D97-AF65-F5344CB8AC3E}">
        <p14:creationId xmlns:p14="http://schemas.microsoft.com/office/powerpoint/2010/main" val="185062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12</a:t>
            </a:fld>
            <a:endParaRPr lang="es-ES" dirty="0"/>
          </a:p>
        </p:txBody>
      </p:sp>
    </p:spTree>
    <p:extLst>
      <p:ext uri="{BB962C8B-B14F-4D97-AF65-F5344CB8AC3E}">
        <p14:creationId xmlns:p14="http://schemas.microsoft.com/office/powerpoint/2010/main" val="1806814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13</a:t>
            </a:fld>
            <a:endParaRPr lang="es-ES" dirty="0"/>
          </a:p>
        </p:txBody>
      </p:sp>
    </p:spTree>
    <p:extLst>
      <p:ext uri="{BB962C8B-B14F-4D97-AF65-F5344CB8AC3E}">
        <p14:creationId xmlns:p14="http://schemas.microsoft.com/office/powerpoint/2010/main" val="37623365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14</a:t>
            </a:fld>
            <a:endParaRPr lang="es-ES" dirty="0"/>
          </a:p>
        </p:txBody>
      </p:sp>
    </p:spTree>
    <p:extLst>
      <p:ext uri="{BB962C8B-B14F-4D97-AF65-F5344CB8AC3E}">
        <p14:creationId xmlns:p14="http://schemas.microsoft.com/office/powerpoint/2010/main" val="26743243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15</a:t>
            </a:fld>
            <a:endParaRPr lang="es-ES" dirty="0"/>
          </a:p>
        </p:txBody>
      </p:sp>
    </p:spTree>
    <p:extLst>
      <p:ext uri="{BB962C8B-B14F-4D97-AF65-F5344CB8AC3E}">
        <p14:creationId xmlns:p14="http://schemas.microsoft.com/office/powerpoint/2010/main" val="36946964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16</a:t>
            </a:fld>
            <a:endParaRPr lang="es-ES" dirty="0"/>
          </a:p>
        </p:txBody>
      </p:sp>
    </p:spTree>
    <p:extLst>
      <p:ext uri="{BB962C8B-B14F-4D97-AF65-F5344CB8AC3E}">
        <p14:creationId xmlns:p14="http://schemas.microsoft.com/office/powerpoint/2010/main" val="3199575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17</a:t>
            </a:fld>
            <a:endParaRPr lang="es-ES" dirty="0"/>
          </a:p>
        </p:txBody>
      </p:sp>
    </p:spTree>
    <p:extLst>
      <p:ext uri="{BB962C8B-B14F-4D97-AF65-F5344CB8AC3E}">
        <p14:creationId xmlns:p14="http://schemas.microsoft.com/office/powerpoint/2010/main" val="1395862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18</a:t>
            </a:fld>
            <a:endParaRPr lang="es-ES" dirty="0"/>
          </a:p>
        </p:txBody>
      </p:sp>
    </p:spTree>
    <p:extLst>
      <p:ext uri="{BB962C8B-B14F-4D97-AF65-F5344CB8AC3E}">
        <p14:creationId xmlns:p14="http://schemas.microsoft.com/office/powerpoint/2010/main" val="13341618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19</a:t>
            </a:fld>
            <a:endParaRPr lang="es-ES" dirty="0"/>
          </a:p>
        </p:txBody>
      </p:sp>
    </p:spTree>
    <p:extLst>
      <p:ext uri="{BB962C8B-B14F-4D97-AF65-F5344CB8AC3E}">
        <p14:creationId xmlns:p14="http://schemas.microsoft.com/office/powerpoint/2010/main" val="3769066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20</a:t>
            </a:fld>
            <a:endParaRPr lang="es-ES" dirty="0"/>
          </a:p>
        </p:txBody>
      </p:sp>
    </p:spTree>
    <p:extLst>
      <p:ext uri="{BB962C8B-B14F-4D97-AF65-F5344CB8AC3E}">
        <p14:creationId xmlns:p14="http://schemas.microsoft.com/office/powerpoint/2010/main" val="25686682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21</a:t>
            </a:fld>
            <a:endParaRPr lang="es-ES" dirty="0"/>
          </a:p>
        </p:txBody>
      </p:sp>
    </p:spTree>
    <p:extLst>
      <p:ext uri="{BB962C8B-B14F-4D97-AF65-F5344CB8AC3E}">
        <p14:creationId xmlns:p14="http://schemas.microsoft.com/office/powerpoint/2010/main" val="35372011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22</a:t>
            </a:fld>
            <a:endParaRPr lang="es-ES" dirty="0"/>
          </a:p>
        </p:txBody>
      </p:sp>
    </p:spTree>
    <p:extLst>
      <p:ext uri="{BB962C8B-B14F-4D97-AF65-F5344CB8AC3E}">
        <p14:creationId xmlns:p14="http://schemas.microsoft.com/office/powerpoint/2010/main" val="13034226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23</a:t>
            </a:fld>
            <a:endParaRPr lang="es-ES" dirty="0"/>
          </a:p>
        </p:txBody>
      </p:sp>
    </p:spTree>
    <p:extLst>
      <p:ext uri="{BB962C8B-B14F-4D97-AF65-F5344CB8AC3E}">
        <p14:creationId xmlns:p14="http://schemas.microsoft.com/office/powerpoint/2010/main" val="3082459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24</a:t>
            </a:fld>
            <a:endParaRPr lang="es-ES" dirty="0"/>
          </a:p>
        </p:txBody>
      </p:sp>
    </p:spTree>
    <p:extLst>
      <p:ext uri="{BB962C8B-B14F-4D97-AF65-F5344CB8AC3E}">
        <p14:creationId xmlns:p14="http://schemas.microsoft.com/office/powerpoint/2010/main" val="30961804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25</a:t>
            </a:fld>
            <a:endParaRPr lang="es-ES" dirty="0"/>
          </a:p>
        </p:txBody>
      </p:sp>
    </p:spTree>
    <p:extLst>
      <p:ext uri="{BB962C8B-B14F-4D97-AF65-F5344CB8AC3E}">
        <p14:creationId xmlns:p14="http://schemas.microsoft.com/office/powerpoint/2010/main" val="37841871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26</a:t>
            </a:fld>
            <a:endParaRPr lang="es-ES" dirty="0"/>
          </a:p>
        </p:txBody>
      </p:sp>
    </p:spTree>
    <p:extLst>
      <p:ext uri="{BB962C8B-B14F-4D97-AF65-F5344CB8AC3E}">
        <p14:creationId xmlns:p14="http://schemas.microsoft.com/office/powerpoint/2010/main" val="29981058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27</a:t>
            </a:fld>
            <a:endParaRPr lang="es-ES" dirty="0"/>
          </a:p>
        </p:txBody>
      </p:sp>
    </p:spTree>
    <p:extLst>
      <p:ext uri="{BB962C8B-B14F-4D97-AF65-F5344CB8AC3E}">
        <p14:creationId xmlns:p14="http://schemas.microsoft.com/office/powerpoint/2010/main" val="9085843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28</a:t>
            </a:fld>
            <a:endParaRPr lang="es-ES" dirty="0"/>
          </a:p>
        </p:txBody>
      </p:sp>
    </p:spTree>
    <p:extLst>
      <p:ext uri="{BB962C8B-B14F-4D97-AF65-F5344CB8AC3E}">
        <p14:creationId xmlns:p14="http://schemas.microsoft.com/office/powerpoint/2010/main" val="40940274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29</a:t>
            </a:fld>
            <a:endParaRPr lang="es-ES" dirty="0"/>
          </a:p>
        </p:txBody>
      </p:sp>
    </p:spTree>
    <p:extLst>
      <p:ext uri="{BB962C8B-B14F-4D97-AF65-F5344CB8AC3E}">
        <p14:creationId xmlns:p14="http://schemas.microsoft.com/office/powerpoint/2010/main" val="5664492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30</a:t>
            </a:fld>
            <a:endParaRPr lang="es-ES" dirty="0"/>
          </a:p>
        </p:txBody>
      </p:sp>
    </p:spTree>
    <p:extLst>
      <p:ext uri="{BB962C8B-B14F-4D97-AF65-F5344CB8AC3E}">
        <p14:creationId xmlns:p14="http://schemas.microsoft.com/office/powerpoint/2010/main" val="35527176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31</a:t>
            </a:fld>
            <a:endParaRPr lang="es-ES" dirty="0"/>
          </a:p>
        </p:txBody>
      </p:sp>
    </p:spTree>
    <p:extLst>
      <p:ext uri="{BB962C8B-B14F-4D97-AF65-F5344CB8AC3E}">
        <p14:creationId xmlns:p14="http://schemas.microsoft.com/office/powerpoint/2010/main" val="8891057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32</a:t>
            </a:fld>
            <a:endParaRPr lang="es-ES" dirty="0"/>
          </a:p>
        </p:txBody>
      </p:sp>
    </p:spTree>
    <p:extLst>
      <p:ext uri="{BB962C8B-B14F-4D97-AF65-F5344CB8AC3E}">
        <p14:creationId xmlns:p14="http://schemas.microsoft.com/office/powerpoint/2010/main" val="30514837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33</a:t>
            </a:fld>
            <a:endParaRPr lang="es-ES" dirty="0"/>
          </a:p>
        </p:txBody>
      </p:sp>
    </p:spTree>
    <p:extLst>
      <p:ext uri="{BB962C8B-B14F-4D97-AF65-F5344CB8AC3E}">
        <p14:creationId xmlns:p14="http://schemas.microsoft.com/office/powerpoint/2010/main" val="18077175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34</a:t>
            </a:fld>
            <a:endParaRPr lang="es-ES" dirty="0"/>
          </a:p>
        </p:txBody>
      </p:sp>
    </p:spTree>
    <p:extLst>
      <p:ext uri="{BB962C8B-B14F-4D97-AF65-F5344CB8AC3E}">
        <p14:creationId xmlns:p14="http://schemas.microsoft.com/office/powerpoint/2010/main" val="33700699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35</a:t>
            </a:fld>
            <a:endParaRPr lang="es-ES" dirty="0"/>
          </a:p>
        </p:txBody>
      </p:sp>
    </p:spTree>
    <p:extLst>
      <p:ext uri="{BB962C8B-B14F-4D97-AF65-F5344CB8AC3E}">
        <p14:creationId xmlns:p14="http://schemas.microsoft.com/office/powerpoint/2010/main" val="21380292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36</a:t>
            </a:fld>
            <a:endParaRPr lang="es-ES" dirty="0"/>
          </a:p>
        </p:txBody>
      </p:sp>
    </p:spTree>
    <p:extLst>
      <p:ext uri="{BB962C8B-B14F-4D97-AF65-F5344CB8AC3E}">
        <p14:creationId xmlns:p14="http://schemas.microsoft.com/office/powerpoint/2010/main" val="1075764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37</a:t>
            </a:fld>
            <a:endParaRPr lang="es-ES" dirty="0"/>
          </a:p>
        </p:txBody>
      </p:sp>
    </p:spTree>
    <p:extLst>
      <p:ext uri="{BB962C8B-B14F-4D97-AF65-F5344CB8AC3E}">
        <p14:creationId xmlns:p14="http://schemas.microsoft.com/office/powerpoint/2010/main" val="5026940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38</a:t>
            </a:fld>
            <a:endParaRPr lang="es-ES" dirty="0"/>
          </a:p>
        </p:txBody>
      </p:sp>
    </p:spTree>
    <p:extLst>
      <p:ext uri="{BB962C8B-B14F-4D97-AF65-F5344CB8AC3E}">
        <p14:creationId xmlns:p14="http://schemas.microsoft.com/office/powerpoint/2010/main" val="14707600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39</a:t>
            </a:fld>
            <a:endParaRPr lang="es-ES" dirty="0"/>
          </a:p>
        </p:txBody>
      </p:sp>
    </p:spTree>
    <p:extLst>
      <p:ext uri="{BB962C8B-B14F-4D97-AF65-F5344CB8AC3E}">
        <p14:creationId xmlns:p14="http://schemas.microsoft.com/office/powerpoint/2010/main" val="38138182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40</a:t>
            </a:fld>
            <a:endParaRPr lang="es-ES" dirty="0"/>
          </a:p>
        </p:txBody>
      </p:sp>
    </p:spTree>
    <p:extLst>
      <p:ext uri="{BB962C8B-B14F-4D97-AF65-F5344CB8AC3E}">
        <p14:creationId xmlns:p14="http://schemas.microsoft.com/office/powerpoint/2010/main" val="32368566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41</a:t>
            </a:fld>
            <a:endParaRPr lang="es-ES" dirty="0"/>
          </a:p>
        </p:txBody>
      </p:sp>
    </p:spTree>
    <p:extLst>
      <p:ext uri="{BB962C8B-B14F-4D97-AF65-F5344CB8AC3E}">
        <p14:creationId xmlns:p14="http://schemas.microsoft.com/office/powerpoint/2010/main" val="28885781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42</a:t>
            </a:fld>
            <a:endParaRPr lang="es-ES" dirty="0"/>
          </a:p>
        </p:txBody>
      </p:sp>
    </p:spTree>
    <p:extLst>
      <p:ext uri="{BB962C8B-B14F-4D97-AF65-F5344CB8AC3E}">
        <p14:creationId xmlns:p14="http://schemas.microsoft.com/office/powerpoint/2010/main" val="16178770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43</a:t>
            </a:fld>
            <a:endParaRPr lang="es-ES" dirty="0"/>
          </a:p>
        </p:txBody>
      </p:sp>
    </p:spTree>
    <p:extLst>
      <p:ext uri="{BB962C8B-B14F-4D97-AF65-F5344CB8AC3E}">
        <p14:creationId xmlns:p14="http://schemas.microsoft.com/office/powerpoint/2010/main" val="42086435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45</a:t>
            </a:fld>
            <a:endParaRPr lang="es-ES" dirty="0"/>
          </a:p>
        </p:txBody>
      </p:sp>
    </p:spTree>
    <p:extLst>
      <p:ext uri="{BB962C8B-B14F-4D97-AF65-F5344CB8AC3E}">
        <p14:creationId xmlns:p14="http://schemas.microsoft.com/office/powerpoint/2010/main" val="22075000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46</a:t>
            </a:fld>
            <a:endParaRPr lang="es-ES" dirty="0"/>
          </a:p>
        </p:txBody>
      </p:sp>
    </p:spTree>
    <p:extLst>
      <p:ext uri="{BB962C8B-B14F-4D97-AF65-F5344CB8AC3E}">
        <p14:creationId xmlns:p14="http://schemas.microsoft.com/office/powerpoint/2010/main" val="17416275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47</a:t>
            </a:fld>
            <a:endParaRPr lang="es-ES" dirty="0"/>
          </a:p>
        </p:txBody>
      </p:sp>
    </p:spTree>
    <p:extLst>
      <p:ext uri="{BB962C8B-B14F-4D97-AF65-F5344CB8AC3E}">
        <p14:creationId xmlns:p14="http://schemas.microsoft.com/office/powerpoint/2010/main" val="30801664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48</a:t>
            </a:fld>
            <a:endParaRPr lang="es-ES" dirty="0"/>
          </a:p>
        </p:txBody>
      </p:sp>
    </p:spTree>
    <p:extLst>
      <p:ext uri="{BB962C8B-B14F-4D97-AF65-F5344CB8AC3E}">
        <p14:creationId xmlns:p14="http://schemas.microsoft.com/office/powerpoint/2010/main" val="3414656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49</a:t>
            </a:fld>
            <a:endParaRPr lang="es-ES" dirty="0"/>
          </a:p>
        </p:txBody>
      </p:sp>
    </p:spTree>
    <p:extLst>
      <p:ext uri="{BB962C8B-B14F-4D97-AF65-F5344CB8AC3E}">
        <p14:creationId xmlns:p14="http://schemas.microsoft.com/office/powerpoint/2010/main" val="22873203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50</a:t>
            </a:fld>
            <a:endParaRPr lang="es-ES" dirty="0"/>
          </a:p>
        </p:txBody>
      </p:sp>
    </p:spTree>
    <p:extLst>
      <p:ext uri="{BB962C8B-B14F-4D97-AF65-F5344CB8AC3E}">
        <p14:creationId xmlns:p14="http://schemas.microsoft.com/office/powerpoint/2010/main" val="31053056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51</a:t>
            </a:fld>
            <a:endParaRPr lang="es-ES" dirty="0"/>
          </a:p>
        </p:txBody>
      </p:sp>
    </p:spTree>
    <p:extLst>
      <p:ext uri="{BB962C8B-B14F-4D97-AF65-F5344CB8AC3E}">
        <p14:creationId xmlns:p14="http://schemas.microsoft.com/office/powerpoint/2010/main" val="10406506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52</a:t>
            </a:fld>
            <a:endParaRPr lang="es-ES" dirty="0"/>
          </a:p>
        </p:txBody>
      </p:sp>
    </p:spTree>
    <p:extLst>
      <p:ext uri="{BB962C8B-B14F-4D97-AF65-F5344CB8AC3E}">
        <p14:creationId xmlns:p14="http://schemas.microsoft.com/office/powerpoint/2010/main" val="1915200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53</a:t>
            </a:fld>
            <a:endParaRPr lang="es-ES" dirty="0"/>
          </a:p>
        </p:txBody>
      </p:sp>
    </p:spTree>
    <p:extLst>
      <p:ext uri="{BB962C8B-B14F-4D97-AF65-F5344CB8AC3E}">
        <p14:creationId xmlns:p14="http://schemas.microsoft.com/office/powerpoint/2010/main" val="21877699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54</a:t>
            </a:fld>
            <a:endParaRPr lang="es-ES" dirty="0"/>
          </a:p>
        </p:txBody>
      </p:sp>
    </p:spTree>
    <p:extLst>
      <p:ext uri="{BB962C8B-B14F-4D97-AF65-F5344CB8AC3E}">
        <p14:creationId xmlns:p14="http://schemas.microsoft.com/office/powerpoint/2010/main" val="8997709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55</a:t>
            </a:fld>
            <a:endParaRPr lang="es-ES" dirty="0"/>
          </a:p>
        </p:txBody>
      </p:sp>
    </p:spTree>
    <p:extLst>
      <p:ext uri="{BB962C8B-B14F-4D97-AF65-F5344CB8AC3E}">
        <p14:creationId xmlns:p14="http://schemas.microsoft.com/office/powerpoint/2010/main" val="23848621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56</a:t>
            </a:fld>
            <a:endParaRPr lang="es-ES" dirty="0"/>
          </a:p>
        </p:txBody>
      </p:sp>
    </p:spTree>
    <p:extLst>
      <p:ext uri="{BB962C8B-B14F-4D97-AF65-F5344CB8AC3E}">
        <p14:creationId xmlns:p14="http://schemas.microsoft.com/office/powerpoint/2010/main" val="7647021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57</a:t>
            </a:fld>
            <a:endParaRPr lang="es-ES" dirty="0"/>
          </a:p>
        </p:txBody>
      </p:sp>
    </p:spTree>
    <p:extLst>
      <p:ext uri="{BB962C8B-B14F-4D97-AF65-F5344CB8AC3E}">
        <p14:creationId xmlns:p14="http://schemas.microsoft.com/office/powerpoint/2010/main" val="27217324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58</a:t>
            </a:fld>
            <a:endParaRPr lang="es-ES" dirty="0"/>
          </a:p>
        </p:txBody>
      </p:sp>
    </p:spTree>
    <p:extLst>
      <p:ext uri="{BB962C8B-B14F-4D97-AF65-F5344CB8AC3E}">
        <p14:creationId xmlns:p14="http://schemas.microsoft.com/office/powerpoint/2010/main" val="37470636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59</a:t>
            </a:fld>
            <a:endParaRPr lang="es-ES" dirty="0"/>
          </a:p>
        </p:txBody>
      </p:sp>
    </p:spTree>
    <p:extLst>
      <p:ext uri="{BB962C8B-B14F-4D97-AF65-F5344CB8AC3E}">
        <p14:creationId xmlns:p14="http://schemas.microsoft.com/office/powerpoint/2010/main" val="13772851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60</a:t>
            </a:fld>
            <a:endParaRPr lang="es-ES" dirty="0"/>
          </a:p>
        </p:txBody>
      </p:sp>
    </p:spTree>
    <p:extLst>
      <p:ext uri="{BB962C8B-B14F-4D97-AF65-F5344CB8AC3E}">
        <p14:creationId xmlns:p14="http://schemas.microsoft.com/office/powerpoint/2010/main" val="870857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61</a:t>
            </a:fld>
            <a:endParaRPr lang="es-ES" dirty="0"/>
          </a:p>
        </p:txBody>
      </p:sp>
    </p:spTree>
    <p:extLst>
      <p:ext uri="{BB962C8B-B14F-4D97-AF65-F5344CB8AC3E}">
        <p14:creationId xmlns:p14="http://schemas.microsoft.com/office/powerpoint/2010/main" val="9246152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62</a:t>
            </a:fld>
            <a:endParaRPr lang="es-ES" dirty="0"/>
          </a:p>
        </p:txBody>
      </p:sp>
    </p:spTree>
    <p:extLst>
      <p:ext uri="{BB962C8B-B14F-4D97-AF65-F5344CB8AC3E}">
        <p14:creationId xmlns:p14="http://schemas.microsoft.com/office/powerpoint/2010/main" val="29453465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63</a:t>
            </a:fld>
            <a:endParaRPr lang="es-ES" dirty="0"/>
          </a:p>
        </p:txBody>
      </p:sp>
    </p:spTree>
    <p:extLst>
      <p:ext uri="{BB962C8B-B14F-4D97-AF65-F5344CB8AC3E}">
        <p14:creationId xmlns:p14="http://schemas.microsoft.com/office/powerpoint/2010/main" val="347778572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de Béjar.-Salamanca.-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64</a:t>
            </a:fld>
            <a:endParaRPr lang="es-ES" dirty="0"/>
          </a:p>
        </p:txBody>
      </p:sp>
    </p:spTree>
    <p:extLst>
      <p:ext uri="{BB962C8B-B14F-4D97-AF65-F5344CB8AC3E}">
        <p14:creationId xmlns:p14="http://schemas.microsoft.com/office/powerpoint/2010/main" val="31055138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65</a:t>
            </a:fld>
            <a:endParaRPr lang="es-ES" dirty="0"/>
          </a:p>
        </p:txBody>
      </p:sp>
    </p:spTree>
    <p:extLst>
      <p:ext uri="{BB962C8B-B14F-4D97-AF65-F5344CB8AC3E}">
        <p14:creationId xmlns:p14="http://schemas.microsoft.com/office/powerpoint/2010/main" val="233139337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68</a:t>
            </a:fld>
            <a:endParaRPr lang="es-ES" dirty="0"/>
          </a:p>
        </p:txBody>
      </p:sp>
    </p:spTree>
    <p:extLst>
      <p:ext uri="{BB962C8B-B14F-4D97-AF65-F5344CB8AC3E}">
        <p14:creationId xmlns:p14="http://schemas.microsoft.com/office/powerpoint/2010/main" val="7651912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Salamanca.-Huerto de Calixto y Melibea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69</a:t>
            </a:fld>
            <a:endParaRPr lang="es-ES" dirty="0"/>
          </a:p>
        </p:txBody>
      </p:sp>
    </p:spTree>
    <p:extLst>
      <p:ext uri="{BB962C8B-B14F-4D97-AF65-F5344CB8AC3E}">
        <p14:creationId xmlns:p14="http://schemas.microsoft.com/office/powerpoint/2010/main" val="341177895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71</a:t>
            </a:fld>
            <a:endParaRPr lang="es-ES" dirty="0"/>
          </a:p>
        </p:txBody>
      </p:sp>
    </p:spTree>
    <p:extLst>
      <p:ext uri="{BB962C8B-B14F-4D97-AF65-F5344CB8AC3E}">
        <p14:creationId xmlns:p14="http://schemas.microsoft.com/office/powerpoint/2010/main" val="13408998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72</a:t>
            </a:fld>
            <a:endParaRPr lang="es-ES" dirty="0"/>
          </a:p>
        </p:txBody>
      </p:sp>
    </p:spTree>
    <p:extLst>
      <p:ext uri="{BB962C8B-B14F-4D97-AF65-F5344CB8AC3E}">
        <p14:creationId xmlns:p14="http://schemas.microsoft.com/office/powerpoint/2010/main" val="3231827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73</a:t>
            </a:fld>
            <a:endParaRPr lang="es-ES" dirty="0"/>
          </a:p>
        </p:txBody>
      </p:sp>
    </p:spTree>
    <p:extLst>
      <p:ext uri="{BB962C8B-B14F-4D97-AF65-F5344CB8AC3E}">
        <p14:creationId xmlns:p14="http://schemas.microsoft.com/office/powerpoint/2010/main" val="410886175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74</a:t>
            </a:fld>
            <a:endParaRPr lang="es-ES" dirty="0"/>
          </a:p>
        </p:txBody>
      </p:sp>
    </p:spTree>
    <p:extLst>
      <p:ext uri="{BB962C8B-B14F-4D97-AF65-F5344CB8AC3E}">
        <p14:creationId xmlns:p14="http://schemas.microsoft.com/office/powerpoint/2010/main" val="3017869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75</a:t>
            </a:fld>
            <a:endParaRPr lang="es-ES" dirty="0"/>
          </a:p>
        </p:txBody>
      </p:sp>
    </p:spTree>
    <p:extLst>
      <p:ext uri="{BB962C8B-B14F-4D97-AF65-F5344CB8AC3E}">
        <p14:creationId xmlns:p14="http://schemas.microsoft.com/office/powerpoint/2010/main" val="24912929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76</a:t>
            </a:fld>
            <a:endParaRPr lang="es-ES" dirty="0"/>
          </a:p>
        </p:txBody>
      </p:sp>
    </p:spTree>
    <p:extLst>
      <p:ext uri="{BB962C8B-B14F-4D97-AF65-F5344CB8AC3E}">
        <p14:creationId xmlns:p14="http://schemas.microsoft.com/office/powerpoint/2010/main" val="19033716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Melibea.-Salamanca.-Pozo de los Deseos</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77</a:t>
            </a:fld>
            <a:endParaRPr lang="es-ES" dirty="0"/>
          </a:p>
        </p:txBody>
      </p:sp>
    </p:spTree>
    <p:extLst>
      <p:ext uri="{BB962C8B-B14F-4D97-AF65-F5344CB8AC3E}">
        <p14:creationId xmlns:p14="http://schemas.microsoft.com/office/powerpoint/2010/main" val="312391607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78</a:t>
            </a:fld>
            <a:endParaRPr lang="es-ES" dirty="0"/>
          </a:p>
        </p:txBody>
      </p:sp>
    </p:spTree>
    <p:extLst>
      <p:ext uri="{BB962C8B-B14F-4D97-AF65-F5344CB8AC3E}">
        <p14:creationId xmlns:p14="http://schemas.microsoft.com/office/powerpoint/2010/main" val="121502047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79</a:t>
            </a:fld>
            <a:endParaRPr lang="es-ES" dirty="0"/>
          </a:p>
        </p:txBody>
      </p:sp>
    </p:spTree>
    <p:extLst>
      <p:ext uri="{BB962C8B-B14F-4D97-AF65-F5344CB8AC3E}">
        <p14:creationId xmlns:p14="http://schemas.microsoft.com/office/powerpoint/2010/main" val="159133951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80</a:t>
            </a:fld>
            <a:endParaRPr lang="es-ES" dirty="0"/>
          </a:p>
        </p:txBody>
      </p:sp>
    </p:spTree>
    <p:extLst>
      <p:ext uri="{BB962C8B-B14F-4D97-AF65-F5344CB8AC3E}">
        <p14:creationId xmlns:p14="http://schemas.microsoft.com/office/powerpoint/2010/main" val="49206273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81</a:t>
            </a:fld>
            <a:endParaRPr lang="es-ES" dirty="0"/>
          </a:p>
        </p:txBody>
      </p:sp>
    </p:spTree>
    <p:extLst>
      <p:ext uri="{BB962C8B-B14F-4D97-AF65-F5344CB8AC3E}">
        <p14:creationId xmlns:p14="http://schemas.microsoft.com/office/powerpoint/2010/main" val="291073474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82</a:t>
            </a:fld>
            <a:endParaRPr lang="es-ES" dirty="0"/>
          </a:p>
        </p:txBody>
      </p:sp>
    </p:spTree>
    <p:extLst>
      <p:ext uri="{BB962C8B-B14F-4D97-AF65-F5344CB8AC3E}">
        <p14:creationId xmlns:p14="http://schemas.microsoft.com/office/powerpoint/2010/main" val="22349754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83</a:t>
            </a:fld>
            <a:endParaRPr lang="es-ES" dirty="0"/>
          </a:p>
        </p:txBody>
      </p:sp>
    </p:spTree>
    <p:extLst>
      <p:ext uri="{BB962C8B-B14F-4D97-AF65-F5344CB8AC3E}">
        <p14:creationId xmlns:p14="http://schemas.microsoft.com/office/powerpoint/2010/main" val="230927321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84</a:t>
            </a:fld>
            <a:endParaRPr lang="es-ES" dirty="0"/>
          </a:p>
        </p:txBody>
      </p:sp>
    </p:spTree>
    <p:extLst>
      <p:ext uri="{BB962C8B-B14F-4D97-AF65-F5344CB8AC3E}">
        <p14:creationId xmlns:p14="http://schemas.microsoft.com/office/powerpoint/2010/main" val="125265082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85</a:t>
            </a:fld>
            <a:endParaRPr lang="es-ES" dirty="0"/>
          </a:p>
        </p:txBody>
      </p:sp>
    </p:spTree>
    <p:extLst>
      <p:ext uri="{BB962C8B-B14F-4D97-AF65-F5344CB8AC3E}">
        <p14:creationId xmlns:p14="http://schemas.microsoft.com/office/powerpoint/2010/main" val="398395908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86</a:t>
            </a:fld>
            <a:endParaRPr lang="es-ES" dirty="0"/>
          </a:p>
        </p:txBody>
      </p:sp>
    </p:spTree>
    <p:extLst>
      <p:ext uri="{BB962C8B-B14F-4D97-AF65-F5344CB8AC3E}">
        <p14:creationId xmlns:p14="http://schemas.microsoft.com/office/powerpoint/2010/main" val="99908047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87</a:t>
            </a:fld>
            <a:endParaRPr lang="es-ES" dirty="0"/>
          </a:p>
        </p:txBody>
      </p:sp>
    </p:spTree>
    <p:extLst>
      <p:ext uri="{BB962C8B-B14F-4D97-AF65-F5344CB8AC3E}">
        <p14:creationId xmlns:p14="http://schemas.microsoft.com/office/powerpoint/2010/main" val="91521878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Melibea.-Salamanca-Morera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88</a:t>
            </a:fld>
            <a:endParaRPr lang="es-ES" dirty="0"/>
          </a:p>
        </p:txBody>
      </p:sp>
    </p:spTree>
    <p:extLst>
      <p:ext uri="{BB962C8B-B14F-4D97-AF65-F5344CB8AC3E}">
        <p14:creationId xmlns:p14="http://schemas.microsoft.com/office/powerpoint/2010/main" val="297351858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89</a:t>
            </a:fld>
            <a:endParaRPr lang="es-ES" dirty="0"/>
          </a:p>
        </p:txBody>
      </p:sp>
    </p:spTree>
    <p:extLst>
      <p:ext uri="{BB962C8B-B14F-4D97-AF65-F5344CB8AC3E}">
        <p14:creationId xmlns:p14="http://schemas.microsoft.com/office/powerpoint/2010/main" val="352066948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90</a:t>
            </a:fld>
            <a:endParaRPr lang="es-ES" dirty="0"/>
          </a:p>
        </p:txBody>
      </p:sp>
    </p:spTree>
    <p:extLst>
      <p:ext uri="{BB962C8B-B14F-4D97-AF65-F5344CB8AC3E}">
        <p14:creationId xmlns:p14="http://schemas.microsoft.com/office/powerpoint/2010/main" val="378126875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91</a:t>
            </a:fld>
            <a:endParaRPr lang="es-ES" dirty="0"/>
          </a:p>
        </p:txBody>
      </p:sp>
    </p:spTree>
    <p:extLst>
      <p:ext uri="{BB962C8B-B14F-4D97-AF65-F5344CB8AC3E}">
        <p14:creationId xmlns:p14="http://schemas.microsoft.com/office/powerpoint/2010/main" val="387305992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92</a:t>
            </a:fld>
            <a:endParaRPr lang="es-ES" dirty="0"/>
          </a:p>
        </p:txBody>
      </p:sp>
    </p:spTree>
    <p:extLst>
      <p:ext uri="{BB962C8B-B14F-4D97-AF65-F5344CB8AC3E}">
        <p14:creationId xmlns:p14="http://schemas.microsoft.com/office/powerpoint/2010/main" val="331916951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93</a:t>
            </a:fld>
            <a:endParaRPr lang="es-ES" dirty="0"/>
          </a:p>
        </p:txBody>
      </p:sp>
    </p:spTree>
    <p:extLst>
      <p:ext uri="{BB962C8B-B14F-4D97-AF65-F5344CB8AC3E}">
        <p14:creationId xmlns:p14="http://schemas.microsoft.com/office/powerpoint/2010/main" val="408001827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94</a:t>
            </a:fld>
            <a:endParaRPr lang="es-ES" dirty="0"/>
          </a:p>
        </p:txBody>
      </p:sp>
    </p:spTree>
    <p:extLst>
      <p:ext uri="{BB962C8B-B14F-4D97-AF65-F5344CB8AC3E}">
        <p14:creationId xmlns:p14="http://schemas.microsoft.com/office/powerpoint/2010/main" val="198555509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95</a:t>
            </a:fld>
            <a:endParaRPr lang="es-ES" dirty="0"/>
          </a:p>
        </p:txBody>
      </p:sp>
    </p:spTree>
    <p:extLst>
      <p:ext uri="{BB962C8B-B14F-4D97-AF65-F5344CB8AC3E}">
        <p14:creationId xmlns:p14="http://schemas.microsoft.com/office/powerpoint/2010/main" val="160054750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96</a:t>
            </a:fld>
            <a:endParaRPr lang="es-ES" dirty="0"/>
          </a:p>
        </p:txBody>
      </p:sp>
    </p:spTree>
    <p:extLst>
      <p:ext uri="{BB962C8B-B14F-4D97-AF65-F5344CB8AC3E}">
        <p14:creationId xmlns:p14="http://schemas.microsoft.com/office/powerpoint/2010/main" val="255156427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97</a:t>
            </a:fld>
            <a:endParaRPr lang="es-ES" dirty="0"/>
          </a:p>
        </p:txBody>
      </p:sp>
    </p:spTree>
    <p:extLst>
      <p:ext uri="{BB962C8B-B14F-4D97-AF65-F5344CB8AC3E}">
        <p14:creationId xmlns:p14="http://schemas.microsoft.com/office/powerpoint/2010/main" val="414876482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98</a:t>
            </a:fld>
            <a:endParaRPr lang="es-ES" dirty="0"/>
          </a:p>
        </p:txBody>
      </p:sp>
    </p:spTree>
    <p:extLst>
      <p:ext uri="{BB962C8B-B14F-4D97-AF65-F5344CB8AC3E}">
        <p14:creationId xmlns:p14="http://schemas.microsoft.com/office/powerpoint/2010/main" val="334239592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99</a:t>
            </a:fld>
            <a:endParaRPr lang="es-ES" dirty="0"/>
          </a:p>
        </p:txBody>
      </p:sp>
    </p:spTree>
    <p:extLst>
      <p:ext uri="{BB962C8B-B14F-4D97-AF65-F5344CB8AC3E}">
        <p14:creationId xmlns:p14="http://schemas.microsoft.com/office/powerpoint/2010/main" val="24612391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100</a:t>
            </a:fld>
            <a:endParaRPr lang="es-ES" dirty="0"/>
          </a:p>
        </p:txBody>
      </p:sp>
    </p:spTree>
    <p:extLst>
      <p:ext uri="{BB962C8B-B14F-4D97-AF65-F5344CB8AC3E}">
        <p14:creationId xmlns:p14="http://schemas.microsoft.com/office/powerpoint/2010/main" val="427347798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102</a:t>
            </a:fld>
            <a:endParaRPr lang="es-ES" dirty="0"/>
          </a:p>
        </p:txBody>
      </p:sp>
    </p:spTree>
    <p:extLst>
      <p:ext uri="{BB962C8B-B14F-4D97-AF65-F5344CB8AC3E}">
        <p14:creationId xmlns:p14="http://schemas.microsoft.com/office/powerpoint/2010/main" val="60839342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103</a:t>
            </a:fld>
            <a:endParaRPr lang="es-ES" dirty="0"/>
          </a:p>
        </p:txBody>
      </p:sp>
    </p:spTree>
    <p:extLst>
      <p:ext uri="{BB962C8B-B14F-4D97-AF65-F5344CB8AC3E}">
        <p14:creationId xmlns:p14="http://schemas.microsoft.com/office/powerpoint/2010/main" val="228850391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Salamanca.-Huerto de Calixto y Melibea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104</a:t>
            </a:fld>
            <a:endParaRPr lang="es-ES" dirty="0"/>
          </a:p>
        </p:txBody>
      </p:sp>
    </p:spTree>
    <p:extLst>
      <p:ext uri="{BB962C8B-B14F-4D97-AF65-F5344CB8AC3E}">
        <p14:creationId xmlns:p14="http://schemas.microsoft.com/office/powerpoint/2010/main" val="21736314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105</a:t>
            </a:fld>
            <a:endParaRPr lang="es-ES" dirty="0"/>
          </a:p>
        </p:txBody>
      </p:sp>
    </p:spTree>
    <p:extLst>
      <p:ext uri="{BB962C8B-B14F-4D97-AF65-F5344CB8AC3E}">
        <p14:creationId xmlns:p14="http://schemas.microsoft.com/office/powerpoint/2010/main" val="117233994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106</a:t>
            </a:fld>
            <a:endParaRPr lang="es-ES" dirty="0"/>
          </a:p>
        </p:txBody>
      </p:sp>
    </p:spTree>
    <p:extLst>
      <p:ext uri="{BB962C8B-B14F-4D97-AF65-F5344CB8AC3E}">
        <p14:creationId xmlns:p14="http://schemas.microsoft.com/office/powerpoint/2010/main" val="50127332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107</a:t>
            </a:fld>
            <a:endParaRPr lang="es-ES" dirty="0"/>
          </a:p>
        </p:txBody>
      </p:sp>
    </p:spTree>
    <p:extLst>
      <p:ext uri="{BB962C8B-B14F-4D97-AF65-F5344CB8AC3E}">
        <p14:creationId xmlns:p14="http://schemas.microsoft.com/office/powerpoint/2010/main" val="149426200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108</a:t>
            </a:fld>
            <a:endParaRPr lang="es-ES" dirty="0"/>
          </a:p>
        </p:txBody>
      </p:sp>
    </p:spTree>
    <p:extLst>
      <p:ext uri="{BB962C8B-B14F-4D97-AF65-F5344CB8AC3E}">
        <p14:creationId xmlns:p14="http://schemas.microsoft.com/office/powerpoint/2010/main" val="127061002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109</a:t>
            </a:fld>
            <a:endParaRPr lang="es-ES" dirty="0"/>
          </a:p>
        </p:txBody>
      </p:sp>
    </p:spTree>
    <p:extLst>
      <p:ext uri="{BB962C8B-B14F-4D97-AF65-F5344CB8AC3E}">
        <p14:creationId xmlns:p14="http://schemas.microsoft.com/office/powerpoint/2010/main" val="406154861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110</a:t>
            </a:fld>
            <a:endParaRPr lang="es-ES" dirty="0"/>
          </a:p>
        </p:txBody>
      </p:sp>
    </p:spTree>
    <p:extLst>
      <p:ext uri="{BB962C8B-B14F-4D97-AF65-F5344CB8AC3E}">
        <p14:creationId xmlns:p14="http://schemas.microsoft.com/office/powerpoint/2010/main" val="407013852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111</a:t>
            </a:fld>
            <a:endParaRPr lang="es-ES" dirty="0"/>
          </a:p>
        </p:txBody>
      </p:sp>
    </p:spTree>
    <p:extLst>
      <p:ext uri="{BB962C8B-B14F-4D97-AF65-F5344CB8AC3E}">
        <p14:creationId xmlns:p14="http://schemas.microsoft.com/office/powerpoint/2010/main" val="35452601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112</a:t>
            </a:fld>
            <a:endParaRPr lang="es-ES" dirty="0"/>
          </a:p>
        </p:txBody>
      </p:sp>
    </p:spTree>
    <p:extLst>
      <p:ext uri="{BB962C8B-B14F-4D97-AF65-F5344CB8AC3E}">
        <p14:creationId xmlns:p14="http://schemas.microsoft.com/office/powerpoint/2010/main" val="180766774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113</a:t>
            </a:fld>
            <a:endParaRPr lang="es-ES" dirty="0"/>
          </a:p>
        </p:txBody>
      </p:sp>
    </p:spTree>
    <p:extLst>
      <p:ext uri="{BB962C8B-B14F-4D97-AF65-F5344CB8AC3E}">
        <p14:creationId xmlns:p14="http://schemas.microsoft.com/office/powerpoint/2010/main" val="207519667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114</a:t>
            </a:fld>
            <a:endParaRPr lang="es-ES" dirty="0"/>
          </a:p>
        </p:txBody>
      </p:sp>
    </p:spTree>
    <p:extLst>
      <p:ext uri="{BB962C8B-B14F-4D97-AF65-F5344CB8AC3E}">
        <p14:creationId xmlns:p14="http://schemas.microsoft.com/office/powerpoint/2010/main" val="268156848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115</a:t>
            </a:fld>
            <a:endParaRPr lang="es-ES" dirty="0"/>
          </a:p>
        </p:txBody>
      </p:sp>
    </p:spTree>
    <p:extLst>
      <p:ext uri="{BB962C8B-B14F-4D97-AF65-F5344CB8AC3E}">
        <p14:creationId xmlns:p14="http://schemas.microsoft.com/office/powerpoint/2010/main" val="259503436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116</a:t>
            </a:fld>
            <a:endParaRPr lang="es-ES" dirty="0"/>
          </a:p>
        </p:txBody>
      </p:sp>
    </p:spTree>
    <p:extLst>
      <p:ext uri="{BB962C8B-B14F-4D97-AF65-F5344CB8AC3E}">
        <p14:creationId xmlns:p14="http://schemas.microsoft.com/office/powerpoint/2010/main" val="193677174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117</a:t>
            </a:fld>
            <a:endParaRPr lang="es-ES" dirty="0"/>
          </a:p>
        </p:txBody>
      </p:sp>
    </p:spTree>
    <p:extLst>
      <p:ext uri="{BB962C8B-B14F-4D97-AF65-F5344CB8AC3E}">
        <p14:creationId xmlns:p14="http://schemas.microsoft.com/office/powerpoint/2010/main" val="88731045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118</a:t>
            </a:fld>
            <a:endParaRPr lang="es-ES" dirty="0"/>
          </a:p>
        </p:txBody>
      </p:sp>
    </p:spTree>
    <p:extLst>
      <p:ext uri="{BB962C8B-B14F-4D97-AF65-F5344CB8AC3E}">
        <p14:creationId xmlns:p14="http://schemas.microsoft.com/office/powerpoint/2010/main" val="25969536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119</a:t>
            </a:fld>
            <a:endParaRPr lang="es-ES" dirty="0"/>
          </a:p>
        </p:txBody>
      </p:sp>
    </p:spTree>
    <p:extLst>
      <p:ext uri="{BB962C8B-B14F-4D97-AF65-F5344CB8AC3E}">
        <p14:creationId xmlns:p14="http://schemas.microsoft.com/office/powerpoint/2010/main" val="202313378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120</a:t>
            </a:fld>
            <a:endParaRPr lang="es-ES" dirty="0"/>
          </a:p>
        </p:txBody>
      </p:sp>
    </p:spTree>
    <p:extLst>
      <p:ext uri="{BB962C8B-B14F-4D97-AF65-F5344CB8AC3E}">
        <p14:creationId xmlns:p14="http://schemas.microsoft.com/office/powerpoint/2010/main" val="97094389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Salamanca.-Huerto de Calixto y Melibea</a:t>
            </a:r>
          </a:p>
          <a:p>
            <a:endParaRPr lang="es-ES" dirty="0"/>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121</a:t>
            </a:fld>
            <a:endParaRPr lang="es-ES" dirty="0"/>
          </a:p>
        </p:txBody>
      </p:sp>
    </p:spTree>
    <p:extLst>
      <p:ext uri="{BB962C8B-B14F-4D97-AF65-F5344CB8AC3E}">
        <p14:creationId xmlns:p14="http://schemas.microsoft.com/office/powerpoint/2010/main" val="295297267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Huerto de Calixto y Melibea.-Salamanca</a:t>
            </a:r>
          </a:p>
        </p:txBody>
      </p:sp>
      <p:sp>
        <p:nvSpPr>
          <p:cNvPr id="4" name="3 Marcador de número de diapositiva"/>
          <p:cNvSpPr>
            <a:spLocks noGrp="1"/>
          </p:cNvSpPr>
          <p:nvPr>
            <p:ph type="sldNum" sz="quarter" idx="10"/>
          </p:nvPr>
        </p:nvSpPr>
        <p:spPr/>
        <p:txBody>
          <a:bodyPr/>
          <a:lstStyle/>
          <a:p>
            <a:fld id="{9CA5596A-BE30-43E6-BB9E-51967523C1E5}" type="slidenum">
              <a:rPr lang="es-ES" smtClean="0"/>
              <a:t>122</a:t>
            </a:fld>
            <a:endParaRPr lang="es-ES" dirty="0"/>
          </a:p>
        </p:txBody>
      </p:sp>
    </p:spTree>
    <p:extLst>
      <p:ext uri="{BB962C8B-B14F-4D97-AF65-F5344CB8AC3E}">
        <p14:creationId xmlns:p14="http://schemas.microsoft.com/office/powerpoint/2010/main" val="1862137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701822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535779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925365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9842593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6246097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939268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429427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7928206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465731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22187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53712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2703842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21.jpg"/></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4.jpg"/></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3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1.JPG"/></Relationships>
</file>

<file path=ppt/slides/_rels/slide4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4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53.jpeg"/><Relationship Id="rId4" Type="http://schemas.openxmlformats.org/officeDocument/2006/relationships/image" Target="../media/image52.jpg"/></Relationships>
</file>

<file path=ppt/slides/_rels/slide4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57.jpg"/><Relationship Id="rId4" Type="http://schemas.openxmlformats.org/officeDocument/2006/relationships/image" Target="../media/image47.jpg"/></Relationships>
</file>

<file path=ppt/slides/_rels/slide5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6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g"/></Relationships>
</file>

<file path=ppt/slides/_rels/slide70.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88.JPG"/></Relationships>
</file>

<file path=ppt/slides/_rels/slide8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2.xml"/><Relationship Id="rId1" Type="http://schemas.openxmlformats.org/officeDocument/2006/relationships/slideLayout" Target="../slideLayouts/slideLayout7.xml"/><Relationship Id="rId5" Type="http://schemas.openxmlformats.org/officeDocument/2006/relationships/image" Target="../media/image92.jpg"/><Relationship Id="rId4" Type="http://schemas.openxmlformats.org/officeDocument/2006/relationships/image" Target="../media/image91.jpg"/></Relationships>
</file>

<file path=ppt/slides/_rels/slide8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96.jpg"/></Relationships>
</file>

<file path=ppt/slides/_rels/slide8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80.jpg"/></Relationships>
</file>

<file path=ppt/slides/_rels/slide8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100.jpeg"/></Relationships>
</file>

<file path=ppt/slides/_rels/slide8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109.jpg"/></Relationships>
</file>

<file path=ppt/slides/_rels/slide9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0.xml"/><Relationship Id="rId1" Type="http://schemas.openxmlformats.org/officeDocument/2006/relationships/slideLayout" Target="../slideLayouts/slideLayout7.xml"/><Relationship Id="rId5" Type="http://schemas.openxmlformats.org/officeDocument/2006/relationships/image" Target="../media/image115.jpg"/><Relationship Id="rId4" Type="http://schemas.openxmlformats.org/officeDocument/2006/relationships/image" Target="../media/image114.jpg"/></Relationships>
</file>

<file path=ppt/slides/_rels/slide100.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image" Target="../media/image117.jpg"/><Relationship Id="rId1" Type="http://schemas.openxmlformats.org/officeDocument/2006/relationships/slideLayout" Target="../slideLayouts/slideLayout7.xml"/><Relationship Id="rId4" Type="http://schemas.openxmlformats.org/officeDocument/2006/relationships/image" Target="../media/image119.jpg"/></Relationships>
</file>

<file path=ppt/slides/_rels/slide102.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8" Type="http://schemas.openxmlformats.org/officeDocument/2006/relationships/image" Target="../media/image141.jpeg"/><Relationship Id="rId3" Type="http://schemas.openxmlformats.org/officeDocument/2006/relationships/image" Target="../media/image136.jpeg"/><Relationship Id="rId7" Type="http://schemas.openxmlformats.org/officeDocument/2006/relationships/image" Target="../media/image140.jpeg"/><Relationship Id="rId2" Type="http://schemas.openxmlformats.org/officeDocument/2006/relationships/notesSlide" Target="../notesSlides/notesSlide111.xml"/><Relationship Id="rId1" Type="http://schemas.openxmlformats.org/officeDocument/2006/relationships/slideLayout" Target="../slideLayouts/slideLayout7.xml"/><Relationship Id="rId6" Type="http://schemas.openxmlformats.org/officeDocument/2006/relationships/image" Target="../media/image139.jpeg"/><Relationship Id="rId5" Type="http://schemas.openxmlformats.org/officeDocument/2006/relationships/image" Target="../media/image138.jpeg"/><Relationship Id="rId4" Type="http://schemas.openxmlformats.org/officeDocument/2006/relationships/image" Target="../media/image137.jpeg"/></Relationships>
</file>

<file path=ppt/slides/_rels/slide122.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606480" cy="2808312"/>
          </a:xfrm>
        </p:spPr>
        <p:txBody>
          <a:bodyPr>
            <a:noAutofit/>
          </a:bodyPr>
          <a:lstStyle/>
          <a:p>
            <a:r>
              <a:rPr lang="es-ES" sz="3200" dirty="0"/>
              <a:t>EUROPA.-LA VUELTA AL MUNDO EN 885 JARDINES.-ESPAÑA.-SALAMANCA</a:t>
            </a:r>
            <a:r>
              <a:rPr lang="es-ES" sz="3600" dirty="0"/>
              <a:t>.-</a:t>
            </a:r>
            <a:r>
              <a:rPr lang="es-ES" sz="2800" dirty="0"/>
              <a:t>Bosque de Béjar.-Huerto de Calixto y Melibea</a:t>
            </a:r>
            <a:br>
              <a:rPr lang="es-ES" sz="2800" dirty="0"/>
            </a:br>
            <a:endParaRPr lang="es-ES" sz="2800" dirty="0"/>
          </a:p>
        </p:txBody>
      </p:sp>
      <p:sp>
        <p:nvSpPr>
          <p:cNvPr id="3" name="2 Subtítulo"/>
          <p:cNvSpPr>
            <a:spLocks noGrp="1"/>
          </p:cNvSpPr>
          <p:nvPr>
            <p:ph type="subTitle" idx="1"/>
          </p:nvPr>
        </p:nvSpPr>
        <p:spPr>
          <a:xfrm>
            <a:off x="2555776" y="5003322"/>
            <a:ext cx="4752528"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4242808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Bosque de Béjar.-Salamanca</a:t>
            </a:r>
          </a:p>
        </p:txBody>
      </p:sp>
      <p:sp>
        <p:nvSpPr>
          <p:cNvPr id="3" name="2 Marcador de contenido"/>
          <p:cNvSpPr>
            <a:spLocks noGrp="1"/>
          </p:cNvSpPr>
          <p:nvPr>
            <p:ph sz="quarter" idx="1"/>
          </p:nvPr>
        </p:nvSpPr>
        <p:spPr/>
        <p:txBody>
          <a:bodyPr>
            <a:normAutofit lnSpcReduction="10000"/>
          </a:bodyPr>
          <a:lstStyle/>
          <a:p>
            <a:r>
              <a:rPr lang="es-ES" dirty="0"/>
              <a:t>El Bosque es una villa ducal de recreo, diseñada y erigida durante el siglo XVI. Conserva en la actualidad sus características originales, siguiendo las pautas y los cánones del Renacimiento.</a:t>
            </a:r>
          </a:p>
          <a:p>
            <a:r>
              <a:rPr lang="es-ES" dirty="0"/>
              <a:t>Fue fundado por Francisco II de Zúñiga y Sotomayor en el año 1567 en el terreno,  que desde hacía años era coto de caza de los duques de Béjar. Para su realización se desvió el curso natural del arroyo de Navalengua, proveniente de la sierra y por medio de una gran acequia se utilizó su agua para erigir fuentes, llenar el estanque, regar los jardines y alimentar el tinte de telas ducal.</a:t>
            </a:r>
          </a:p>
        </p:txBody>
      </p:sp>
    </p:spTree>
    <p:extLst>
      <p:ext uri="{BB962C8B-B14F-4D97-AF65-F5344CB8AC3E}">
        <p14:creationId xmlns:p14="http://schemas.microsoft.com/office/powerpoint/2010/main" val="1001573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 1869 el último duque de Béjar, Mariano Téllez Girón vendió la villa al industrial Cipriano Rodríguez Arias, en esta época la villa sufrió las mayores transformaciones especialmente visibles en la ordenación del jardín que perdió su originaria geometría.</a:t>
            </a:r>
          </a:p>
          <a:p>
            <a:r>
              <a:rPr lang="es-ES" dirty="0"/>
              <a:t>La villa de “El Bosque” es un conjunto que gira y se ha desarrollado Alrededor del agua. El núcleo consta de palacete del S. XVI, estanque, fuentes y jardines. La configuración escalonada en terrazas permite dar vistosidad a todos los elementos y así sucede con el gran estanque de forma trapezoidal que hace las funciones de presa. En su centro se sitúa una isleta de base pétrea y tejadillo al gusto decimonónico.</a:t>
            </a:r>
          </a:p>
        </p:txBody>
      </p:sp>
    </p:spTree>
    <p:extLst>
      <p:ext uri="{BB962C8B-B14F-4D97-AF65-F5344CB8AC3E}">
        <p14:creationId xmlns:p14="http://schemas.microsoft.com/office/powerpoint/2010/main" val="2293188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En su lado Sur se está la llamada fuente de las Ocho Caños, con ocho los surtidores de mascaras manieristas los que la nutren sobre un aljibe octogonal y en el centro de un estrado presidido por los escudos ducales, todo ello construido en piedra de granito.</a:t>
            </a:r>
          </a:p>
          <a:p>
            <a:r>
              <a:rPr lang="es-ES" dirty="0"/>
              <a:t> También es del mismo material la fuente barroca de la Sábana, de grandes dimensiones con un arco desde cuyo interior sale una fina lámina de agua y otros chorros que caen al  estanque estrellado sobre el que se asienta.</a:t>
            </a:r>
          </a:p>
          <a:p>
            <a:r>
              <a:rPr lang="es-ES" dirty="0"/>
              <a:t> El escudo que comparte los blasones de Zúñiga y Sotomayor, esculpido en altorrelieve, corona esta magnífica fuente.</a:t>
            </a:r>
          </a:p>
        </p:txBody>
      </p:sp>
    </p:spTree>
    <p:extLst>
      <p:ext uri="{BB962C8B-B14F-4D97-AF65-F5344CB8AC3E}">
        <p14:creationId xmlns:p14="http://schemas.microsoft.com/office/powerpoint/2010/main" val="4293164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En el jardín, que está situado en una terraza inferior y al que llega por una larga escalinata nos muestra cuatro fuentes, “la del Escudo”, “la de las Copas”, “la del Paraguas” y “la del Cisne”. Aparte de estas, entre los setos, hay varios surtidores para llevar a cabo juegos de agua que mojan por sorpresa al visitante. El agua recorre por todos los terrenos de la finca regando antiguas huertas y frutales en dirección a Béjar hasta ser embalsadas nuevamente en un estanque de pequeñas dimensiones que servía de reserva al antiguo tinte ducal.</a:t>
            </a:r>
          </a:p>
          <a:p>
            <a:r>
              <a:rPr lang="es-ES" dirty="0"/>
              <a:t>Desde el 11 de enero de 1946 "El Bosque" está considerado BIEN DE INTERÉS CULTURAL (BIC), en la categoría de Jardín Histórico.</a:t>
            </a:r>
          </a:p>
        </p:txBody>
      </p:sp>
    </p:spTree>
    <p:extLst>
      <p:ext uri="{BB962C8B-B14F-4D97-AF65-F5344CB8AC3E}">
        <p14:creationId xmlns:p14="http://schemas.microsoft.com/office/powerpoint/2010/main" val="3730709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8993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91"/>
          <a:stretch/>
        </p:blipFill>
        <p:spPr>
          <a:xfrm>
            <a:off x="0" y="0"/>
            <a:ext cx="9144000" cy="6858000"/>
          </a:xfrm>
          <a:prstGeom prst="rect">
            <a:avLst/>
          </a:prstGeom>
        </p:spPr>
      </p:pic>
    </p:spTree>
    <p:extLst>
      <p:ext uri="{BB962C8B-B14F-4D97-AF65-F5344CB8AC3E}">
        <p14:creationId xmlns:p14="http://schemas.microsoft.com/office/powerpoint/2010/main" val="450390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2217215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75"/>
          <a:stretch/>
        </p:blipFill>
        <p:spPr>
          <a:xfrm>
            <a:off x="0" y="0"/>
            <a:ext cx="9144000" cy="6957392"/>
          </a:xfrm>
          <a:prstGeom prst="rect">
            <a:avLst/>
          </a:prstGeom>
        </p:spPr>
      </p:pic>
    </p:spTree>
    <p:extLst>
      <p:ext uri="{BB962C8B-B14F-4D97-AF65-F5344CB8AC3E}">
        <p14:creationId xmlns:p14="http://schemas.microsoft.com/office/powerpoint/2010/main" val="379020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42"/>
          <a:stretch/>
        </p:blipFill>
        <p:spPr>
          <a:xfrm>
            <a:off x="0" y="0"/>
            <a:ext cx="9144000" cy="6858000"/>
          </a:xfrm>
          <a:prstGeom prst="rect">
            <a:avLst/>
          </a:prstGeom>
        </p:spPr>
      </p:pic>
    </p:spTree>
    <p:extLst>
      <p:ext uri="{BB962C8B-B14F-4D97-AF65-F5344CB8AC3E}">
        <p14:creationId xmlns:p14="http://schemas.microsoft.com/office/powerpoint/2010/main" val="3068449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34"/>
          <a:stretch/>
        </p:blipFill>
        <p:spPr>
          <a:xfrm>
            <a:off x="0" y="-99391"/>
            <a:ext cx="9144000" cy="7200800"/>
          </a:xfrm>
          <a:prstGeom prst="rect">
            <a:avLst/>
          </a:prstGeom>
        </p:spPr>
      </p:pic>
    </p:spTree>
    <p:extLst>
      <p:ext uri="{BB962C8B-B14F-4D97-AF65-F5344CB8AC3E}">
        <p14:creationId xmlns:p14="http://schemas.microsoft.com/office/powerpoint/2010/main" val="2384505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3986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91"/>
          <a:stretch/>
        </p:blipFill>
        <p:spPr>
          <a:xfrm>
            <a:off x="0" y="0"/>
            <a:ext cx="9144000" cy="6858000"/>
          </a:xfrm>
          <a:prstGeom prst="rect">
            <a:avLst/>
          </a:prstGeom>
        </p:spPr>
      </p:pic>
    </p:spTree>
    <p:extLst>
      <p:ext uri="{BB962C8B-B14F-4D97-AF65-F5344CB8AC3E}">
        <p14:creationId xmlns:p14="http://schemas.microsoft.com/office/powerpoint/2010/main" val="2325284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58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9808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00"/>
          <a:stretch/>
        </p:blipFill>
        <p:spPr>
          <a:xfrm>
            <a:off x="0" y="0"/>
            <a:ext cx="9144000" cy="6957392"/>
          </a:xfrm>
          <a:prstGeom prst="rect">
            <a:avLst/>
          </a:prstGeom>
        </p:spPr>
      </p:pic>
    </p:spTree>
    <p:extLst>
      <p:ext uri="{BB962C8B-B14F-4D97-AF65-F5344CB8AC3E}">
        <p14:creationId xmlns:p14="http://schemas.microsoft.com/office/powerpoint/2010/main" val="19690287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0197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4210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229182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44" y="0"/>
            <a:ext cx="9468544" cy="6858000"/>
          </a:xfrm>
          <a:prstGeom prst="rect">
            <a:avLst/>
          </a:prstGeom>
        </p:spPr>
      </p:pic>
    </p:spTree>
    <p:extLst>
      <p:ext uri="{BB962C8B-B14F-4D97-AF65-F5344CB8AC3E}">
        <p14:creationId xmlns:p14="http://schemas.microsoft.com/office/powerpoint/2010/main" val="23161277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6006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957392"/>
          </a:xfrm>
          <a:prstGeom prst="rect">
            <a:avLst/>
          </a:prstGeom>
        </p:spPr>
      </p:pic>
    </p:spTree>
    <p:extLst>
      <p:ext uri="{BB962C8B-B14F-4D97-AF65-F5344CB8AC3E}">
        <p14:creationId xmlns:p14="http://schemas.microsoft.com/office/powerpoint/2010/main" val="811577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00"/>
            <a:ext cx="9143999" cy="6851700"/>
          </a:xfrm>
          <a:prstGeom prst="rect">
            <a:avLst/>
          </a:prstGeom>
        </p:spPr>
      </p:pic>
    </p:spTree>
    <p:extLst>
      <p:ext uri="{BB962C8B-B14F-4D97-AF65-F5344CB8AC3E}">
        <p14:creationId xmlns:p14="http://schemas.microsoft.com/office/powerpoint/2010/main" val="10660802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9272"/>
          <a:stretch/>
        </p:blipFill>
        <p:spPr>
          <a:xfrm>
            <a:off x="21779" y="1"/>
            <a:ext cx="9036496" cy="378904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38285"/>
          <a:stretch/>
        </p:blipFill>
        <p:spPr>
          <a:xfrm>
            <a:off x="21779" y="3789041"/>
            <a:ext cx="9122221" cy="3086101"/>
          </a:xfrm>
          <a:prstGeom prst="rect">
            <a:avLst/>
          </a:prstGeom>
        </p:spPr>
      </p:pic>
    </p:spTree>
    <p:extLst>
      <p:ext uri="{BB962C8B-B14F-4D97-AF65-F5344CB8AC3E}">
        <p14:creationId xmlns:p14="http://schemas.microsoft.com/office/powerpoint/2010/main" val="3334449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2942903" cy="2760539"/>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3041" t="10014" r="3264" b="6666"/>
          <a:stretch/>
        </p:blipFill>
        <p:spPr>
          <a:xfrm>
            <a:off x="2942903" y="0"/>
            <a:ext cx="6201097" cy="2760540"/>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l="-1" t="20703" r="-2166"/>
          <a:stretch/>
        </p:blipFill>
        <p:spPr>
          <a:xfrm>
            <a:off x="0" y="2760538"/>
            <a:ext cx="9324528" cy="4108872"/>
          </a:xfrm>
          <a:prstGeom prst="rect">
            <a:avLst/>
          </a:prstGeom>
        </p:spPr>
      </p:pic>
    </p:spTree>
    <p:extLst>
      <p:ext uri="{BB962C8B-B14F-4D97-AF65-F5344CB8AC3E}">
        <p14:creationId xmlns:p14="http://schemas.microsoft.com/office/powerpoint/2010/main" val="2839634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25"/>
          <a:stretch/>
        </p:blipFill>
        <p:spPr>
          <a:xfrm>
            <a:off x="0" y="0"/>
            <a:ext cx="9144000" cy="6858000"/>
          </a:xfrm>
          <a:prstGeom prst="rect">
            <a:avLst/>
          </a:prstGeom>
        </p:spPr>
      </p:pic>
    </p:spTree>
    <p:extLst>
      <p:ext uri="{BB962C8B-B14F-4D97-AF65-F5344CB8AC3E}">
        <p14:creationId xmlns:p14="http://schemas.microsoft.com/office/powerpoint/2010/main" val="8373216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27442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6327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52388"/>
            <a:ext cx="9324528" cy="6910388"/>
          </a:xfrm>
          <a:prstGeom prst="rect">
            <a:avLst/>
          </a:prstGeom>
        </p:spPr>
      </p:pic>
    </p:spTree>
    <p:extLst>
      <p:ext uri="{BB962C8B-B14F-4D97-AF65-F5344CB8AC3E}">
        <p14:creationId xmlns:p14="http://schemas.microsoft.com/office/powerpoint/2010/main" val="20384205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50"/>
          <a:stretch/>
        </p:blipFill>
        <p:spPr>
          <a:xfrm>
            <a:off x="0" y="0"/>
            <a:ext cx="4393754"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t="7084"/>
          <a:stretch/>
        </p:blipFill>
        <p:spPr>
          <a:xfrm>
            <a:off x="3996047" y="0"/>
            <a:ext cx="5147953" cy="6857999"/>
          </a:xfrm>
          <a:prstGeom prst="rect">
            <a:avLst/>
          </a:prstGeom>
        </p:spPr>
      </p:pic>
    </p:spTree>
    <p:extLst>
      <p:ext uri="{BB962C8B-B14F-4D97-AF65-F5344CB8AC3E}">
        <p14:creationId xmlns:p14="http://schemas.microsoft.com/office/powerpoint/2010/main" val="3099742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 y="0"/>
            <a:ext cx="4667250"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1030" y="0"/>
            <a:ext cx="4667250" cy="6858000"/>
          </a:xfrm>
          <a:prstGeom prst="rect">
            <a:avLst/>
          </a:prstGeom>
        </p:spPr>
      </p:pic>
    </p:spTree>
    <p:extLst>
      <p:ext uri="{BB962C8B-B14F-4D97-AF65-F5344CB8AC3E}">
        <p14:creationId xmlns:p14="http://schemas.microsoft.com/office/powerpoint/2010/main" val="20586642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143"/>
          <a:stretch/>
        </p:blipFill>
        <p:spPr>
          <a:xfrm>
            <a:off x="0" y="0"/>
            <a:ext cx="9144000" cy="6858000"/>
          </a:xfrm>
          <a:prstGeom prst="rect">
            <a:avLst/>
          </a:prstGeom>
        </p:spPr>
      </p:pic>
    </p:spTree>
    <p:extLst>
      <p:ext uri="{BB962C8B-B14F-4D97-AF65-F5344CB8AC3E}">
        <p14:creationId xmlns:p14="http://schemas.microsoft.com/office/powerpoint/2010/main" val="13794969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7999"/>
          </a:xfrm>
          <a:prstGeom prst="rect">
            <a:avLst/>
          </a:prstGeom>
        </p:spPr>
      </p:pic>
    </p:spTree>
    <p:extLst>
      <p:ext uri="{BB962C8B-B14F-4D97-AF65-F5344CB8AC3E}">
        <p14:creationId xmlns:p14="http://schemas.microsoft.com/office/powerpoint/2010/main" val="27690853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187" b="11404"/>
          <a:stretch/>
        </p:blipFill>
        <p:spPr>
          <a:xfrm>
            <a:off x="-1" y="23326"/>
            <a:ext cx="9344025" cy="6834673"/>
          </a:xfrm>
          <a:prstGeom prst="rect">
            <a:avLst/>
          </a:prstGeom>
        </p:spPr>
      </p:pic>
    </p:spTree>
    <p:extLst>
      <p:ext uri="{BB962C8B-B14F-4D97-AF65-F5344CB8AC3E}">
        <p14:creationId xmlns:p14="http://schemas.microsoft.com/office/powerpoint/2010/main" val="35119481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7936" b="-3125"/>
          <a:stretch/>
        </p:blipFill>
        <p:spPr>
          <a:xfrm>
            <a:off x="4665" y="-1"/>
            <a:ext cx="9139335" cy="7072313"/>
          </a:xfrm>
          <a:prstGeom prst="rect">
            <a:avLst/>
          </a:prstGeom>
        </p:spPr>
      </p:pic>
    </p:spTree>
    <p:extLst>
      <p:ext uri="{BB962C8B-B14F-4D97-AF65-F5344CB8AC3E}">
        <p14:creationId xmlns:p14="http://schemas.microsoft.com/office/powerpoint/2010/main" val="28790548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15900"/>
            <a:ext cx="4572000" cy="6642100"/>
          </a:xfrm>
          <a:prstGeom prst="rect">
            <a:avLst/>
          </a:prstGeom>
        </p:spPr>
      </p:pic>
    </p:spTree>
    <p:extLst>
      <p:ext uri="{BB962C8B-B14F-4D97-AF65-F5344CB8AC3E}">
        <p14:creationId xmlns:p14="http://schemas.microsoft.com/office/powerpoint/2010/main" val="11533781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0012"/>
            <a:ext cx="9144000" cy="6858000"/>
          </a:xfrm>
          <a:prstGeom prst="rect">
            <a:avLst/>
          </a:prstGeom>
        </p:spPr>
      </p:pic>
    </p:spTree>
    <p:extLst>
      <p:ext uri="{BB962C8B-B14F-4D97-AF65-F5344CB8AC3E}">
        <p14:creationId xmlns:p14="http://schemas.microsoft.com/office/powerpoint/2010/main" val="3681469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70004" cy="2852936"/>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6500" y="2852936"/>
            <a:ext cx="2857500" cy="4005064"/>
          </a:xfrm>
          <a:prstGeom prst="rect">
            <a:avLst/>
          </a:prstGeom>
        </p:spPr>
      </p:pic>
      <p:pic>
        <p:nvPicPr>
          <p:cNvPr id="5" name="4 Imagen"/>
          <p:cNvPicPr>
            <a:picLocks noChangeAspect="1"/>
          </p:cNvPicPr>
          <p:nvPr/>
        </p:nvPicPr>
        <p:blipFill rotWithShape="1">
          <a:blip r:embed="rId5">
            <a:extLst>
              <a:ext uri="{28A0092B-C50C-407E-A947-70E740481C1C}">
                <a14:useLocalDpi xmlns:a14="http://schemas.microsoft.com/office/drawing/2010/main" val="0"/>
              </a:ext>
            </a:extLst>
          </a:blip>
          <a:srcRect r="2857" b="8562"/>
          <a:stretch/>
        </p:blipFill>
        <p:spPr>
          <a:xfrm>
            <a:off x="0" y="2852936"/>
            <a:ext cx="6477000" cy="3814763"/>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70004" y="0"/>
            <a:ext cx="4273996" cy="2795785"/>
          </a:xfrm>
          <a:prstGeom prst="rect">
            <a:avLst/>
          </a:prstGeom>
        </p:spPr>
      </p:pic>
    </p:spTree>
    <p:extLst>
      <p:ext uri="{BB962C8B-B14F-4D97-AF65-F5344CB8AC3E}">
        <p14:creationId xmlns:p14="http://schemas.microsoft.com/office/powerpoint/2010/main" val="12289020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35"/>
          <a:stretch/>
        </p:blipFill>
        <p:spPr>
          <a:xfrm>
            <a:off x="0" y="32568"/>
            <a:ext cx="4762500" cy="6825431"/>
          </a:xfrm>
          <a:prstGeom prst="rect">
            <a:avLst/>
          </a:prstGeom>
        </p:spPr>
      </p:pic>
      <p:pic>
        <p:nvPicPr>
          <p:cNvPr id="4" name="3 Imagen"/>
          <p:cNvPicPr>
            <a:picLocks noChangeAspect="1"/>
          </p:cNvPicPr>
          <p:nvPr/>
        </p:nvPicPr>
        <p:blipFill rotWithShape="1">
          <a:blip r:embed="rId4">
            <a:extLst>
              <a:ext uri="{28A0092B-C50C-407E-A947-70E740481C1C}">
                <a14:useLocalDpi xmlns:a14="http://schemas.microsoft.com/office/drawing/2010/main" val="0"/>
              </a:ext>
            </a:extLst>
          </a:blip>
          <a:srcRect l="35782" t="-14" r="15312" b="-1682"/>
          <a:stretch/>
        </p:blipFill>
        <p:spPr>
          <a:xfrm>
            <a:off x="4672013" y="32568"/>
            <a:ext cx="4471987" cy="6972299"/>
          </a:xfrm>
          <a:prstGeom prst="rect">
            <a:avLst/>
          </a:prstGeom>
        </p:spPr>
      </p:pic>
    </p:spTree>
    <p:extLst>
      <p:ext uri="{BB962C8B-B14F-4D97-AF65-F5344CB8AC3E}">
        <p14:creationId xmlns:p14="http://schemas.microsoft.com/office/powerpoint/2010/main" val="13583225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84825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54"/>
          <a:stretch/>
        </p:blipFill>
        <p:spPr>
          <a:xfrm>
            <a:off x="0" y="979"/>
            <a:ext cx="9144000" cy="6857021"/>
          </a:xfrm>
          <a:prstGeom prst="rect">
            <a:avLst/>
          </a:prstGeom>
        </p:spPr>
      </p:pic>
    </p:spTree>
    <p:extLst>
      <p:ext uri="{BB962C8B-B14F-4D97-AF65-F5344CB8AC3E}">
        <p14:creationId xmlns:p14="http://schemas.microsoft.com/office/powerpoint/2010/main" val="1289661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9173"/>
          <a:stretch/>
        </p:blipFill>
        <p:spPr>
          <a:xfrm>
            <a:off x="0" y="42862"/>
            <a:ext cx="4499991" cy="6815138"/>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227" b="5391"/>
          <a:stretch/>
        </p:blipFill>
        <p:spPr>
          <a:xfrm>
            <a:off x="4499991" y="0"/>
            <a:ext cx="4644009" cy="6858000"/>
          </a:xfrm>
          <a:prstGeom prst="rect">
            <a:avLst/>
          </a:prstGeom>
        </p:spPr>
      </p:pic>
    </p:spTree>
    <p:extLst>
      <p:ext uri="{BB962C8B-B14F-4D97-AF65-F5344CB8AC3E}">
        <p14:creationId xmlns:p14="http://schemas.microsoft.com/office/powerpoint/2010/main" val="3157710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16632"/>
            <a:ext cx="9145016" cy="6741368"/>
          </a:xfrm>
          <a:prstGeom prst="rect">
            <a:avLst/>
          </a:prstGeom>
        </p:spPr>
      </p:pic>
    </p:spTree>
    <p:extLst>
      <p:ext uri="{BB962C8B-B14F-4D97-AF65-F5344CB8AC3E}">
        <p14:creationId xmlns:p14="http://schemas.microsoft.com/office/powerpoint/2010/main" val="9911568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5"/>
            <a:ext cx="4762500" cy="3489574"/>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01009"/>
            <a:ext cx="4762500" cy="333241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2500" y="0"/>
            <a:ext cx="4381500" cy="6728073"/>
          </a:xfrm>
          <a:prstGeom prst="rect">
            <a:avLst/>
          </a:prstGeom>
        </p:spPr>
      </p:pic>
    </p:spTree>
    <p:extLst>
      <p:ext uri="{BB962C8B-B14F-4D97-AF65-F5344CB8AC3E}">
        <p14:creationId xmlns:p14="http://schemas.microsoft.com/office/powerpoint/2010/main" val="35306993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26906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87736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76"/>
            <a:ext cx="6009604" cy="3507284"/>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4375" t="8155" r="4687" b="7265"/>
          <a:stretch/>
        </p:blipFill>
        <p:spPr>
          <a:xfrm>
            <a:off x="-22549" y="3501008"/>
            <a:ext cx="4157663" cy="3327251"/>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35114" y="3501009"/>
            <a:ext cx="1828800" cy="33569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63914" y="0"/>
            <a:ext cx="3180086" cy="6858001"/>
          </a:xfrm>
          <a:prstGeom prst="rect">
            <a:avLst/>
          </a:prstGeom>
        </p:spPr>
      </p:pic>
    </p:spTree>
    <p:extLst>
      <p:ext uri="{BB962C8B-B14F-4D97-AF65-F5344CB8AC3E}">
        <p14:creationId xmlns:p14="http://schemas.microsoft.com/office/powerpoint/2010/main" val="17204407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9004173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916"/>
          <a:stretch/>
        </p:blipFill>
        <p:spPr>
          <a:xfrm>
            <a:off x="0" y="0"/>
            <a:ext cx="9144000" cy="6858000"/>
          </a:xfrm>
          <a:prstGeom prst="rect">
            <a:avLst/>
          </a:prstGeom>
        </p:spPr>
      </p:pic>
    </p:spTree>
    <p:extLst>
      <p:ext uri="{BB962C8B-B14F-4D97-AF65-F5344CB8AC3E}">
        <p14:creationId xmlns:p14="http://schemas.microsoft.com/office/powerpoint/2010/main" val="14607513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 y="0"/>
            <a:ext cx="4762500" cy="350100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9"/>
            <a:ext cx="4762500" cy="3347268"/>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1999" y="23985"/>
            <a:ext cx="4543425" cy="6824291"/>
          </a:xfrm>
          <a:prstGeom prst="rect">
            <a:avLst/>
          </a:prstGeom>
        </p:spPr>
      </p:pic>
    </p:spTree>
    <p:extLst>
      <p:ext uri="{BB962C8B-B14F-4D97-AF65-F5344CB8AC3E}">
        <p14:creationId xmlns:p14="http://schemas.microsoft.com/office/powerpoint/2010/main" val="36864332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2131263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56" r="2344" b="6875"/>
          <a:stretch/>
        </p:blipFill>
        <p:spPr>
          <a:xfrm>
            <a:off x="0" y="0"/>
            <a:ext cx="9144000" cy="6858000"/>
          </a:xfrm>
          <a:prstGeom prst="rect">
            <a:avLst/>
          </a:prstGeom>
        </p:spPr>
      </p:pic>
    </p:spTree>
    <p:extLst>
      <p:ext uri="{BB962C8B-B14F-4D97-AF65-F5344CB8AC3E}">
        <p14:creationId xmlns:p14="http://schemas.microsoft.com/office/powerpoint/2010/main" val="19859526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031" b="16689"/>
          <a:stretch/>
        </p:blipFill>
        <p:spPr>
          <a:xfrm>
            <a:off x="0" y="1"/>
            <a:ext cx="9144000" cy="6857999"/>
          </a:xfrm>
          <a:prstGeom prst="rect">
            <a:avLst/>
          </a:prstGeom>
        </p:spPr>
      </p:pic>
    </p:spTree>
    <p:extLst>
      <p:ext uri="{BB962C8B-B14F-4D97-AF65-F5344CB8AC3E}">
        <p14:creationId xmlns:p14="http://schemas.microsoft.com/office/powerpoint/2010/main" val="41842074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533"/>
          <a:stretch/>
        </p:blipFill>
        <p:spPr>
          <a:xfrm>
            <a:off x="0" y="718"/>
            <a:ext cx="9144000" cy="7028682"/>
          </a:xfrm>
          <a:prstGeom prst="rect">
            <a:avLst/>
          </a:prstGeom>
        </p:spPr>
      </p:pic>
    </p:spTree>
    <p:extLst>
      <p:ext uri="{BB962C8B-B14F-4D97-AF65-F5344CB8AC3E}">
        <p14:creationId xmlns:p14="http://schemas.microsoft.com/office/powerpoint/2010/main" val="34404455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4" b="8125"/>
          <a:stretch/>
        </p:blipFill>
        <p:spPr>
          <a:xfrm>
            <a:off x="1196" y="0"/>
            <a:ext cx="9142803" cy="6858000"/>
          </a:xfrm>
          <a:prstGeom prst="rect">
            <a:avLst/>
          </a:prstGeom>
        </p:spPr>
      </p:pic>
    </p:spTree>
    <p:extLst>
      <p:ext uri="{BB962C8B-B14F-4D97-AF65-F5344CB8AC3E}">
        <p14:creationId xmlns:p14="http://schemas.microsoft.com/office/powerpoint/2010/main" val="16280963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16"/>
          <a:stretch/>
        </p:blipFill>
        <p:spPr>
          <a:xfrm>
            <a:off x="0" y="0"/>
            <a:ext cx="9144000" cy="6858000"/>
          </a:xfrm>
          <a:prstGeom prst="rect">
            <a:avLst/>
          </a:prstGeom>
        </p:spPr>
      </p:pic>
    </p:spTree>
    <p:extLst>
      <p:ext uri="{BB962C8B-B14F-4D97-AF65-F5344CB8AC3E}">
        <p14:creationId xmlns:p14="http://schemas.microsoft.com/office/powerpoint/2010/main" val="25912027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125"/>
          <a:stretch/>
        </p:blipFill>
        <p:spPr>
          <a:xfrm>
            <a:off x="2325" y="0"/>
            <a:ext cx="9139349" cy="6858000"/>
          </a:xfrm>
          <a:prstGeom prst="rect">
            <a:avLst/>
          </a:prstGeom>
        </p:spPr>
      </p:pic>
    </p:spTree>
    <p:extLst>
      <p:ext uri="{BB962C8B-B14F-4D97-AF65-F5344CB8AC3E}">
        <p14:creationId xmlns:p14="http://schemas.microsoft.com/office/powerpoint/2010/main" val="20506103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75"/>
          <a:stretch/>
        </p:blipFill>
        <p:spPr>
          <a:xfrm>
            <a:off x="0" y="0"/>
            <a:ext cx="9144000" cy="6858000"/>
          </a:xfrm>
          <a:prstGeom prst="rect">
            <a:avLst/>
          </a:prstGeom>
        </p:spPr>
      </p:pic>
    </p:spTree>
    <p:extLst>
      <p:ext uri="{BB962C8B-B14F-4D97-AF65-F5344CB8AC3E}">
        <p14:creationId xmlns:p14="http://schemas.microsoft.com/office/powerpoint/2010/main" val="662559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768"/>
          <a:stretch/>
        </p:blipFill>
        <p:spPr>
          <a:xfrm>
            <a:off x="0" y="0"/>
            <a:ext cx="9252520" cy="6858000"/>
          </a:xfrm>
          <a:prstGeom prst="rect">
            <a:avLst/>
          </a:prstGeom>
        </p:spPr>
      </p:pic>
    </p:spTree>
    <p:extLst>
      <p:ext uri="{BB962C8B-B14F-4D97-AF65-F5344CB8AC3E}">
        <p14:creationId xmlns:p14="http://schemas.microsoft.com/office/powerpoint/2010/main" val="17460999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2" y="0"/>
            <a:ext cx="470629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3704" y="0"/>
            <a:ext cx="4550296" cy="6858000"/>
          </a:xfrm>
          <a:prstGeom prst="rect">
            <a:avLst/>
          </a:prstGeom>
        </p:spPr>
      </p:pic>
    </p:spTree>
    <p:extLst>
      <p:ext uri="{BB962C8B-B14F-4D97-AF65-F5344CB8AC3E}">
        <p14:creationId xmlns:p14="http://schemas.microsoft.com/office/powerpoint/2010/main" val="417172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505056" cy="6858000"/>
          </a:xfrm>
          <a:prstGeom prst="rect">
            <a:avLst/>
          </a:prstGeom>
        </p:spPr>
      </p:pic>
    </p:spTree>
    <p:extLst>
      <p:ext uri="{BB962C8B-B14F-4D97-AF65-F5344CB8AC3E}">
        <p14:creationId xmlns:p14="http://schemas.microsoft.com/office/powerpoint/2010/main" val="6919116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74230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46614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52781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Huerto de Calixto y Melibea.-Salamanca</a:t>
            </a:r>
          </a:p>
        </p:txBody>
      </p:sp>
      <p:sp>
        <p:nvSpPr>
          <p:cNvPr id="3" name="2 Marcador de contenido"/>
          <p:cNvSpPr>
            <a:spLocks noGrp="1"/>
          </p:cNvSpPr>
          <p:nvPr>
            <p:ph sz="quarter" idx="1"/>
          </p:nvPr>
        </p:nvSpPr>
        <p:spPr/>
        <p:txBody>
          <a:bodyPr>
            <a:normAutofit lnSpcReduction="10000"/>
          </a:bodyPr>
          <a:lstStyle/>
          <a:p>
            <a:r>
              <a:rPr lang="es-ES" dirty="0"/>
              <a:t>El Huerto de Calisto y Melibea es un jardín de 2.500 metros cuadrados ubicado en el casco antiguo de la ciudad de Salamanca (España). Se denomina así por ser el escenario que eligió Fernando de Rojas para recrear la novela Tragicomedia de Calisto y Melibea (publicada en el año 1502).</a:t>
            </a:r>
          </a:p>
          <a:p>
            <a:r>
              <a:rPr lang="es-ES" dirty="0"/>
              <a:t> Se encuentra ubicado en la ladera de la antigua muralla salmantina a los pies del río Tormes. En la actualidad es un parque visitable de carácter romántico por la historia de amor de los personajes enamorados de la obra de Fernando de Rojas: Calixto y Melibea. Fue inaugurado el 12 de junio de 1981.</a:t>
            </a:r>
          </a:p>
        </p:txBody>
      </p:sp>
    </p:spTree>
    <p:extLst>
      <p:ext uri="{BB962C8B-B14F-4D97-AF65-F5344CB8AC3E}">
        <p14:creationId xmlns:p14="http://schemas.microsoft.com/office/powerpoint/2010/main" val="26245659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El Huerto se encuentra en el casco histórico de la ciudad. Es un jardín cuidado que posee diversas variedades arbóreas, arbustivas y florales. </a:t>
            </a:r>
          </a:p>
          <a:p>
            <a:r>
              <a:rPr lang="es-ES" dirty="0"/>
              <a:t>Al huerto se añade el denominado Jardín del Visir. Cuando se inauguró el jardín en 1981 se produjo el hermanamiento de la ciudad con Coímbra tal y como se refleja en una placa conmemorativa ubicada en las paredes del jardín.</a:t>
            </a:r>
          </a:p>
          <a:p>
            <a:r>
              <a:rPr lang="es-ES" dirty="0"/>
              <a:t>Este pequeño jardín romántico de tradición musulmana puede ser un buen  lugar para hacer un alto en el camino.</a:t>
            </a:r>
          </a:p>
          <a:p>
            <a:endParaRPr lang="es-ES" dirty="0"/>
          </a:p>
        </p:txBody>
      </p:sp>
    </p:spTree>
    <p:extLst>
      <p:ext uri="{BB962C8B-B14F-4D97-AF65-F5344CB8AC3E}">
        <p14:creationId xmlns:p14="http://schemas.microsoft.com/office/powerpoint/2010/main" val="38263742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Construido sobre la antigua muralla, es el posible escenario de los encuentros amorosos de Calixto y Melibea, protagonistas de La Celestina, una de las obras más universales de la literatura española, escrita por el estudiante de la Universidad de Salamanca, Fernando de Rojas.</a:t>
            </a:r>
          </a:p>
          <a:p>
            <a:r>
              <a:rPr lang="es-ES" dirty="0"/>
              <a:t> Se trata de un parque de pequeñas dimensiones desde el cual se divisa buena parte de la ciudad y del río Tormes. </a:t>
            </a:r>
          </a:p>
          <a:p>
            <a:r>
              <a:rPr lang="es-ES" dirty="0"/>
              <a:t>El jardín fue diseñado intentando dotar al conjunto de un aire romántico y un aspecto medieval. Su vegetación es muy abundante con cientos de variedades arbóreas y florales como los árboles frutales, las moreras, los nogales o las numerosas parras.</a:t>
            </a:r>
          </a:p>
        </p:txBody>
      </p:sp>
    </p:spTree>
    <p:extLst>
      <p:ext uri="{BB962C8B-B14F-4D97-AF65-F5344CB8AC3E}">
        <p14:creationId xmlns:p14="http://schemas.microsoft.com/office/powerpoint/2010/main" val="13731510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32865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320085" cy="3429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10203" t="9276" r="2198" b="5882"/>
          <a:stretch/>
        </p:blipFill>
        <p:spPr>
          <a:xfrm>
            <a:off x="5134" y="3429000"/>
            <a:ext cx="5314951" cy="3571875"/>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20085" y="0"/>
            <a:ext cx="3823915" cy="685800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570" y="2780928"/>
            <a:ext cx="1687117" cy="648072"/>
          </a:xfrm>
          <a:prstGeom prst="rect">
            <a:avLst/>
          </a:prstGeom>
        </p:spPr>
      </p:pic>
    </p:spTree>
    <p:extLst>
      <p:ext uri="{BB962C8B-B14F-4D97-AF65-F5344CB8AC3E}">
        <p14:creationId xmlns:p14="http://schemas.microsoft.com/office/powerpoint/2010/main" val="12551218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8906"/>
          <a:stretch/>
        </p:blipFill>
        <p:spPr>
          <a:xfrm>
            <a:off x="0" y="0"/>
            <a:ext cx="9144000" cy="6858000"/>
          </a:xfrm>
          <a:prstGeom prst="rect">
            <a:avLst/>
          </a:prstGeom>
        </p:spPr>
      </p:pic>
    </p:spTree>
    <p:extLst>
      <p:ext uri="{BB962C8B-B14F-4D97-AF65-F5344CB8AC3E}">
        <p14:creationId xmlns:p14="http://schemas.microsoft.com/office/powerpoint/2010/main" val="27809424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0257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65493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46273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370679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76892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82960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56"/>
            <a:ext cx="9144000" cy="6849687"/>
          </a:xfrm>
          <a:prstGeom prst="rect">
            <a:avLst/>
          </a:prstGeom>
        </p:spPr>
      </p:pic>
    </p:spTree>
    <p:extLst>
      <p:ext uri="{BB962C8B-B14F-4D97-AF65-F5344CB8AC3E}">
        <p14:creationId xmlns:p14="http://schemas.microsoft.com/office/powerpoint/2010/main" val="32289598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15813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0767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3360" y="0"/>
            <a:ext cx="5143500" cy="6858000"/>
          </a:xfrm>
          <a:prstGeom prst="rect">
            <a:avLst/>
          </a:prstGeom>
        </p:spPr>
      </p:pic>
    </p:spTree>
    <p:extLst>
      <p:ext uri="{BB962C8B-B14F-4D97-AF65-F5344CB8AC3E}">
        <p14:creationId xmlns:p14="http://schemas.microsoft.com/office/powerpoint/2010/main" val="333201960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62452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000500" cy="3284984"/>
          </a:xfrm>
          <a:prstGeom prst="rect">
            <a:avLst/>
          </a:prstGeom>
        </p:spPr>
      </p:pic>
    </p:spTree>
    <p:extLst>
      <p:ext uri="{BB962C8B-B14F-4D97-AF65-F5344CB8AC3E}">
        <p14:creationId xmlns:p14="http://schemas.microsoft.com/office/powerpoint/2010/main" val="207768755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125" t="4653" r="3428" b="3376"/>
          <a:stretch/>
        </p:blipFill>
        <p:spPr>
          <a:xfrm>
            <a:off x="0" y="0"/>
            <a:ext cx="9144000" cy="6858000"/>
          </a:xfrm>
          <a:prstGeom prst="rect">
            <a:avLst/>
          </a:prstGeom>
        </p:spPr>
      </p:pic>
    </p:spTree>
    <p:extLst>
      <p:ext uri="{BB962C8B-B14F-4D97-AF65-F5344CB8AC3E}">
        <p14:creationId xmlns:p14="http://schemas.microsoft.com/office/powerpoint/2010/main" val="6038504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76589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1999" y="0"/>
            <a:ext cx="4568577" cy="69746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1" y="0"/>
            <a:ext cx="5077768" cy="6858000"/>
          </a:xfrm>
          <a:prstGeom prst="rect">
            <a:avLst/>
          </a:prstGeom>
        </p:spPr>
      </p:pic>
    </p:spTree>
    <p:extLst>
      <p:ext uri="{BB962C8B-B14F-4D97-AF65-F5344CB8AC3E}">
        <p14:creationId xmlns:p14="http://schemas.microsoft.com/office/powerpoint/2010/main" val="271310563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27434"/>
            <a:ext cx="6883814"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70156" t="-400"/>
          <a:stretch/>
        </p:blipFill>
        <p:spPr>
          <a:xfrm>
            <a:off x="6516216" y="-54868"/>
            <a:ext cx="2728912" cy="6885434"/>
          </a:xfrm>
          <a:prstGeom prst="rect">
            <a:avLst/>
          </a:prstGeom>
        </p:spPr>
      </p:pic>
    </p:spTree>
    <p:extLst>
      <p:ext uri="{BB962C8B-B14F-4D97-AF65-F5344CB8AC3E}">
        <p14:creationId xmlns:p14="http://schemas.microsoft.com/office/powerpoint/2010/main" val="5911845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833047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28" y="0"/>
            <a:ext cx="4675436"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0"/>
            <a:ext cx="4499992" cy="6831136"/>
          </a:xfrm>
          <a:prstGeom prst="rect">
            <a:avLst/>
          </a:prstGeom>
        </p:spPr>
      </p:pic>
    </p:spTree>
    <p:extLst>
      <p:ext uri="{BB962C8B-B14F-4D97-AF65-F5344CB8AC3E}">
        <p14:creationId xmlns:p14="http://schemas.microsoft.com/office/powerpoint/2010/main" val="166825826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013783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339"/>
          <a:stretch/>
        </p:blipFill>
        <p:spPr>
          <a:xfrm>
            <a:off x="0" y="0"/>
            <a:ext cx="9144000" cy="6858000"/>
          </a:xfrm>
          <a:prstGeom prst="rect">
            <a:avLst/>
          </a:prstGeom>
        </p:spPr>
      </p:pic>
    </p:spTree>
    <p:extLst>
      <p:ext uri="{BB962C8B-B14F-4D97-AF65-F5344CB8AC3E}">
        <p14:creationId xmlns:p14="http://schemas.microsoft.com/office/powerpoint/2010/main" val="23256307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9531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6125" t="5000" r="4812" b="4749"/>
          <a:stretch/>
        </p:blipFill>
        <p:spPr>
          <a:xfrm>
            <a:off x="0" y="0"/>
            <a:ext cx="9144000" cy="6858000"/>
          </a:xfrm>
          <a:prstGeom prst="rect">
            <a:avLst/>
          </a:prstGeom>
        </p:spPr>
      </p:pic>
    </p:spTree>
    <p:extLst>
      <p:ext uri="{BB962C8B-B14F-4D97-AF65-F5344CB8AC3E}">
        <p14:creationId xmlns:p14="http://schemas.microsoft.com/office/powerpoint/2010/main" val="35301865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587700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58"/>
          <a:stretch/>
        </p:blipFill>
        <p:spPr>
          <a:xfrm>
            <a:off x="0" y="0"/>
            <a:ext cx="9144000" cy="6858000"/>
          </a:xfrm>
          <a:prstGeom prst="rect">
            <a:avLst/>
          </a:prstGeom>
        </p:spPr>
      </p:pic>
    </p:spTree>
    <p:extLst>
      <p:ext uri="{BB962C8B-B14F-4D97-AF65-F5344CB8AC3E}">
        <p14:creationId xmlns:p14="http://schemas.microsoft.com/office/powerpoint/2010/main" val="417575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39641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7612" y="908720"/>
            <a:ext cx="2307692" cy="196153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167295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90807346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70042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46068904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37" y="18851"/>
            <a:ext cx="2286000" cy="304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36" y="3066851"/>
            <a:ext cx="9072563" cy="3791149"/>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l="50390" r="-2032" b="40714"/>
          <a:stretch/>
        </p:blipFill>
        <p:spPr>
          <a:xfrm>
            <a:off x="2357437" y="18852"/>
            <a:ext cx="6972300" cy="3048000"/>
          </a:xfrm>
          <a:prstGeom prst="rect">
            <a:avLst/>
          </a:prstGeom>
        </p:spPr>
      </p:pic>
    </p:spTree>
    <p:extLst>
      <p:ext uri="{BB962C8B-B14F-4D97-AF65-F5344CB8AC3E}">
        <p14:creationId xmlns:p14="http://schemas.microsoft.com/office/powerpoint/2010/main" val="23915941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51778115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72000" cy="3714750"/>
          </a:xfrm>
          <a:prstGeom prst="rect">
            <a:avLst/>
          </a:prstGeom>
        </p:spPr>
      </p:pic>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b="9722"/>
          <a:stretch/>
        </p:blipFill>
        <p:spPr>
          <a:xfrm>
            <a:off x="4572000" y="0"/>
            <a:ext cx="4572000" cy="3714750"/>
          </a:xfrm>
          <a:prstGeom prst="rect">
            <a:avLst/>
          </a:prstGeom>
        </p:spPr>
      </p:pic>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73016"/>
            <a:ext cx="9395520" cy="3284984"/>
          </a:xfrm>
          <a:prstGeom prst="rect">
            <a:avLst/>
          </a:prstGeom>
        </p:spPr>
      </p:pic>
    </p:spTree>
    <p:extLst>
      <p:ext uri="{BB962C8B-B14F-4D97-AF65-F5344CB8AC3E}">
        <p14:creationId xmlns:p14="http://schemas.microsoft.com/office/powerpoint/2010/main" val="423239229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260468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65315991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629227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608656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361"/>
          <a:stretch/>
        </p:blipFill>
        <p:spPr>
          <a:xfrm>
            <a:off x="0" y="0"/>
            <a:ext cx="9144000" cy="6858000"/>
          </a:xfrm>
          <a:prstGeom prst="rect">
            <a:avLst/>
          </a:prstGeom>
        </p:spPr>
      </p:pic>
    </p:spTree>
    <p:extLst>
      <p:ext uri="{BB962C8B-B14F-4D97-AF65-F5344CB8AC3E}">
        <p14:creationId xmlns:p14="http://schemas.microsoft.com/office/powerpoint/2010/main" val="403973855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13895567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87146425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101013445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727861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5127733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00"/>
          <a:stretch/>
        </p:blipFill>
        <p:spPr>
          <a:xfrm>
            <a:off x="-252536" y="0"/>
            <a:ext cx="9396536" cy="6858000"/>
          </a:xfrm>
          <a:prstGeom prst="rect">
            <a:avLst/>
          </a:prstGeom>
        </p:spPr>
      </p:pic>
    </p:spTree>
    <p:extLst>
      <p:ext uri="{BB962C8B-B14F-4D97-AF65-F5344CB8AC3E}">
        <p14:creationId xmlns:p14="http://schemas.microsoft.com/office/powerpoint/2010/main" val="138532950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275216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185294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72"/>
          <a:stretch/>
        </p:blipFill>
        <p:spPr>
          <a:xfrm>
            <a:off x="0" y="-99392"/>
            <a:ext cx="9144000" cy="6957391"/>
          </a:xfrm>
          <a:prstGeom prst="rect">
            <a:avLst/>
          </a:prstGeom>
        </p:spPr>
      </p:pic>
    </p:spTree>
    <p:extLst>
      <p:ext uri="{BB962C8B-B14F-4D97-AF65-F5344CB8AC3E}">
        <p14:creationId xmlns:p14="http://schemas.microsoft.com/office/powerpoint/2010/main" val="243159533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511284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698107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975" t="3397" r="2525" b="2803"/>
          <a:stretch/>
        </p:blipFill>
        <p:spPr>
          <a:xfrm>
            <a:off x="0" y="0"/>
            <a:ext cx="9144000" cy="6858000"/>
          </a:xfrm>
          <a:prstGeom prst="rect">
            <a:avLst/>
          </a:prstGeom>
        </p:spPr>
      </p:pic>
    </p:spTree>
    <p:extLst>
      <p:ext uri="{BB962C8B-B14F-4D97-AF65-F5344CB8AC3E}">
        <p14:creationId xmlns:p14="http://schemas.microsoft.com/office/powerpoint/2010/main" val="420817408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542"/>
          <a:stretch/>
        </p:blipFill>
        <p:spPr>
          <a:xfrm>
            <a:off x="-180528" y="0"/>
            <a:ext cx="9505056" cy="6858000"/>
          </a:xfrm>
          <a:prstGeom prst="rect">
            <a:avLst/>
          </a:prstGeom>
        </p:spPr>
      </p:pic>
    </p:spTree>
    <p:extLst>
      <p:ext uri="{BB962C8B-B14F-4D97-AF65-F5344CB8AC3E}">
        <p14:creationId xmlns:p14="http://schemas.microsoft.com/office/powerpoint/2010/main" val="204251120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50"/>
          <a:stretch/>
        </p:blipFill>
        <p:spPr>
          <a:xfrm>
            <a:off x="0" y="0"/>
            <a:ext cx="9144000" cy="6858000"/>
          </a:xfrm>
          <a:prstGeom prst="rect">
            <a:avLst/>
          </a:prstGeom>
        </p:spPr>
      </p:pic>
    </p:spTree>
    <p:extLst>
      <p:ext uri="{BB962C8B-B14F-4D97-AF65-F5344CB8AC3E}">
        <p14:creationId xmlns:p14="http://schemas.microsoft.com/office/powerpoint/2010/main" val="38903861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267744"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29000"/>
            <a:ext cx="4571999" cy="3429000"/>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0"/>
            <a:ext cx="4680520" cy="3429000"/>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3429000"/>
            <a:ext cx="4572000" cy="3429000"/>
          </a:xfrm>
          <a:prstGeom prst="rect">
            <a:avLst/>
          </a:prstGeom>
        </p:spPr>
      </p:pic>
      <p:pic>
        <p:nvPicPr>
          <p:cNvPr id="9" name="8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67744" y="0"/>
            <a:ext cx="2304255" cy="1844824"/>
          </a:xfrm>
          <a:prstGeom prst="rect">
            <a:avLst/>
          </a:prstGeom>
        </p:spPr>
      </p:pic>
      <p:pic>
        <p:nvPicPr>
          <p:cNvPr id="10" name="9 Image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67744" y="1844824"/>
            <a:ext cx="2304255" cy="1584176"/>
          </a:xfrm>
          <a:prstGeom prst="rect">
            <a:avLst/>
          </a:prstGeom>
        </p:spPr>
      </p:pic>
    </p:spTree>
    <p:extLst>
      <p:ext uri="{BB962C8B-B14F-4D97-AF65-F5344CB8AC3E}">
        <p14:creationId xmlns:p14="http://schemas.microsoft.com/office/powerpoint/2010/main" val="229419558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4976668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4613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155</TotalTime>
  <Words>1659</Words>
  <Application>Microsoft Office PowerPoint</Application>
  <PresentationFormat>Presentación en pantalla (4:3)</PresentationFormat>
  <Paragraphs>243</Paragraphs>
  <Slides>123</Slides>
  <Notes>112</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123</vt:i4>
      </vt:variant>
    </vt:vector>
  </HeadingPairs>
  <TitlesOfParts>
    <vt:vector size="129" baseType="lpstr">
      <vt:lpstr>Calibri</vt:lpstr>
      <vt:lpstr>Century Schoolbook</vt:lpstr>
      <vt:lpstr>Wingdings</vt:lpstr>
      <vt:lpstr>Wingdings 2</vt:lpstr>
      <vt:lpstr>Default Theme</vt:lpstr>
      <vt:lpstr>1_Default Theme</vt:lpstr>
      <vt:lpstr>EUROPA.-LA VUELTA AL MUNDO EN 885 JARDINES.-ESPAÑA.-SALAMANCA.-Bosque de Béjar.-Huerto de Calixto y Melibea </vt:lpstr>
      <vt:lpstr>Bosque de Béjar.-Salamanca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Huerto de Calixto y Melibea.-Salamanca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Usuario</cp:lastModifiedBy>
  <cp:revision>16</cp:revision>
  <dcterms:created xsi:type="dcterms:W3CDTF">2015-12-13T14:56:27Z</dcterms:created>
  <dcterms:modified xsi:type="dcterms:W3CDTF">2018-03-11T08:43:02Z</dcterms:modified>
</cp:coreProperties>
</file>