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5"/>
  </p:notesMasterIdLst>
  <p:sldIdLst>
    <p:sldId id="286" r:id="rId2"/>
    <p:sldId id="287" r:id="rId3"/>
    <p:sldId id="288" r:id="rId4"/>
    <p:sldId id="284" r:id="rId5"/>
    <p:sldId id="259" r:id="rId6"/>
    <p:sldId id="260" r:id="rId7"/>
    <p:sldId id="261" r:id="rId8"/>
    <p:sldId id="263" r:id="rId9"/>
    <p:sldId id="264" r:id="rId10"/>
    <p:sldId id="295" r:id="rId11"/>
    <p:sldId id="265" r:id="rId12"/>
    <p:sldId id="267" r:id="rId13"/>
    <p:sldId id="268" r:id="rId14"/>
    <p:sldId id="269" r:id="rId15"/>
    <p:sldId id="289" r:id="rId16"/>
    <p:sldId id="290" r:id="rId17"/>
    <p:sldId id="291" r:id="rId18"/>
    <p:sldId id="292" r:id="rId19"/>
    <p:sldId id="293" r:id="rId20"/>
    <p:sldId id="276" r:id="rId21"/>
    <p:sldId id="277" r:id="rId22"/>
    <p:sldId id="278" r:id="rId23"/>
    <p:sldId id="279" r:id="rId24"/>
    <p:sldId id="332" r:id="rId25"/>
    <p:sldId id="333" r:id="rId26"/>
    <p:sldId id="280" r:id="rId27"/>
    <p:sldId id="281" r:id="rId28"/>
    <p:sldId id="282" r:id="rId29"/>
    <p:sldId id="283" r:id="rId30"/>
    <p:sldId id="297"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26" r:id="rId58"/>
    <p:sldId id="327" r:id="rId59"/>
    <p:sldId id="328" r:id="rId60"/>
    <p:sldId id="329" r:id="rId61"/>
    <p:sldId id="330" r:id="rId62"/>
    <p:sldId id="331" r:id="rId63"/>
    <p:sldId id="334" r:id="rId64"/>
    <p:sldId id="335" r:id="rId65"/>
    <p:sldId id="337" r:id="rId66"/>
    <p:sldId id="336" r:id="rId67"/>
    <p:sldId id="339" r:id="rId68"/>
    <p:sldId id="340" r:id="rId69"/>
    <p:sldId id="341" r:id="rId70"/>
    <p:sldId id="342" r:id="rId71"/>
    <p:sldId id="343" r:id="rId72"/>
    <p:sldId id="344" r:id="rId73"/>
    <p:sldId id="345"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45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53D3DF-D99E-4F74-A7D4-80FFFFCE25A3}"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911EAF-CA3C-485C-909D-78619A7632B7}" type="slidenum">
              <a:rPr lang="es-ES" smtClean="0"/>
              <a:t>‹Nº›</a:t>
            </a:fld>
            <a:endParaRPr lang="es-ES" dirty="0"/>
          </a:p>
        </p:txBody>
      </p:sp>
    </p:spTree>
    <p:extLst>
      <p:ext uri="{BB962C8B-B14F-4D97-AF65-F5344CB8AC3E}">
        <p14:creationId xmlns:p14="http://schemas.microsoft.com/office/powerpoint/2010/main" val="342181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619FD6ED-7A50-4036-9488-D37CB425655C}"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533C19B7-37B9-46A6-A5F5-50DFAEEF1391}"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580E2A6E-59AE-4516-9205-9B74A8053D89}"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290DF40B-46C1-46D5-931E-1FC24865C10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47705E96-1891-4801-A105-F7A76492D649}"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Aiete</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10</a:t>
            </a:fld>
            <a:endParaRPr lang="es-ES" dirty="0"/>
          </a:p>
        </p:txBody>
      </p:sp>
    </p:spTree>
    <p:extLst>
      <p:ext uri="{BB962C8B-B14F-4D97-AF65-F5344CB8AC3E}">
        <p14:creationId xmlns:p14="http://schemas.microsoft.com/office/powerpoint/2010/main" val="711015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C1E8DE9F-1946-47A0-B998-5CBEA50EC371}"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F77B124E-0214-41C0-A7EB-AC3E15871182}"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82E9BD19-6EC6-4092-A76F-8A26A866624E}"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F5E22D6D-D87F-474C-A768-8B83FEEA42AF}"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Aiete</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15</a:t>
            </a:fld>
            <a:endParaRPr lang="es-ES" dirty="0"/>
          </a:p>
        </p:txBody>
      </p:sp>
    </p:spTree>
    <p:extLst>
      <p:ext uri="{BB962C8B-B14F-4D97-AF65-F5344CB8AC3E}">
        <p14:creationId xmlns:p14="http://schemas.microsoft.com/office/powerpoint/2010/main" val="3624790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Aiete</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16</a:t>
            </a:fld>
            <a:endParaRPr lang="es-ES" dirty="0"/>
          </a:p>
        </p:txBody>
      </p:sp>
    </p:spTree>
    <p:extLst>
      <p:ext uri="{BB962C8B-B14F-4D97-AF65-F5344CB8AC3E}">
        <p14:creationId xmlns:p14="http://schemas.microsoft.com/office/powerpoint/2010/main" val="2062036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Aiete</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17</a:t>
            </a:fld>
            <a:endParaRPr lang="es-ES" dirty="0"/>
          </a:p>
        </p:txBody>
      </p:sp>
    </p:spTree>
    <p:extLst>
      <p:ext uri="{BB962C8B-B14F-4D97-AF65-F5344CB8AC3E}">
        <p14:creationId xmlns:p14="http://schemas.microsoft.com/office/powerpoint/2010/main" val="3274739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Aiete</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18</a:t>
            </a:fld>
            <a:endParaRPr lang="es-ES" dirty="0"/>
          </a:p>
        </p:txBody>
      </p:sp>
    </p:spTree>
    <p:extLst>
      <p:ext uri="{BB962C8B-B14F-4D97-AF65-F5344CB8AC3E}">
        <p14:creationId xmlns:p14="http://schemas.microsoft.com/office/powerpoint/2010/main" val="2127864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Aiete</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19</a:t>
            </a:fld>
            <a:endParaRPr lang="es-ES" dirty="0"/>
          </a:p>
        </p:txBody>
      </p:sp>
    </p:spTree>
    <p:extLst>
      <p:ext uri="{BB962C8B-B14F-4D97-AF65-F5344CB8AC3E}">
        <p14:creationId xmlns:p14="http://schemas.microsoft.com/office/powerpoint/2010/main" val="2619748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Aiete</a:t>
            </a:r>
          </a:p>
        </p:txBody>
      </p:sp>
      <p:sp>
        <p:nvSpPr>
          <p:cNvPr id="4" name="3 Marcador de número de diapositiva"/>
          <p:cNvSpPr>
            <a:spLocks noGrp="1"/>
          </p:cNvSpPr>
          <p:nvPr>
            <p:ph type="sldNum" sz="quarter" idx="5"/>
          </p:nvPr>
        </p:nvSpPr>
        <p:spPr/>
        <p:txBody>
          <a:bodyPr/>
          <a:lstStyle/>
          <a:p>
            <a:pPr>
              <a:defRPr/>
            </a:pPr>
            <a:fld id="{24ABCF1D-1E0D-48E1-9472-2471BB230490}"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Aiete</a:t>
            </a:r>
          </a:p>
        </p:txBody>
      </p:sp>
      <p:sp>
        <p:nvSpPr>
          <p:cNvPr id="4" name="3 Marcador de número de diapositiva"/>
          <p:cNvSpPr>
            <a:spLocks noGrp="1"/>
          </p:cNvSpPr>
          <p:nvPr>
            <p:ph type="sldNum" sz="quarter" idx="5"/>
          </p:nvPr>
        </p:nvSpPr>
        <p:spPr/>
        <p:txBody>
          <a:bodyPr/>
          <a:lstStyle/>
          <a:p>
            <a:pPr>
              <a:defRPr/>
            </a:pPr>
            <a:fld id="{4C8FF2DE-E4B0-416B-ACCE-CE40801D2189}"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0D17D1CC-B608-409C-B7AE-834EB0FBDE4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Aiete</a:t>
            </a:r>
          </a:p>
        </p:txBody>
      </p:sp>
      <p:sp>
        <p:nvSpPr>
          <p:cNvPr id="4" name="3 Marcador de número de diapositiva"/>
          <p:cNvSpPr>
            <a:spLocks noGrp="1"/>
          </p:cNvSpPr>
          <p:nvPr>
            <p:ph type="sldNum" sz="quarter" idx="5"/>
          </p:nvPr>
        </p:nvSpPr>
        <p:spPr/>
        <p:txBody>
          <a:bodyPr/>
          <a:lstStyle/>
          <a:p>
            <a:pPr>
              <a:defRPr/>
            </a:pPr>
            <a:fld id="{3280291B-F12C-48CD-B2D5-31AA7BB8C390}"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4F57126A-9091-4F61-BBE9-297380BAAC49}"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EA0E6EB5-5E70-4CA4-90A9-7236773FE6E8}"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67961E3E-CD56-453C-BC46-CC3EFD130B8D}"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6DB13D2C-141F-4BF6-B72C-CF20B7BA141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a:t>
            </a:r>
            <a:r>
              <a:rPr lang="es-ES" baseline="0" dirty="0"/>
              <a:t> del Palacio Miramar</a:t>
            </a:r>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30</a:t>
            </a:fld>
            <a:endParaRPr lang="es-ES" dirty="0"/>
          </a:p>
        </p:txBody>
      </p:sp>
    </p:spTree>
    <p:extLst>
      <p:ext uri="{BB962C8B-B14F-4D97-AF65-F5344CB8AC3E}">
        <p14:creationId xmlns:p14="http://schemas.microsoft.com/office/powerpoint/2010/main" val="4286592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31</a:t>
            </a:fld>
            <a:endParaRPr lang="es-ES" dirty="0"/>
          </a:p>
        </p:txBody>
      </p:sp>
    </p:spTree>
    <p:extLst>
      <p:ext uri="{BB962C8B-B14F-4D97-AF65-F5344CB8AC3E}">
        <p14:creationId xmlns:p14="http://schemas.microsoft.com/office/powerpoint/2010/main" val="1380830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32</a:t>
            </a:fld>
            <a:endParaRPr lang="es-ES" dirty="0"/>
          </a:p>
        </p:txBody>
      </p:sp>
    </p:spTree>
    <p:extLst>
      <p:ext uri="{BB962C8B-B14F-4D97-AF65-F5344CB8AC3E}">
        <p14:creationId xmlns:p14="http://schemas.microsoft.com/office/powerpoint/2010/main" val="40217880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33</a:t>
            </a:fld>
            <a:endParaRPr lang="es-ES" dirty="0"/>
          </a:p>
        </p:txBody>
      </p:sp>
    </p:spTree>
    <p:extLst>
      <p:ext uri="{BB962C8B-B14F-4D97-AF65-F5344CB8AC3E}">
        <p14:creationId xmlns:p14="http://schemas.microsoft.com/office/powerpoint/2010/main" val="32182274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34</a:t>
            </a:fld>
            <a:endParaRPr lang="es-ES" dirty="0"/>
          </a:p>
        </p:txBody>
      </p:sp>
    </p:spTree>
    <p:extLst>
      <p:ext uri="{BB962C8B-B14F-4D97-AF65-F5344CB8AC3E}">
        <p14:creationId xmlns:p14="http://schemas.microsoft.com/office/powerpoint/2010/main" val="33335696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35</a:t>
            </a:fld>
            <a:endParaRPr lang="es-ES" dirty="0"/>
          </a:p>
        </p:txBody>
      </p:sp>
    </p:spTree>
    <p:extLst>
      <p:ext uri="{BB962C8B-B14F-4D97-AF65-F5344CB8AC3E}">
        <p14:creationId xmlns:p14="http://schemas.microsoft.com/office/powerpoint/2010/main" val="3895819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36</a:t>
            </a:fld>
            <a:endParaRPr lang="es-ES" dirty="0"/>
          </a:p>
        </p:txBody>
      </p:sp>
    </p:spTree>
    <p:extLst>
      <p:ext uri="{BB962C8B-B14F-4D97-AF65-F5344CB8AC3E}">
        <p14:creationId xmlns:p14="http://schemas.microsoft.com/office/powerpoint/2010/main" val="11499412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37</a:t>
            </a:fld>
            <a:endParaRPr lang="es-ES" dirty="0"/>
          </a:p>
        </p:txBody>
      </p:sp>
    </p:spTree>
    <p:extLst>
      <p:ext uri="{BB962C8B-B14F-4D97-AF65-F5344CB8AC3E}">
        <p14:creationId xmlns:p14="http://schemas.microsoft.com/office/powerpoint/2010/main" val="6271288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38</a:t>
            </a:fld>
            <a:endParaRPr lang="es-ES" dirty="0"/>
          </a:p>
        </p:txBody>
      </p:sp>
    </p:spTree>
    <p:extLst>
      <p:ext uri="{BB962C8B-B14F-4D97-AF65-F5344CB8AC3E}">
        <p14:creationId xmlns:p14="http://schemas.microsoft.com/office/powerpoint/2010/main" val="14394917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39</a:t>
            </a:fld>
            <a:endParaRPr lang="es-ES" dirty="0"/>
          </a:p>
        </p:txBody>
      </p:sp>
    </p:spTree>
    <p:extLst>
      <p:ext uri="{BB962C8B-B14F-4D97-AF65-F5344CB8AC3E}">
        <p14:creationId xmlns:p14="http://schemas.microsoft.com/office/powerpoint/2010/main" val="31343131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40</a:t>
            </a:fld>
            <a:endParaRPr lang="es-ES" dirty="0"/>
          </a:p>
        </p:txBody>
      </p:sp>
    </p:spTree>
    <p:extLst>
      <p:ext uri="{BB962C8B-B14F-4D97-AF65-F5344CB8AC3E}">
        <p14:creationId xmlns:p14="http://schemas.microsoft.com/office/powerpoint/2010/main" val="25004763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41</a:t>
            </a:fld>
            <a:endParaRPr lang="es-ES" dirty="0"/>
          </a:p>
        </p:txBody>
      </p:sp>
    </p:spTree>
    <p:extLst>
      <p:ext uri="{BB962C8B-B14F-4D97-AF65-F5344CB8AC3E}">
        <p14:creationId xmlns:p14="http://schemas.microsoft.com/office/powerpoint/2010/main" val="15434742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42</a:t>
            </a:fld>
            <a:endParaRPr lang="es-ES" dirty="0"/>
          </a:p>
        </p:txBody>
      </p:sp>
    </p:spTree>
    <p:extLst>
      <p:ext uri="{BB962C8B-B14F-4D97-AF65-F5344CB8AC3E}">
        <p14:creationId xmlns:p14="http://schemas.microsoft.com/office/powerpoint/2010/main" val="39021342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43</a:t>
            </a:fld>
            <a:endParaRPr lang="es-ES" dirty="0"/>
          </a:p>
        </p:txBody>
      </p:sp>
    </p:spTree>
    <p:extLst>
      <p:ext uri="{BB962C8B-B14F-4D97-AF65-F5344CB8AC3E}">
        <p14:creationId xmlns:p14="http://schemas.microsoft.com/office/powerpoint/2010/main" val="30884011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44</a:t>
            </a:fld>
            <a:endParaRPr lang="es-ES" dirty="0"/>
          </a:p>
        </p:txBody>
      </p:sp>
    </p:spTree>
    <p:extLst>
      <p:ext uri="{BB962C8B-B14F-4D97-AF65-F5344CB8AC3E}">
        <p14:creationId xmlns:p14="http://schemas.microsoft.com/office/powerpoint/2010/main" val="21637985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45</a:t>
            </a:fld>
            <a:endParaRPr lang="es-ES" dirty="0"/>
          </a:p>
        </p:txBody>
      </p:sp>
    </p:spTree>
    <p:extLst>
      <p:ext uri="{BB962C8B-B14F-4D97-AF65-F5344CB8AC3E}">
        <p14:creationId xmlns:p14="http://schemas.microsoft.com/office/powerpoint/2010/main" val="9274519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46</a:t>
            </a:fld>
            <a:endParaRPr lang="es-ES" dirty="0"/>
          </a:p>
        </p:txBody>
      </p:sp>
    </p:spTree>
    <p:extLst>
      <p:ext uri="{BB962C8B-B14F-4D97-AF65-F5344CB8AC3E}">
        <p14:creationId xmlns:p14="http://schemas.microsoft.com/office/powerpoint/2010/main" val="2790740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Palacio Miramar</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47</a:t>
            </a:fld>
            <a:endParaRPr lang="es-ES" dirty="0"/>
          </a:p>
        </p:txBody>
      </p:sp>
    </p:spTree>
    <p:extLst>
      <p:ext uri="{BB962C8B-B14F-4D97-AF65-F5344CB8AC3E}">
        <p14:creationId xmlns:p14="http://schemas.microsoft.com/office/powerpoint/2010/main" val="6493926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49</a:t>
            </a:fld>
            <a:endParaRPr lang="es-ES" dirty="0"/>
          </a:p>
        </p:txBody>
      </p:sp>
    </p:spTree>
    <p:extLst>
      <p:ext uri="{BB962C8B-B14F-4D97-AF65-F5344CB8AC3E}">
        <p14:creationId xmlns:p14="http://schemas.microsoft.com/office/powerpoint/2010/main" val="54844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50</a:t>
            </a:fld>
            <a:endParaRPr lang="es-ES" dirty="0"/>
          </a:p>
        </p:txBody>
      </p:sp>
    </p:spTree>
    <p:extLst>
      <p:ext uri="{BB962C8B-B14F-4D97-AF65-F5344CB8AC3E}">
        <p14:creationId xmlns:p14="http://schemas.microsoft.com/office/powerpoint/2010/main" val="8242425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Ametzagaina.Puente a la fuente</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51</a:t>
            </a:fld>
            <a:endParaRPr lang="es-ES" dirty="0"/>
          </a:p>
        </p:txBody>
      </p:sp>
    </p:spTree>
    <p:extLst>
      <p:ext uri="{BB962C8B-B14F-4D97-AF65-F5344CB8AC3E}">
        <p14:creationId xmlns:p14="http://schemas.microsoft.com/office/powerpoint/2010/main" val="5136709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52</a:t>
            </a:fld>
            <a:endParaRPr lang="es-ES" dirty="0"/>
          </a:p>
        </p:txBody>
      </p:sp>
    </p:spTree>
    <p:extLst>
      <p:ext uri="{BB962C8B-B14F-4D97-AF65-F5344CB8AC3E}">
        <p14:creationId xmlns:p14="http://schemas.microsoft.com/office/powerpoint/2010/main" val="35360539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53</a:t>
            </a:fld>
            <a:endParaRPr lang="es-ES" dirty="0"/>
          </a:p>
        </p:txBody>
      </p:sp>
    </p:spTree>
    <p:extLst>
      <p:ext uri="{BB962C8B-B14F-4D97-AF65-F5344CB8AC3E}">
        <p14:creationId xmlns:p14="http://schemas.microsoft.com/office/powerpoint/2010/main" val="4082175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54</a:t>
            </a:fld>
            <a:endParaRPr lang="es-ES" dirty="0"/>
          </a:p>
        </p:txBody>
      </p:sp>
    </p:spTree>
    <p:extLst>
      <p:ext uri="{BB962C8B-B14F-4D97-AF65-F5344CB8AC3E}">
        <p14:creationId xmlns:p14="http://schemas.microsoft.com/office/powerpoint/2010/main" val="901546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55</a:t>
            </a:fld>
            <a:endParaRPr lang="es-ES" dirty="0"/>
          </a:p>
        </p:txBody>
      </p:sp>
    </p:spTree>
    <p:extLst>
      <p:ext uri="{BB962C8B-B14F-4D97-AF65-F5344CB8AC3E}">
        <p14:creationId xmlns:p14="http://schemas.microsoft.com/office/powerpoint/2010/main" val="35327453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56</a:t>
            </a:fld>
            <a:endParaRPr lang="es-ES" dirty="0"/>
          </a:p>
        </p:txBody>
      </p:sp>
    </p:spTree>
    <p:extLst>
      <p:ext uri="{BB962C8B-B14F-4D97-AF65-F5344CB8AC3E}">
        <p14:creationId xmlns:p14="http://schemas.microsoft.com/office/powerpoint/2010/main" val="42511285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57</a:t>
            </a:fld>
            <a:endParaRPr lang="es-ES" dirty="0"/>
          </a:p>
        </p:txBody>
      </p:sp>
    </p:spTree>
    <p:extLst>
      <p:ext uri="{BB962C8B-B14F-4D97-AF65-F5344CB8AC3E}">
        <p14:creationId xmlns:p14="http://schemas.microsoft.com/office/powerpoint/2010/main" val="19531603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58</a:t>
            </a:fld>
            <a:endParaRPr lang="es-ES" dirty="0"/>
          </a:p>
        </p:txBody>
      </p:sp>
    </p:spTree>
    <p:extLst>
      <p:ext uri="{BB962C8B-B14F-4D97-AF65-F5344CB8AC3E}">
        <p14:creationId xmlns:p14="http://schemas.microsoft.com/office/powerpoint/2010/main" val="5989011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59</a:t>
            </a:fld>
            <a:endParaRPr lang="es-ES" dirty="0"/>
          </a:p>
        </p:txBody>
      </p:sp>
    </p:spTree>
    <p:extLst>
      <p:ext uri="{BB962C8B-B14F-4D97-AF65-F5344CB8AC3E}">
        <p14:creationId xmlns:p14="http://schemas.microsoft.com/office/powerpoint/2010/main" val="30445316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Ametzagaina.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60</a:t>
            </a:fld>
            <a:endParaRPr lang="es-ES" dirty="0"/>
          </a:p>
        </p:txBody>
      </p:sp>
    </p:spTree>
    <p:extLst>
      <p:ext uri="{BB962C8B-B14F-4D97-AF65-F5344CB8AC3E}">
        <p14:creationId xmlns:p14="http://schemas.microsoft.com/office/powerpoint/2010/main" val="16039889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Ulia.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66</a:t>
            </a:fld>
            <a:endParaRPr lang="es-ES" dirty="0"/>
          </a:p>
        </p:txBody>
      </p:sp>
    </p:spTree>
    <p:extLst>
      <p:ext uri="{BB962C8B-B14F-4D97-AF65-F5344CB8AC3E}">
        <p14:creationId xmlns:p14="http://schemas.microsoft.com/office/powerpoint/2010/main" val="22571483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Ulia</a:t>
            </a:r>
          </a:p>
        </p:txBody>
      </p:sp>
      <p:sp>
        <p:nvSpPr>
          <p:cNvPr id="4" name="3 Marcador de número de diapositiva"/>
          <p:cNvSpPr>
            <a:spLocks noGrp="1"/>
          </p:cNvSpPr>
          <p:nvPr>
            <p:ph type="sldNum" sz="quarter" idx="10"/>
          </p:nvPr>
        </p:nvSpPr>
        <p:spPr/>
        <p:txBody>
          <a:bodyPr/>
          <a:lstStyle/>
          <a:p>
            <a:fld id="{B7911EAF-CA3C-485C-909D-78619A7632B7}" type="slidenum">
              <a:rPr lang="es-ES" smtClean="0"/>
              <a:t>67</a:t>
            </a:fld>
            <a:endParaRPr lang="es-ES" dirty="0"/>
          </a:p>
        </p:txBody>
      </p:sp>
    </p:spTree>
    <p:extLst>
      <p:ext uri="{BB962C8B-B14F-4D97-AF65-F5344CB8AC3E}">
        <p14:creationId xmlns:p14="http://schemas.microsoft.com/office/powerpoint/2010/main" val="25025253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Ulia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68</a:t>
            </a:fld>
            <a:endParaRPr lang="es-ES" dirty="0"/>
          </a:p>
        </p:txBody>
      </p:sp>
    </p:spTree>
    <p:extLst>
      <p:ext uri="{BB962C8B-B14F-4D97-AF65-F5344CB8AC3E}">
        <p14:creationId xmlns:p14="http://schemas.microsoft.com/office/powerpoint/2010/main" val="24492682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Ulia</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69</a:t>
            </a:fld>
            <a:endParaRPr lang="es-ES" dirty="0"/>
          </a:p>
        </p:txBody>
      </p:sp>
    </p:spTree>
    <p:extLst>
      <p:ext uri="{BB962C8B-B14F-4D97-AF65-F5344CB8AC3E}">
        <p14:creationId xmlns:p14="http://schemas.microsoft.com/office/powerpoint/2010/main" val="21501863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Ulia</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70</a:t>
            </a:fld>
            <a:endParaRPr lang="es-ES" dirty="0"/>
          </a:p>
        </p:txBody>
      </p:sp>
    </p:spTree>
    <p:extLst>
      <p:ext uri="{BB962C8B-B14F-4D97-AF65-F5344CB8AC3E}">
        <p14:creationId xmlns:p14="http://schemas.microsoft.com/office/powerpoint/2010/main" val="1710217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Ulia</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71</a:t>
            </a:fld>
            <a:endParaRPr lang="es-ES" dirty="0"/>
          </a:p>
        </p:txBody>
      </p:sp>
    </p:spTree>
    <p:extLst>
      <p:ext uri="{BB962C8B-B14F-4D97-AF65-F5344CB8AC3E}">
        <p14:creationId xmlns:p14="http://schemas.microsoft.com/office/powerpoint/2010/main" val="23095302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Ulia</a:t>
            </a:r>
          </a:p>
          <a:p>
            <a:endParaRPr lang="es-ES" dirty="0"/>
          </a:p>
        </p:txBody>
      </p:sp>
      <p:sp>
        <p:nvSpPr>
          <p:cNvPr id="4" name="3 Marcador de número de diapositiva"/>
          <p:cNvSpPr>
            <a:spLocks noGrp="1"/>
          </p:cNvSpPr>
          <p:nvPr>
            <p:ph type="sldNum" sz="quarter" idx="10"/>
          </p:nvPr>
        </p:nvSpPr>
        <p:spPr/>
        <p:txBody>
          <a:bodyPr/>
          <a:lstStyle/>
          <a:p>
            <a:fld id="{B7911EAF-CA3C-485C-909D-78619A7632B7}" type="slidenum">
              <a:rPr lang="es-ES" smtClean="0"/>
              <a:t>72</a:t>
            </a:fld>
            <a:endParaRPr lang="es-ES" dirty="0"/>
          </a:p>
        </p:txBody>
      </p:sp>
    </p:spTree>
    <p:extLst>
      <p:ext uri="{BB962C8B-B14F-4D97-AF65-F5344CB8AC3E}">
        <p14:creationId xmlns:p14="http://schemas.microsoft.com/office/powerpoint/2010/main" val="2267172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40149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61753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00307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70445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59126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417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97250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5492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99177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8458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6135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9516959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4.gif"/><Relationship Id="rId5" Type="http://schemas.openxmlformats.org/officeDocument/2006/relationships/image" Target="../media/image33.jpeg"/><Relationship Id="rId4" Type="http://schemas.openxmlformats.org/officeDocument/2006/relationships/image" Target="../media/image32.jpg"/></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eg"/><Relationship Id="rId4" Type="http://schemas.openxmlformats.org/officeDocument/2006/relationships/image" Target="../media/image48.jpeg"/></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3744416"/>
          </a:xfrm>
        </p:spPr>
        <p:txBody>
          <a:bodyPr>
            <a:normAutofit/>
          </a:bodyPr>
          <a:lstStyle/>
          <a:p>
            <a:r>
              <a:rPr lang="pt-BR" sz="3200" dirty="0"/>
              <a:t>EUROPA.-LA VUELTA AL MUNDO EN 885 JARDINES.-ESPAÑA.-SAN SEBASTIAN.-II</a:t>
            </a:r>
            <a:endParaRPr lang="es-ES" sz="32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596105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Ayete</a:t>
            </a:r>
          </a:p>
        </p:txBody>
      </p:sp>
      <p:sp>
        <p:nvSpPr>
          <p:cNvPr id="3" name="2 Marcador de contenido"/>
          <p:cNvSpPr>
            <a:spLocks noGrp="1"/>
          </p:cNvSpPr>
          <p:nvPr>
            <p:ph sz="quarter" idx="1"/>
          </p:nvPr>
        </p:nvSpPr>
        <p:spPr/>
        <p:txBody>
          <a:bodyPr>
            <a:normAutofit/>
          </a:bodyPr>
          <a:lstStyle/>
          <a:p>
            <a:r>
              <a:rPr lang="es-ES" dirty="0"/>
              <a:t>Situado en una de las zonas altas de la ciudad, el parque que rodea al Palacio de Ayete es un entorno natural de gran belleza. </a:t>
            </a:r>
          </a:p>
          <a:p>
            <a:r>
              <a:rPr lang="es-ES" dirty="0"/>
              <a:t>Diseñado por el jardinero francés Pierre Ducasse cuenta con un estanque, grutas y cascadas, con más de cien especies diferentes de árboles y plantas, praderas verdes y cuidados jardines. </a:t>
            </a:r>
          </a:p>
          <a:p>
            <a:r>
              <a:rPr lang="es-ES" dirty="0"/>
              <a:t>El palacio fue construido en 1878 por los duques de Bailén, en un lugar que en la antigüedad fue lugar de paso de los peregrinos del camino de Santiago. </a:t>
            </a:r>
          </a:p>
          <a:p>
            <a:endParaRPr lang="es-ES" dirty="0"/>
          </a:p>
          <a:p>
            <a:endParaRPr lang="es-ES" dirty="0"/>
          </a:p>
        </p:txBody>
      </p:sp>
    </p:spTree>
    <p:extLst>
      <p:ext uri="{BB962C8B-B14F-4D97-AF65-F5344CB8AC3E}">
        <p14:creationId xmlns:p14="http://schemas.microsoft.com/office/powerpoint/2010/main" val="522293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La finca albergaba el palacio y una serie de edificaciones destinadas a cocheras, cuadras, viviendas de servicio que acogen hoy diversos usos sociales. </a:t>
            </a:r>
          </a:p>
          <a:p>
            <a:r>
              <a:rPr lang="es-ES" dirty="0"/>
              <a:t>En palacio se alojaron importantes personalidades como la reina Victoria de Inglaterra. El general Franco fijó en Aiete su residencia estival durante muchos años. </a:t>
            </a:r>
          </a:p>
          <a:p>
            <a:r>
              <a:rPr lang="es-ES" dirty="0"/>
              <a:t>Tras permanecer cerrado al público largo tiempo, el Palacio de Ayete se convertirá en un centro cultural. </a:t>
            </a:r>
          </a:p>
          <a:p>
            <a:r>
              <a:rPr lang="es-ES" dirty="0"/>
              <a:t>El parque de Aiete noble y majestuoso esta situado en una de las colinas que rodean a la ciudad, destaca por sus impresionantes jardines y, por supuesto, por su palacio. </a:t>
            </a:r>
          </a:p>
        </p:txBody>
      </p:sp>
    </p:spTree>
    <p:extLst>
      <p:ext uri="{BB962C8B-B14F-4D97-AF65-F5344CB8AC3E}">
        <p14:creationId xmlns:p14="http://schemas.microsoft.com/office/powerpoint/2010/main" val="3059198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549275"/>
            <a:ext cx="7185992" cy="5759450"/>
          </a:xfrm>
        </p:spPr>
        <p:txBody>
          <a:bodyPr/>
          <a:lstStyle/>
          <a:p>
            <a:pPr marL="0" indent="0" eaLnBrk="1" hangingPunct="1">
              <a:buNone/>
            </a:pPr>
            <a:endParaRPr lang="es-ES" sz="2400" dirty="0"/>
          </a:p>
          <a:p>
            <a:r>
              <a:rPr lang="es-ES" sz="2400" dirty="0"/>
              <a:t> </a:t>
            </a:r>
            <a:br>
              <a:rPr lang="es-ES" sz="2400" dirty="0"/>
            </a:br>
            <a:r>
              <a:rPr lang="es-ES" sz="2400" dirty="0"/>
              <a:t>Sus paredes fueron testigos de las idas y venidas de personajes aristocráticos como la Reina Isabel II, la Reina Victoria de Inglaterra, la Reina María Cristina, Alfonso XIII que escogieron el palacio como lugar de residencia veraniega.</a:t>
            </a:r>
          </a:p>
          <a:p>
            <a:pPr eaLnBrk="1" hangingPunct="1"/>
            <a:r>
              <a:rPr lang="es-ES" sz="2400" dirty="0"/>
              <a:t> Hoy, sin embargo, está apunto de convertirse en un centro cultural rebosante de actividad creativa.</a:t>
            </a:r>
          </a:p>
          <a:p>
            <a:r>
              <a:rPr lang="es-ES" dirty="0"/>
              <a:t>Esconden estanques llenos de romanticismo que ayudan al visitante a desconectar de la realidad diaria</a:t>
            </a:r>
            <a:endParaRPr lang="es-ES" sz="2400" dirty="0"/>
          </a:p>
          <a:p>
            <a:pPr eaLnBrk="1" hangingPunct="1"/>
            <a:endParaRPr lang="es-ES" dirty="0"/>
          </a:p>
        </p:txBody>
      </p:sp>
    </p:spTree>
    <p:extLst>
      <p:ext uri="{BB962C8B-B14F-4D97-AF65-F5344CB8AC3E}">
        <p14:creationId xmlns:p14="http://schemas.microsoft.com/office/powerpoint/2010/main" val="3161016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que de Aiet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67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que de Aie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315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que de Aiete.-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557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que de Aiete.-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304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que de Aiete.-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9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9819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rque de Aiete.-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896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rque de Aiete.-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390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rque de Aiete.-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358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rque de Aiete.-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188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4079"/>
            <a:ext cx="9144000" cy="6903313"/>
          </a:xfrm>
          <a:prstGeom prst="rect">
            <a:avLst/>
          </a:prstGeom>
        </p:spPr>
      </p:pic>
    </p:spTree>
    <p:extLst>
      <p:ext uri="{BB962C8B-B14F-4D97-AF65-F5344CB8AC3E}">
        <p14:creationId xmlns:p14="http://schemas.microsoft.com/office/powerpoint/2010/main" val="3854861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4284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502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401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1053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lacio de Aiete.-x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7951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lacio de Aiete.-x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768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an_Sebastian_Palacio_Parque_Aye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1945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lacio ded Ayet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304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DEL PALACIO MIRAMAR</a:t>
            </a:r>
          </a:p>
        </p:txBody>
      </p:sp>
      <p:sp>
        <p:nvSpPr>
          <p:cNvPr id="3" name="2 Marcador de contenido"/>
          <p:cNvSpPr>
            <a:spLocks noGrp="1"/>
          </p:cNvSpPr>
          <p:nvPr>
            <p:ph sz="quarter" idx="1"/>
          </p:nvPr>
        </p:nvSpPr>
        <p:spPr/>
        <p:txBody>
          <a:bodyPr>
            <a:normAutofit/>
          </a:bodyPr>
          <a:lstStyle/>
          <a:p>
            <a:r>
              <a:rPr lang="es-ES" dirty="0"/>
              <a:t>Es sin lugar a duda, uno de los espacios verdes mejor situados y con las mejores vistas de la ciudad. </a:t>
            </a:r>
          </a:p>
          <a:p>
            <a:r>
              <a:rPr lang="es-ES" dirty="0"/>
              <a:t>Los jardines de este palacio, construido en el s.XIX para albergar a la familia real durante sus estancias en San Sebastián y que recuerda las casas de campo inglesas, están situados en pendiente hacia el mar. </a:t>
            </a:r>
          </a:p>
          <a:p>
            <a:r>
              <a:rPr lang="es-ES" dirty="0"/>
              <a:t>Su ubicación, entre las playas de La Concha y Ondarreta  hacen de estos jardines un lugar en el que el azul del mar y el verde de los jardines se funden en armonía plena. </a:t>
            </a:r>
          </a:p>
          <a:p>
            <a:endParaRPr lang="es-ES" dirty="0"/>
          </a:p>
        </p:txBody>
      </p:sp>
    </p:spTree>
    <p:extLst>
      <p:ext uri="{BB962C8B-B14F-4D97-AF65-F5344CB8AC3E}">
        <p14:creationId xmlns:p14="http://schemas.microsoft.com/office/powerpoint/2010/main" val="1589330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 su parte más baja se encuentra el Pico del Loro, estratégico punto de separación de ambas playas. </a:t>
            </a:r>
          </a:p>
          <a:p>
            <a:r>
              <a:rPr lang="es-ES" dirty="0"/>
              <a:t>Sus accesos también son de una gran belleza, tanto desde el barrio de El Antiguo como desde el Paseo de Miraconcha. </a:t>
            </a:r>
          </a:p>
          <a:p>
            <a:r>
              <a:rPr lang="es-ES" dirty="0"/>
              <a:t>Los jardines de Miramar con privilegiadas vistas sobre la bahía de La Concha, el parque de Miramar es una parada obligatoria en todos los paseos por el litoral de san Sebastián. Gobernados por un espectacular palacio inspirado en las casas de campo inglesas -no en vano fue ideado por Selden Wornum, súbdito británico-, los jardines de Miramar descienden suavemente hacia el mar, entre senderos de gravilla y parcelas floridas.</a:t>
            </a:r>
          </a:p>
          <a:p>
            <a:endParaRPr lang="es-ES" dirty="0"/>
          </a:p>
          <a:p>
            <a:endParaRPr lang="es-ES" dirty="0"/>
          </a:p>
        </p:txBody>
      </p:sp>
    </p:spTree>
    <p:extLst>
      <p:ext uri="{BB962C8B-B14F-4D97-AF65-F5344CB8AC3E}">
        <p14:creationId xmlns:p14="http://schemas.microsoft.com/office/powerpoint/2010/main" val="3445360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lacio-Mira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2976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lacio Mira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194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lacio-miramar-san-sebast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703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Jardines de Miramar.-San Sebast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1" name="Picture 2" descr="http://www.forum.deusto.es/servlet/Satellite?blobcol=urldata&amp;blobheader=image%2Fgif&amp;blobkey=id&amp;blobtable=MungoBlobs&amp;blobwhere=1296583840547&amp;ssbinary=tr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57900"/>
            <a:ext cx="1398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90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2162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3475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9848"/>
          <a:stretch/>
        </p:blipFill>
        <p:spPr>
          <a:xfrm>
            <a:off x="-1" y="0"/>
            <a:ext cx="9244013" cy="6858000"/>
          </a:xfrm>
          <a:prstGeom prst="rect">
            <a:avLst/>
          </a:prstGeom>
        </p:spPr>
      </p:pic>
    </p:spTree>
    <p:extLst>
      <p:ext uri="{BB962C8B-B14F-4D97-AF65-F5344CB8AC3E}">
        <p14:creationId xmlns:p14="http://schemas.microsoft.com/office/powerpoint/2010/main" val="1850312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6251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6230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9079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50543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399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644008" cy="341756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17564"/>
            <a:ext cx="4762500" cy="341123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2500" y="3417565"/>
            <a:ext cx="4381500" cy="344043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0"/>
            <a:ext cx="4599062" cy="3417564"/>
          </a:xfrm>
          <a:prstGeom prst="rect">
            <a:avLst/>
          </a:prstGeom>
        </p:spPr>
      </p:pic>
    </p:spTree>
    <p:extLst>
      <p:ext uri="{BB962C8B-B14F-4D97-AF65-F5344CB8AC3E}">
        <p14:creationId xmlns:p14="http://schemas.microsoft.com/office/powerpoint/2010/main" val="27612860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5398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583961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9094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444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6772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25944919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740490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91884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8021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Ametzagaina.</a:t>
            </a:r>
          </a:p>
        </p:txBody>
      </p:sp>
      <p:sp>
        <p:nvSpPr>
          <p:cNvPr id="3" name="2 Marcador de contenido"/>
          <p:cNvSpPr>
            <a:spLocks noGrp="1"/>
          </p:cNvSpPr>
          <p:nvPr>
            <p:ph sz="quarter" idx="1"/>
          </p:nvPr>
        </p:nvSpPr>
        <p:spPr/>
        <p:txBody>
          <a:bodyPr/>
          <a:lstStyle/>
          <a:p>
            <a:r>
              <a:rPr lang="es-ES" dirty="0"/>
              <a:t>Este parque, situado en pleno monte entre el parque de Otxoki por un lado y el barrio Loiola, tiene como elemento más significativo los restos de un antiguo fuerte de  las guerras carlistas del siglo XIX. </a:t>
            </a:r>
          </a:p>
          <a:p>
            <a:r>
              <a:rPr lang="es-ES" dirty="0"/>
              <a:t>Caracterizado por sus extensos bosques de frondosas y amplias praderas, próximamente va a ser reordenado para habilitar nuevas entradas al parque, zonas de paseo y juegos.  Será el parque periurbano más grande de San Sebastián.</a:t>
            </a:r>
          </a:p>
          <a:p>
            <a:r>
              <a:rPr lang="es-ES" dirty="0"/>
              <a:t>Tiene una extensión de 380.000 metro cuadrados</a:t>
            </a:r>
          </a:p>
        </p:txBody>
      </p:sp>
    </p:spTree>
    <p:extLst>
      <p:ext uri="{BB962C8B-B14F-4D97-AF65-F5344CB8AC3E}">
        <p14:creationId xmlns:p14="http://schemas.microsoft.com/office/powerpoint/2010/main" val="26338767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2204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000"/>
          <a:stretch/>
        </p:blipFill>
        <p:spPr>
          <a:xfrm>
            <a:off x="0" y="0"/>
            <a:ext cx="9144000" cy="6858000"/>
          </a:xfrm>
          <a:prstGeom prst="rect">
            <a:avLst/>
          </a:prstGeom>
        </p:spPr>
      </p:pic>
    </p:spTree>
    <p:extLst>
      <p:ext uri="{BB962C8B-B14F-4D97-AF65-F5344CB8AC3E}">
        <p14:creationId xmlns:p14="http://schemas.microsoft.com/office/powerpoint/2010/main" val="38817719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23343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7664" y="4437112"/>
            <a:ext cx="1524000" cy="100888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29000"/>
            <a:ext cx="9144000" cy="3429000"/>
          </a:xfrm>
          <a:prstGeom prst="rect">
            <a:avLst/>
          </a:prstGeom>
        </p:spPr>
      </p:pic>
    </p:spTree>
    <p:extLst>
      <p:ext uri="{BB962C8B-B14F-4D97-AF65-F5344CB8AC3E}">
        <p14:creationId xmlns:p14="http://schemas.microsoft.com/office/powerpoint/2010/main" val="3497913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9616466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505897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30653870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2" y="17144"/>
            <a:ext cx="9144000" cy="6840856"/>
          </a:xfrm>
          <a:prstGeom prst="rect">
            <a:avLst/>
          </a:prstGeom>
        </p:spPr>
      </p:pic>
    </p:spTree>
    <p:extLst>
      <p:ext uri="{BB962C8B-B14F-4D97-AF65-F5344CB8AC3E}">
        <p14:creationId xmlns:p14="http://schemas.microsoft.com/office/powerpoint/2010/main" val="20720358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9892008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026252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2179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37594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818182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96380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25724460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Ulia.</a:t>
            </a:r>
          </a:p>
        </p:txBody>
      </p:sp>
      <p:sp>
        <p:nvSpPr>
          <p:cNvPr id="3" name="2 Marcador de contenido"/>
          <p:cNvSpPr>
            <a:spLocks noGrp="1"/>
          </p:cNvSpPr>
          <p:nvPr>
            <p:ph sz="quarter" idx="1"/>
          </p:nvPr>
        </p:nvSpPr>
        <p:spPr/>
        <p:txBody>
          <a:bodyPr>
            <a:normAutofit/>
          </a:bodyPr>
          <a:lstStyle/>
          <a:p>
            <a:r>
              <a:rPr lang="es-ES" dirty="0"/>
              <a:t>El mayor espacio verde de la ciudad comunica San Sebastián con Pasajes, bordeando la costa con espectaculares  acantilados. </a:t>
            </a:r>
          </a:p>
          <a:p>
            <a:r>
              <a:rPr lang="es-ES" dirty="0"/>
              <a:t>Se accede hasta este monte a pie desde el barrio de Gros y en coche desde la Avenida de Ategorrieta. </a:t>
            </a:r>
          </a:p>
          <a:p>
            <a:r>
              <a:rPr lang="es-ES" dirty="0"/>
              <a:t>Por su tamaño posee una gran variedad de flora y en su interior, en la parte más alta, se encuentran un albergue juvenil, zonas de “pic-nic” y las instalaciones del antiguo tiro de pichón, junto a un pequeño bar con terraza sobre el mar. </a:t>
            </a:r>
          </a:p>
        </p:txBody>
      </p:sp>
    </p:spTree>
    <p:extLst>
      <p:ext uri="{BB962C8B-B14F-4D97-AF65-F5344CB8AC3E}">
        <p14:creationId xmlns:p14="http://schemas.microsoft.com/office/powerpoint/2010/main" val="32709694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Lugar frecuentado el siglo pasado por la aristocracia que veraneaba en la ciudad, todavía se pueden observar los restos de lo que fue la estación de un pequeño teleférico con forma de molino. </a:t>
            </a:r>
          </a:p>
          <a:p>
            <a:r>
              <a:rPr lang="es-ES" dirty="0"/>
              <a:t>El lugar fue también utilizado como atalaya para el avistamiento de ballenas. </a:t>
            </a:r>
          </a:p>
          <a:p>
            <a:r>
              <a:rPr lang="es-ES" dirty="0"/>
              <a:t>Además de por su belleza, el monte Ulia destaca por unas vistas inigualables de San Sebastián, en las que se alinean, como si fueran un sólo monte, Urgull, la isla de Santa Clara y el monte Igueldo. </a:t>
            </a:r>
          </a:p>
          <a:p>
            <a:endParaRPr lang="es-ES" dirty="0"/>
          </a:p>
        </p:txBody>
      </p:sp>
    </p:spTree>
    <p:extLst>
      <p:ext uri="{BB962C8B-B14F-4D97-AF65-F5344CB8AC3E}">
        <p14:creationId xmlns:p14="http://schemas.microsoft.com/office/powerpoint/2010/main" val="42279252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002641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04972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00" t="4626" r="1500" b="1957"/>
          <a:stretch/>
        </p:blipFill>
        <p:spPr>
          <a:xfrm>
            <a:off x="0" y="0"/>
            <a:ext cx="9144000" cy="6857999"/>
          </a:xfrm>
          <a:prstGeom prst="rect">
            <a:avLst/>
          </a:prstGeom>
        </p:spPr>
      </p:pic>
    </p:spTree>
    <p:extLst>
      <p:ext uri="{BB962C8B-B14F-4D97-AF65-F5344CB8AC3E}">
        <p14:creationId xmlns:p14="http://schemas.microsoft.com/office/powerpoint/2010/main" val="13125816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00" t="4167" r="2000" b="2344"/>
          <a:stretch/>
        </p:blipFill>
        <p:spPr>
          <a:xfrm>
            <a:off x="0" y="0"/>
            <a:ext cx="9144000" cy="6858000"/>
          </a:xfrm>
          <a:prstGeom prst="rect">
            <a:avLst/>
          </a:prstGeom>
        </p:spPr>
      </p:pic>
    </p:spTree>
    <p:extLst>
      <p:ext uri="{BB962C8B-B14F-4D97-AF65-F5344CB8AC3E}">
        <p14:creationId xmlns:p14="http://schemas.microsoft.com/office/powerpoint/2010/main" val="28939586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7210719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6080583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04767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9282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55</TotalTime>
  <Words>974</Words>
  <Application>Microsoft Office PowerPoint</Application>
  <PresentationFormat>Presentación en pantalla (4:3)</PresentationFormat>
  <Paragraphs>153</Paragraphs>
  <Slides>73</Slides>
  <Notes>60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73</vt:i4>
      </vt:variant>
    </vt:vector>
  </HeadingPairs>
  <TitlesOfParts>
    <vt:vector size="78" baseType="lpstr">
      <vt:lpstr>Calibri</vt:lpstr>
      <vt:lpstr>Century Schoolbook</vt:lpstr>
      <vt:lpstr>Wingdings</vt:lpstr>
      <vt:lpstr>Wingdings 2</vt:lpstr>
      <vt:lpstr>1_Default Theme</vt:lpstr>
      <vt:lpstr>EUROPA.-LA VUELTA AL MUNDO EN 885 JARDINES.-ESPAÑA.-SAN SEBASTIAN.-II</vt:lpstr>
      <vt:lpstr>Parque de Ayete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DEL PALACIO MIRAMAR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Ametzagaina.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Ulia.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9</cp:revision>
  <dcterms:created xsi:type="dcterms:W3CDTF">2015-11-18T18:58:21Z</dcterms:created>
  <dcterms:modified xsi:type="dcterms:W3CDTF">2018-03-11T08:46:15Z</dcterms:modified>
</cp:coreProperties>
</file>