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8"/>
  </p:notesMasterIdLst>
  <p:sldIdLst>
    <p:sldId id="257" r:id="rId2"/>
    <p:sldId id="258" r:id="rId3"/>
    <p:sldId id="260" r:id="rId4"/>
    <p:sldId id="261" r:id="rId5"/>
    <p:sldId id="262" r:id="rId6"/>
    <p:sldId id="259" r:id="rId7"/>
    <p:sldId id="265" r:id="rId8"/>
    <p:sldId id="264" r:id="rId9"/>
    <p:sldId id="266" r:id="rId10"/>
    <p:sldId id="267" r:id="rId11"/>
    <p:sldId id="268" r:id="rId12"/>
    <p:sldId id="277" r:id="rId13"/>
    <p:sldId id="278" r:id="rId14"/>
    <p:sldId id="269" r:id="rId15"/>
    <p:sldId id="270" r:id="rId16"/>
    <p:sldId id="282" r:id="rId17"/>
    <p:sldId id="263" r:id="rId18"/>
    <p:sldId id="272" r:id="rId19"/>
    <p:sldId id="274" r:id="rId20"/>
    <p:sldId id="271" r:id="rId21"/>
    <p:sldId id="286" r:id="rId22"/>
    <p:sldId id="302" r:id="rId23"/>
    <p:sldId id="294" r:id="rId24"/>
    <p:sldId id="279" r:id="rId25"/>
    <p:sldId id="280" r:id="rId26"/>
    <p:sldId id="281" r:id="rId27"/>
    <p:sldId id="283" r:id="rId28"/>
    <p:sldId id="284" r:id="rId29"/>
    <p:sldId id="285" r:id="rId30"/>
    <p:sldId id="287" r:id="rId31"/>
    <p:sldId id="288" r:id="rId32"/>
    <p:sldId id="289" r:id="rId33"/>
    <p:sldId id="313" r:id="rId34"/>
    <p:sldId id="290" r:id="rId35"/>
    <p:sldId id="296" r:id="rId36"/>
    <p:sldId id="301" r:id="rId37"/>
    <p:sldId id="303" r:id="rId38"/>
    <p:sldId id="291" r:id="rId39"/>
    <p:sldId id="292" r:id="rId40"/>
    <p:sldId id="295" r:id="rId41"/>
    <p:sldId id="297" r:id="rId42"/>
    <p:sldId id="298" r:id="rId43"/>
    <p:sldId id="299" r:id="rId44"/>
    <p:sldId id="300" r:id="rId45"/>
    <p:sldId id="311" r:id="rId46"/>
    <p:sldId id="304" r:id="rId47"/>
    <p:sldId id="306" r:id="rId48"/>
    <p:sldId id="293" r:id="rId49"/>
    <p:sldId id="307" r:id="rId50"/>
    <p:sldId id="309" r:id="rId51"/>
    <p:sldId id="310" r:id="rId52"/>
    <p:sldId id="312" r:id="rId53"/>
    <p:sldId id="314" r:id="rId54"/>
    <p:sldId id="358" r:id="rId55"/>
    <p:sldId id="357" r:id="rId56"/>
    <p:sldId id="359" r:id="rId57"/>
    <p:sldId id="360" r:id="rId58"/>
    <p:sldId id="361" r:id="rId59"/>
    <p:sldId id="320" r:id="rId60"/>
    <p:sldId id="315" r:id="rId61"/>
    <p:sldId id="332" r:id="rId62"/>
    <p:sldId id="356" r:id="rId63"/>
    <p:sldId id="318" r:id="rId64"/>
    <p:sldId id="338" r:id="rId65"/>
    <p:sldId id="331" r:id="rId66"/>
    <p:sldId id="316" r:id="rId67"/>
    <p:sldId id="319" r:id="rId68"/>
    <p:sldId id="317" r:id="rId69"/>
    <p:sldId id="321" r:id="rId70"/>
    <p:sldId id="322" r:id="rId71"/>
    <p:sldId id="323" r:id="rId72"/>
    <p:sldId id="325" r:id="rId73"/>
    <p:sldId id="326" r:id="rId74"/>
    <p:sldId id="327" r:id="rId75"/>
    <p:sldId id="329" r:id="rId76"/>
    <p:sldId id="330" r:id="rId77"/>
    <p:sldId id="335" r:id="rId78"/>
    <p:sldId id="354" r:id="rId79"/>
    <p:sldId id="333" r:id="rId80"/>
    <p:sldId id="334" r:id="rId81"/>
    <p:sldId id="336" r:id="rId82"/>
    <p:sldId id="324" r:id="rId83"/>
    <p:sldId id="348" r:id="rId84"/>
    <p:sldId id="345" r:id="rId85"/>
    <p:sldId id="340" r:id="rId86"/>
    <p:sldId id="341" r:id="rId87"/>
    <p:sldId id="337" r:id="rId88"/>
    <p:sldId id="362" r:id="rId89"/>
    <p:sldId id="342" r:id="rId90"/>
    <p:sldId id="346" r:id="rId91"/>
    <p:sldId id="350" r:id="rId92"/>
    <p:sldId id="351" r:id="rId93"/>
    <p:sldId id="352" r:id="rId94"/>
    <p:sldId id="353" r:id="rId95"/>
    <p:sldId id="349" r:id="rId96"/>
    <p:sldId id="355" r:id="rId97"/>
    <p:sldId id="339" r:id="rId98"/>
    <p:sldId id="363" r:id="rId99"/>
    <p:sldId id="364" r:id="rId100"/>
    <p:sldId id="372" r:id="rId101"/>
    <p:sldId id="365" r:id="rId102"/>
    <p:sldId id="367" r:id="rId103"/>
    <p:sldId id="371" r:id="rId104"/>
    <p:sldId id="368" r:id="rId105"/>
    <p:sldId id="369" r:id="rId106"/>
    <p:sldId id="370"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F628ED-FA9A-4491-8615-6A54A03685F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900E1E-DDED-426E-AB07-F4F8EEC5B8C7}" type="slidenum">
              <a:rPr lang="es-ES" smtClean="0"/>
              <a:t>‹Nº›</a:t>
            </a:fld>
            <a:endParaRPr lang="es-ES" dirty="0"/>
          </a:p>
        </p:txBody>
      </p:sp>
    </p:spTree>
    <p:extLst>
      <p:ext uri="{BB962C8B-B14F-4D97-AF65-F5344CB8AC3E}">
        <p14:creationId xmlns:p14="http://schemas.microsoft.com/office/powerpoint/2010/main" val="330572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a:t>
            </a:fld>
            <a:endParaRPr lang="es-ES" dirty="0"/>
          </a:p>
        </p:txBody>
      </p:sp>
    </p:spTree>
    <p:extLst>
      <p:ext uri="{BB962C8B-B14F-4D97-AF65-F5344CB8AC3E}">
        <p14:creationId xmlns:p14="http://schemas.microsoft.com/office/powerpoint/2010/main" val="1095269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a:t>
            </a:fld>
            <a:endParaRPr lang="es-ES" dirty="0"/>
          </a:p>
        </p:txBody>
      </p:sp>
    </p:spTree>
    <p:extLst>
      <p:ext uri="{BB962C8B-B14F-4D97-AF65-F5344CB8AC3E}">
        <p14:creationId xmlns:p14="http://schemas.microsoft.com/office/powerpoint/2010/main" val="2724691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a:t>
            </a:fld>
            <a:endParaRPr lang="es-ES" dirty="0"/>
          </a:p>
        </p:txBody>
      </p:sp>
    </p:spTree>
    <p:extLst>
      <p:ext uri="{BB962C8B-B14F-4D97-AF65-F5344CB8AC3E}">
        <p14:creationId xmlns:p14="http://schemas.microsoft.com/office/powerpoint/2010/main" val="295047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a:t>
            </a:fld>
            <a:endParaRPr lang="es-ES" dirty="0"/>
          </a:p>
        </p:txBody>
      </p:sp>
    </p:spTree>
    <p:extLst>
      <p:ext uri="{BB962C8B-B14F-4D97-AF65-F5344CB8AC3E}">
        <p14:creationId xmlns:p14="http://schemas.microsoft.com/office/powerpoint/2010/main" val="252347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10</a:t>
            </a:fld>
            <a:endParaRPr lang="es-ES" dirty="0"/>
          </a:p>
        </p:txBody>
      </p:sp>
    </p:spTree>
    <p:extLst>
      <p:ext uri="{BB962C8B-B14F-4D97-AF65-F5344CB8AC3E}">
        <p14:creationId xmlns:p14="http://schemas.microsoft.com/office/powerpoint/2010/main" val="2418316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11</a:t>
            </a:fld>
            <a:endParaRPr lang="es-ES" dirty="0"/>
          </a:p>
        </p:txBody>
      </p:sp>
    </p:spTree>
    <p:extLst>
      <p:ext uri="{BB962C8B-B14F-4D97-AF65-F5344CB8AC3E}">
        <p14:creationId xmlns:p14="http://schemas.microsoft.com/office/powerpoint/2010/main" val="1322316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12</a:t>
            </a:fld>
            <a:endParaRPr lang="es-ES" dirty="0"/>
          </a:p>
        </p:txBody>
      </p:sp>
    </p:spTree>
    <p:extLst>
      <p:ext uri="{BB962C8B-B14F-4D97-AF65-F5344CB8AC3E}">
        <p14:creationId xmlns:p14="http://schemas.microsoft.com/office/powerpoint/2010/main" val="1404261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13</a:t>
            </a:fld>
            <a:endParaRPr lang="es-ES" dirty="0"/>
          </a:p>
        </p:txBody>
      </p:sp>
    </p:spTree>
    <p:extLst>
      <p:ext uri="{BB962C8B-B14F-4D97-AF65-F5344CB8AC3E}">
        <p14:creationId xmlns:p14="http://schemas.microsoft.com/office/powerpoint/2010/main" val="323975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14</a:t>
            </a:fld>
            <a:endParaRPr lang="es-ES" dirty="0"/>
          </a:p>
        </p:txBody>
      </p:sp>
    </p:spTree>
    <p:extLst>
      <p:ext uri="{BB962C8B-B14F-4D97-AF65-F5344CB8AC3E}">
        <p14:creationId xmlns:p14="http://schemas.microsoft.com/office/powerpoint/2010/main" val="570233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15</a:t>
            </a:fld>
            <a:endParaRPr lang="es-ES" dirty="0"/>
          </a:p>
        </p:txBody>
      </p:sp>
    </p:spTree>
    <p:extLst>
      <p:ext uri="{BB962C8B-B14F-4D97-AF65-F5344CB8AC3E}">
        <p14:creationId xmlns:p14="http://schemas.microsoft.com/office/powerpoint/2010/main" val="2181534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16</a:t>
            </a:fld>
            <a:endParaRPr lang="es-ES" dirty="0"/>
          </a:p>
        </p:txBody>
      </p:sp>
    </p:spTree>
    <p:extLst>
      <p:ext uri="{BB962C8B-B14F-4D97-AF65-F5344CB8AC3E}">
        <p14:creationId xmlns:p14="http://schemas.microsoft.com/office/powerpoint/2010/main" val="4014157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17</a:t>
            </a:fld>
            <a:endParaRPr lang="es-ES" dirty="0"/>
          </a:p>
        </p:txBody>
      </p:sp>
    </p:spTree>
    <p:extLst>
      <p:ext uri="{BB962C8B-B14F-4D97-AF65-F5344CB8AC3E}">
        <p14:creationId xmlns:p14="http://schemas.microsoft.com/office/powerpoint/2010/main" val="3953016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18</a:t>
            </a:fld>
            <a:endParaRPr lang="es-ES" dirty="0"/>
          </a:p>
        </p:txBody>
      </p:sp>
    </p:spTree>
    <p:extLst>
      <p:ext uri="{BB962C8B-B14F-4D97-AF65-F5344CB8AC3E}">
        <p14:creationId xmlns:p14="http://schemas.microsoft.com/office/powerpoint/2010/main" val="2141975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20</a:t>
            </a:fld>
            <a:endParaRPr lang="es-ES" dirty="0"/>
          </a:p>
        </p:txBody>
      </p:sp>
    </p:spTree>
    <p:extLst>
      <p:ext uri="{BB962C8B-B14F-4D97-AF65-F5344CB8AC3E}">
        <p14:creationId xmlns:p14="http://schemas.microsoft.com/office/powerpoint/2010/main" val="1275030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21</a:t>
            </a:fld>
            <a:endParaRPr lang="es-ES" dirty="0"/>
          </a:p>
        </p:txBody>
      </p:sp>
    </p:spTree>
    <p:extLst>
      <p:ext uri="{BB962C8B-B14F-4D97-AF65-F5344CB8AC3E}">
        <p14:creationId xmlns:p14="http://schemas.microsoft.com/office/powerpoint/2010/main" val="1312708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22</a:t>
            </a:fld>
            <a:endParaRPr lang="es-ES" dirty="0"/>
          </a:p>
        </p:txBody>
      </p:sp>
    </p:spTree>
    <p:extLst>
      <p:ext uri="{BB962C8B-B14F-4D97-AF65-F5344CB8AC3E}">
        <p14:creationId xmlns:p14="http://schemas.microsoft.com/office/powerpoint/2010/main" val="228237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23</a:t>
            </a:fld>
            <a:endParaRPr lang="es-ES" dirty="0"/>
          </a:p>
        </p:txBody>
      </p:sp>
    </p:spTree>
    <p:extLst>
      <p:ext uri="{BB962C8B-B14F-4D97-AF65-F5344CB8AC3E}">
        <p14:creationId xmlns:p14="http://schemas.microsoft.com/office/powerpoint/2010/main" val="776448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24</a:t>
            </a:fld>
            <a:endParaRPr lang="es-ES" dirty="0"/>
          </a:p>
        </p:txBody>
      </p:sp>
    </p:spTree>
    <p:extLst>
      <p:ext uri="{BB962C8B-B14F-4D97-AF65-F5344CB8AC3E}">
        <p14:creationId xmlns:p14="http://schemas.microsoft.com/office/powerpoint/2010/main" val="3943465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25</a:t>
            </a:fld>
            <a:endParaRPr lang="es-ES" dirty="0"/>
          </a:p>
        </p:txBody>
      </p:sp>
    </p:spTree>
    <p:extLst>
      <p:ext uri="{BB962C8B-B14F-4D97-AF65-F5344CB8AC3E}">
        <p14:creationId xmlns:p14="http://schemas.microsoft.com/office/powerpoint/2010/main" val="141957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26</a:t>
            </a:fld>
            <a:endParaRPr lang="es-ES" dirty="0"/>
          </a:p>
        </p:txBody>
      </p:sp>
    </p:spTree>
    <p:extLst>
      <p:ext uri="{BB962C8B-B14F-4D97-AF65-F5344CB8AC3E}">
        <p14:creationId xmlns:p14="http://schemas.microsoft.com/office/powerpoint/2010/main" val="9702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28</a:t>
            </a:fld>
            <a:endParaRPr lang="es-ES" dirty="0"/>
          </a:p>
        </p:txBody>
      </p:sp>
    </p:spTree>
    <p:extLst>
      <p:ext uri="{BB962C8B-B14F-4D97-AF65-F5344CB8AC3E}">
        <p14:creationId xmlns:p14="http://schemas.microsoft.com/office/powerpoint/2010/main" val="476912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Santander.-Paseo de Pereda.-Monumento a Jose Estrañi y Grau</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29</a:t>
            </a:fld>
            <a:endParaRPr lang="es-ES" dirty="0"/>
          </a:p>
        </p:txBody>
      </p:sp>
    </p:spTree>
    <p:extLst>
      <p:ext uri="{BB962C8B-B14F-4D97-AF65-F5344CB8AC3E}">
        <p14:creationId xmlns:p14="http://schemas.microsoft.com/office/powerpoint/2010/main" val="661438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30</a:t>
            </a:fld>
            <a:endParaRPr lang="es-ES" dirty="0"/>
          </a:p>
        </p:txBody>
      </p:sp>
    </p:spTree>
    <p:extLst>
      <p:ext uri="{BB962C8B-B14F-4D97-AF65-F5344CB8AC3E}">
        <p14:creationId xmlns:p14="http://schemas.microsoft.com/office/powerpoint/2010/main" val="3123620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31</a:t>
            </a:fld>
            <a:endParaRPr lang="es-ES" dirty="0"/>
          </a:p>
        </p:txBody>
      </p:sp>
    </p:spTree>
    <p:extLst>
      <p:ext uri="{BB962C8B-B14F-4D97-AF65-F5344CB8AC3E}">
        <p14:creationId xmlns:p14="http://schemas.microsoft.com/office/powerpoint/2010/main" val="1915843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32</a:t>
            </a:fld>
            <a:endParaRPr lang="es-ES" dirty="0"/>
          </a:p>
        </p:txBody>
      </p:sp>
    </p:spTree>
    <p:extLst>
      <p:ext uri="{BB962C8B-B14F-4D97-AF65-F5344CB8AC3E}">
        <p14:creationId xmlns:p14="http://schemas.microsoft.com/office/powerpoint/2010/main" val="3453817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Santander.-Paseo de Pereda.-Estanque</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33</a:t>
            </a:fld>
            <a:endParaRPr lang="es-ES" dirty="0"/>
          </a:p>
        </p:txBody>
      </p:sp>
    </p:spTree>
    <p:extLst>
      <p:ext uri="{BB962C8B-B14F-4D97-AF65-F5344CB8AC3E}">
        <p14:creationId xmlns:p14="http://schemas.microsoft.com/office/powerpoint/2010/main" val="2974999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34</a:t>
            </a:fld>
            <a:endParaRPr lang="es-ES" dirty="0"/>
          </a:p>
        </p:txBody>
      </p:sp>
    </p:spTree>
    <p:extLst>
      <p:ext uri="{BB962C8B-B14F-4D97-AF65-F5344CB8AC3E}">
        <p14:creationId xmlns:p14="http://schemas.microsoft.com/office/powerpoint/2010/main" val="1363457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35</a:t>
            </a:fld>
            <a:endParaRPr lang="es-ES" dirty="0"/>
          </a:p>
        </p:txBody>
      </p:sp>
    </p:spTree>
    <p:extLst>
      <p:ext uri="{BB962C8B-B14F-4D97-AF65-F5344CB8AC3E}">
        <p14:creationId xmlns:p14="http://schemas.microsoft.com/office/powerpoint/2010/main" val="869293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36</a:t>
            </a:fld>
            <a:endParaRPr lang="es-ES" dirty="0"/>
          </a:p>
        </p:txBody>
      </p:sp>
    </p:spTree>
    <p:extLst>
      <p:ext uri="{BB962C8B-B14F-4D97-AF65-F5344CB8AC3E}">
        <p14:creationId xmlns:p14="http://schemas.microsoft.com/office/powerpoint/2010/main" val="24262425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37</a:t>
            </a:fld>
            <a:endParaRPr lang="es-ES" dirty="0"/>
          </a:p>
        </p:txBody>
      </p:sp>
    </p:spTree>
    <p:extLst>
      <p:ext uri="{BB962C8B-B14F-4D97-AF65-F5344CB8AC3E}">
        <p14:creationId xmlns:p14="http://schemas.microsoft.com/office/powerpoint/2010/main" val="4218612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38</a:t>
            </a:fld>
            <a:endParaRPr lang="es-ES" dirty="0"/>
          </a:p>
        </p:txBody>
      </p:sp>
    </p:spTree>
    <p:extLst>
      <p:ext uri="{BB962C8B-B14F-4D97-AF65-F5344CB8AC3E}">
        <p14:creationId xmlns:p14="http://schemas.microsoft.com/office/powerpoint/2010/main" val="11888523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39</a:t>
            </a:fld>
            <a:endParaRPr lang="es-ES" dirty="0"/>
          </a:p>
        </p:txBody>
      </p:sp>
    </p:spTree>
    <p:extLst>
      <p:ext uri="{BB962C8B-B14F-4D97-AF65-F5344CB8AC3E}">
        <p14:creationId xmlns:p14="http://schemas.microsoft.com/office/powerpoint/2010/main" val="1155055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40</a:t>
            </a:fld>
            <a:endParaRPr lang="es-ES" dirty="0"/>
          </a:p>
        </p:txBody>
      </p:sp>
    </p:spTree>
    <p:extLst>
      <p:ext uri="{BB962C8B-B14F-4D97-AF65-F5344CB8AC3E}">
        <p14:creationId xmlns:p14="http://schemas.microsoft.com/office/powerpoint/2010/main" val="1809497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41</a:t>
            </a:fld>
            <a:endParaRPr lang="es-ES" dirty="0"/>
          </a:p>
        </p:txBody>
      </p:sp>
    </p:spTree>
    <p:extLst>
      <p:ext uri="{BB962C8B-B14F-4D97-AF65-F5344CB8AC3E}">
        <p14:creationId xmlns:p14="http://schemas.microsoft.com/office/powerpoint/2010/main" val="5772646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42</a:t>
            </a:fld>
            <a:endParaRPr lang="es-ES" dirty="0"/>
          </a:p>
        </p:txBody>
      </p:sp>
    </p:spTree>
    <p:extLst>
      <p:ext uri="{BB962C8B-B14F-4D97-AF65-F5344CB8AC3E}">
        <p14:creationId xmlns:p14="http://schemas.microsoft.com/office/powerpoint/2010/main" val="3260315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43</a:t>
            </a:fld>
            <a:endParaRPr lang="es-ES" dirty="0"/>
          </a:p>
        </p:txBody>
      </p:sp>
    </p:spTree>
    <p:extLst>
      <p:ext uri="{BB962C8B-B14F-4D97-AF65-F5344CB8AC3E}">
        <p14:creationId xmlns:p14="http://schemas.microsoft.com/office/powerpoint/2010/main" val="109674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44</a:t>
            </a:fld>
            <a:endParaRPr lang="es-ES" dirty="0"/>
          </a:p>
        </p:txBody>
      </p:sp>
    </p:spTree>
    <p:extLst>
      <p:ext uri="{BB962C8B-B14F-4D97-AF65-F5344CB8AC3E}">
        <p14:creationId xmlns:p14="http://schemas.microsoft.com/office/powerpoint/2010/main" val="42177427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Santander.-Paseo de Pereda.-Monumento a Jose Estrañi y Grau</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45</a:t>
            </a:fld>
            <a:endParaRPr lang="es-ES" dirty="0"/>
          </a:p>
        </p:txBody>
      </p:sp>
    </p:spTree>
    <p:extLst>
      <p:ext uri="{BB962C8B-B14F-4D97-AF65-F5344CB8AC3E}">
        <p14:creationId xmlns:p14="http://schemas.microsoft.com/office/powerpoint/2010/main" val="29167621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46</a:t>
            </a:fld>
            <a:endParaRPr lang="es-ES" dirty="0"/>
          </a:p>
        </p:txBody>
      </p:sp>
    </p:spTree>
    <p:extLst>
      <p:ext uri="{BB962C8B-B14F-4D97-AF65-F5344CB8AC3E}">
        <p14:creationId xmlns:p14="http://schemas.microsoft.com/office/powerpoint/2010/main" val="38091981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Pereda.-Metrosideros excelsa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47</a:t>
            </a:fld>
            <a:endParaRPr lang="es-ES" dirty="0"/>
          </a:p>
        </p:txBody>
      </p:sp>
    </p:spTree>
    <p:extLst>
      <p:ext uri="{BB962C8B-B14F-4D97-AF65-F5344CB8AC3E}">
        <p14:creationId xmlns:p14="http://schemas.microsoft.com/office/powerpoint/2010/main" val="1686295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48</a:t>
            </a:fld>
            <a:endParaRPr lang="es-ES" dirty="0"/>
          </a:p>
        </p:txBody>
      </p:sp>
    </p:spTree>
    <p:extLst>
      <p:ext uri="{BB962C8B-B14F-4D97-AF65-F5344CB8AC3E}">
        <p14:creationId xmlns:p14="http://schemas.microsoft.com/office/powerpoint/2010/main" val="13885175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49</a:t>
            </a:fld>
            <a:endParaRPr lang="es-ES" dirty="0"/>
          </a:p>
        </p:txBody>
      </p:sp>
    </p:spTree>
    <p:extLst>
      <p:ext uri="{BB962C8B-B14F-4D97-AF65-F5344CB8AC3E}">
        <p14:creationId xmlns:p14="http://schemas.microsoft.com/office/powerpoint/2010/main" val="37886339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Santander.-Paseo de Pereda.-Monumento a Jose Estrañi y Grau</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50</a:t>
            </a:fld>
            <a:endParaRPr lang="es-ES" dirty="0"/>
          </a:p>
        </p:txBody>
      </p:sp>
    </p:spTree>
    <p:extLst>
      <p:ext uri="{BB962C8B-B14F-4D97-AF65-F5344CB8AC3E}">
        <p14:creationId xmlns:p14="http://schemas.microsoft.com/office/powerpoint/2010/main" val="37957452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Santander.-Paseo de Pereda.-Monumento a Jose Estrañi y Grau</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51</a:t>
            </a:fld>
            <a:endParaRPr lang="es-ES" dirty="0"/>
          </a:p>
        </p:txBody>
      </p:sp>
    </p:spTree>
    <p:extLst>
      <p:ext uri="{BB962C8B-B14F-4D97-AF65-F5344CB8AC3E}">
        <p14:creationId xmlns:p14="http://schemas.microsoft.com/office/powerpoint/2010/main" val="18361951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Santander.-Paseo de Pereda.-Surfinias</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52</a:t>
            </a:fld>
            <a:endParaRPr lang="es-ES" dirty="0"/>
          </a:p>
        </p:txBody>
      </p:sp>
    </p:spTree>
    <p:extLst>
      <p:ext uri="{BB962C8B-B14F-4D97-AF65-F5344CB8AC3E}">
        <p14:creationId xmlns:p14="http://schemas.microsoft.com/office/powerpoint/2010/main" val="14195282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Italia.-Jardines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59</a:t>
            </a:fld>
            <a:endParaRPr lang="es-ES" dirty="0"/>
          </a:p>
        </p:txBody>
      </p:sp>
    </p:spTree>
    <p:extLst>
      <p:ext uri="{BB962C8B-B14F-4D97-AF65-F5344CB8AC3E}">
        <p14:creationId xmlns:p14="http://schemas.microsoft.com/office/powerpoint/2010/main" val="6352051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60</a:t>
            </a:fld>
            <a:endParaRPr lang="es-ES" dirty="0"/>
          </a:p>
        </p:txBody>
      </p:sp>
    </p:spTree>
    <p:extLst>
      <p:ext uri="{BB962C8B-B14F-4D97-AF65-F5344CB8AC3E}">
        <p14:creationId xmlns:p14="http://schemas.microsoft.com/office/powerpoint/2010/main" val="40502879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61</a:t>
            </a:fld>
            <a:endParaRPr lang="es-ES" dirty="0"/>
          </a:p>
        </p:txBody>
      </p:sp>
    </p:spTree>
    <p:extLst>
      <p:ext uri="{BB962C8B-B14F-4D97-AF65-F5344CB8AC3E}">
        <p14:creationId xmlns:p14="http://schemas.microsoft.com/office/powerpoint/2010/main" val="23232788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62</a:t>
            </a:fld>
            <a:endParaRPr lang="es-ES" dirty="0"/>
          </a:p>
        </p:txBody>
      </p:sp>
    </p:spTree>
    <p:extLst>
      <p:ext uri="{BB962C8B-B14F-4D97-AF65-F5344CB8AC3E}">
        <p14:creationId xmlns:p14="http://schemas.microsoft.com/office/powerpoint/2010/main" val="13487043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63</a:t>
            </a:fld>
            <a:endParaRPr lang="es-ES" dirty="0"/>
          </a:p>
        </p:txBody>
      </p:sp>
    </p:spTree>
    <p:extLst>
      <p:ext uri="{BB962C8B-B14F-4D97-AF65-F5344CB8AC3E}">
        <p14:creationId xmlns:p14="http://schemas.microsoft.com/office/powerpoint/2010/main" val="31826087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64</a:t>
            </a:fld>
            <a:endParaRPr lang="es-ES" dirty="0"/>
          </a:p>
        </p:txBody>
      </p:sp>
    </p:spTree>
    <p:extLst>
      <p:ext uri="{BB962C8B-B14F-4D97-AF65-F5344CB8AC3E}">
        <p14:creationId xmlns:p14="http://schemas.microsoft.com/office/powerpoint/2010/main" val="37971392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65</a:t>
            </a:fld>
            <a:endParaRPr lang="es-ES" dirty="0"/>
          </a:p>
        </p:txBody>
      </p:sp>
    </p:spTree>
    <p:extLst>
      <p:ext uri="{BB962C8B-B14F-4D97-AF65-F5344CB8AC3E}">
        <p14:creationId xmlns:p14="http://schemas.microsoft.com/office/powerpoint/2010/main" val="41621124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b="0" dirty="0"/>
              <a:t>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66</a:t>
            </a:fld>
            <a:endParaRPr lang="es-ES" dirty="0"/>
          </a:p>
        </p:txBody>
      </p:sp>
    </p:spTree>
    <p:extLst>
      <p:ext uri="{BB962C8B-B14F-4D97-AF65-F5344CB8AC3E}">
        <p14:creationId xmlns:p14="http://schemas.microsoft.com/office/powerpoint/2010/main" val="31480633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67</a:t>
            </a:fld>
            <a:endParaRPr lang="es-ES" dirty="0"/>
          </a:p>
        </p:txBody>
      </p:sp>
    </p:spTree>
    <p:extLst>
      <p:ext uri="{BB962C8B-B14F-4D97-AF65-F5344CB8AC3E}">
        <p14:creationId xmlns:p14="http://schemas.microsoft.com/office/powerpoint/2010/main" val="27370654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69</a:t>
            </a:fld>
            <a:endParaRPr lang="es-ES" dirty="0"/>
          </a:p>
        </p:txBody>
      </p:sp>
    </p:spTree>
    <p:extLst>
      <p:ext uri="{BB962C8B-B14F-4D97-AF65-F5344CB8AC3E}">
        <p14:creationId xmlns:p14="http://schemas.microsoft.com/office/powerpoint/2010/main" val="1632476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70</a:t>
            </a:fld>
            <a:endParaRPr lang="es-ES" dirty="0"/>
          </a:p>
        </p:txBody>
      </p:sp>
    </p:spTree>
    <p:extLst>
      <p:ext uri="{BB962C8B-B14F-4D97-AF65-F5344CB8AC3E}">
        <p14:creationId xmlns:p14="http://schemas.microsoft.com/office/powerpoint/2010/main" val="3352752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71</a:t>
            </a:fld>
            <a:endParaRPr lang="es-ES" dirty="0"/>
          </a:p>
        </p:txBody>
      </p:sp>
    </p:spTree>
    <p:extLst>
      <p:ext uri="{BB962C8B-B14F-4D97-AF65-F5344CB8AC3E}">
        <p14:creationId xmlns:p14="http://schemas.microsoft.com/office/powerpoint/2010/main" val="14782200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72</a:t>
            </a:fld>
            <a:endParaRPr lang="es-ES" dirty="0"/>
          </a:p>
        </p:txBody>
      </p:sp>
    </p:spTree>
    <p:extLst>
      <p:ext uri="{BB962C8B-B14F-4D97-AF65-F5344CB8AC3E}">
        <p14:creationId xmlns:p14="http://schemas.microsoft.com/office/powerpoint/2010/main" val="14517108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73</a:t>
            </a:fld>
            <a:endParaRPr lang="es-ES" dirty="0"/>
          </a:p>
        </p:txBody>
      </p:sp>
    </p:spTree>
    <p:extLst>
      <p:ext uri="{BB962C8B-B14F-4D97-AF65-F5344CB8AC3E}">
        <p14:creationId xmlns:p14="http://schemas.microsoft.com/office/powerpoint/2010/main" val="28788479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74</a:t>
            </a:fld>
            <a:endParaRPr lang="es-ES" dirty="0"/>
          </a:p>
        </p:txBody>
      </p:sp>
    </p:spTree>
    <p:extLst>
      <p:ext uri="{BB962C8B-B14F-4D97-AF65-F5344CB8AC3E}">
        <p14:creationId xmlns:p14="http://schemas.microsoft.com/office/powerpoint/2010/main" val="2025536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Piquio.-.Otoño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75</a:t>
            </a:fld>
            <a:endParaRPr lang="es-ES" dirty="0"/>
          </a:p>
        </p:txBody>
      </p:sp>
    </p:spTree>
    <p:extLst>
      <p:ext uri="{BB962C8B-B14F-4D97-AF65-F5344CB8AC3E}">
        <p14:creationId xmlns:p14="http://schemas.microsoft.com/office/powerpoint/2010/main" val="38706339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Piquio.-Otoño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76</a:t>
            </a:fld>
            <a:endParaRPr lang="es-ES" dirty="0"/>
          </a:p>
        </p:txBody>
      </p:sp>
    </p:spTree>
    <p:extLst>
      <p:ext uri="{BB962C8B-B14F-4D97-AF65-F5344CB8AC3E}">
        <p14:creationId xmlns:p14="http://schemas.microsoft.com/office/powerpoint/2010/main" val="11680122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Piquio.-Playa ddel Sardinero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77</a:t>
            </a:fld>
            <a:endParaRPr lang="es-ES" dirty="0"/>
          </a:p>
        </p:txBody>
      </p:sp>
    </p:spTree>
    <p:extLst>
      <p:ext uri="{BB962C8B-B14F-4D97-AF65-F5344CB8AC3E}">
        <p14:creationId xmlns:p14="http://schemas.microsoft.com/office/powerpoint/2010/main" val="40613067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Piquio.-Puntos cardinales</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78</a:t>
            </a:fld>
            <a:endParaRPr lang="es-ES" dirty="0"/>
          </a:p>
        </p:txBody>
      </p:sp>
    </p:spTree>
    <p:extLst>
      <p:ext uri="{BB962C8B-B14F-4D97-AF65-F5344CB8AC3E}">
        <p14:creationId xmlns:p14="http://schemas.microsoft.com/office/powerpoint/2010/main" val="22882753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Piquio.-Puntos cardinales</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79</a:t>
            </a:fld>
            <a:endParaRPr lang="es-ES" dirty="0"/>
          </a:p>
        </p:txBody>
      </p:sp>
    </p:spTree>
    <p:extLst>
      <p:ext uri="{BB962C8B-B14F-4D97-AF65-F5344CB8AC3E}">
        <p14:creationId xmlns:p14="http://schemas.microsoft.com/office/powerpoint/2010/main" val="11898048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80</a:t>
            </a:fld>
            <a:endParaRPr lang="es-ES" dirty="0"/>
          </a:p>
        </p:txBody>
      </p:sp>
    </p:spTree>
    <p:extLst>
      <p:ext uri="{BB962C8B-B14F-4D97-AF65-F5344CB8AC3E}">
        <p14:creationId xmlns:p14="http://schemas.microsoft.com/office/powerpoint/2010/main" val="16726911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81</a:t>
            </a:fld>
            <a:endParaRPr lang="es-ES" dirty="0"/>
          </a:p>
        </p:txBody>
      </p:sp>
    </p:spTree>
    <p:extLst>
      <p:ext uri="{BB962C8B-B14F-4D97-AF65-F5344CB8AC3E}">
        <p14:creationId xmlns:p14="http://schemas.microsoft.com/office/powerpoint/2010/main" val="21050834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82</a:t>
            </a:fld>
            <a:endParaRPr lang="es-ES" dirty="0"/>
          </a:p>
        </p:txBody>
      </p:sp>
    </p:spTree>
    <p:extLst>
      <p:ext uri="{BB962C8B-B14F-4D97-AF65-F5344CB8AC3E}">
        <p14:creationId xmlns:p14="http://schemas.microsoft.com/office/powerpoint/2010/main" val="30660873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83</a:t>
            </a:fld>
            <a:endParaRPr lang="es-ES" dirty="0"/>
          </a:p>
        </p:txBody>
      </p:sp>
    </p:spTree>
    <p:extLst>
      <p:ext uri="{BB962C8B-B14F-4D97-AF65-F5344CB8AC3E}">
        <p14:creationId xmlns:p14="http://schemas.microsoft.com/office/powerpoint/2010/main" val="35833771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84</a:t>
            </a:fld>
            <a:endParaRPr lang="es-ES" dirty="0"/>
          </a:p>
        </p:txBody>
      </p:sp>
    </p:spTree>
    <p:extLst>
      <p:ext uri="{BB962C8B-B14F-4D97-AF65-F5344CB8AC3E}">
        <p14:creationId xmlns:p14="http://schemas.microsoft.com/office/powerpoint/2010/main" val="11957297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85</a:t>
            </a:fld>
            <a:endParaRPr lang="es-ES" dirty="0"/>
          </a:p>
        </p:txBody>
      </p:sp>
    </p:spTree>
    <p:extLst>
      <p:ext uri="{BB962C8B-B14F-4D97-AF65-F5344CB8AC3E}">
        <p14:creationId xmlns:p14="http://schemas.microsoft.com/office/powerpoint/2010/main" val="21396297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86</a:t>
            </a:fld>
            <a:endParaRPr lang="es-ES" dirty="0"/>
          </a:p>
        </p:txBody>
      </p:sp>
    </p:spTree>
    <p:extLst>
      <p:ext uri="{BB962C8B-B14F-4D97-AF65-F5344CB8AC3E}">
        <p14:creationId xmlns:p14="http://schemas.microsoft.com/office/powerpoint/2010/main" val="36720616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87</a:t>
            </a:fld>
            <a:endParaRPr lang="es-ES" dirty="0"/>
          </a:p>
        </p:txBody>
      </p:sp>
    </p:spTree>
    <p:extLst>
      <p:ext uri="{BB962C8B-B14F-4D97-AF65-F5344CB8AC3E}">
        <p14:creationId xmlns:p14="http://schemas.microsoft.com/office/powerpoint/2010/main" val="40655842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88</a:t>
            </a:fld>
            <a:endParaRPr lang="es-ES" dirty="0"/>
          </a:p>
        </p:txBody>
      </p:sp>
    </p:spTree>
    <p:extLst>
      <p:ext uri="{BB962C8B-B14F-4D97-AF65-F5344CB8AC3E}">
        <p14:creationId xmlns:p14="http://schemas.microsoft.com/office/powerpoint/2010/main" val="26716919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89</a:t>
            </a:fld>
            <a:endParaRPr lang="es-ES" dirty="0"/>
          </a:p>
        </p:txBody>
      </p:sp>
    </p:spTree>
    <p:extLst>
      <p:ext uri="{BB962C8B-B14F-4D97-AF65-F5344CB8AC3E}">
        <p14:creationId xmlns:p14="http://schemas.microsoft.com/office/powerpoint/2010/main" val="9441887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91</a:t>
            </a:fld>
            <a:endParaRPr lang="es-ES" dirty="0"/>
          </a:p>
        </p:txBody>
      </p:sp>
    </p:spTree>
    <p:extLst>
      <p:ext uri="{BB962C8B-B14F-4D97-AF65-F5344CB8AC3E}">
        <p14:creationId xmlns:p14="http://schemas.microsoft.com/office/powerpoint/2010/main" val="21116618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92</a:t>
            </a:fld>
            <a:endParaRPr lang="es-ES" dirty="0"/>
          </a:p>
        </p:txBody>
      </p:sp>
    </p:spTree>
    <p:extLst>
      <p:ext uri="{BB962C8B-B14F-4D97-AF65-F5344CB8AC3E}">
        <p14:creationId xmlns:p14="http://schemas.microsoft.com/office/powerpoint/2010/main" val="1034938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93</a:t>
            </a:fld>
            <a:endParaRPr lang="es-ES" dirty="0"/>
          </a:p>
        </p:txBody>
      </p:sp>
    </p:spTree>
    <p:extLst>
      <p:ext uri="{BB962C8B-B14F-4D97-AF65-F5344CB8AC3E}">
        <p14:creationId xmlns:p14="http://schemas.microsoft.com/office/powerpoint/2010/main" val="28554216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94</a:t>
            </a:fld>
            <a:endParaRPr lang="es-ES" dirty="0"/>
          </a:p>
        </p:txBody>
      </p:sp>
    </p:spTree>
    <p:extLst>
      <p:ext uri="{BB962C8B-B14F-4D97-AF65-F5344CB8AC3E}">
        <p14:creationId xmlns:p14="http://schemas.microsoft.com/office/powerpoint/2010/main" val="35438034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95</a:t>
            </a:fld>
            <a:endParaRPr lang="es-ES" dirty="0"/>
          </a:p>
        </p:txBody>
      </p:sp>
    </p:spTree>
    <p:extLst>
      <p:ext uri="{BB962C8B-B14F-4D97-AF65-F5344CB8AC3E}">
        <p14:creationId xmlns:p14="http://schemas.microsoft.com/office/powerpoint/2010/main" val="10271576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96</a:t>
            </a:fld>
            <a:endParaRPr lang="es-ES" dirty="0"/>
          </a:p>
        </p:txBody>
      </p:sp>
    </p:spTree>
    <p:extLst>
      <p:ext uri="{BB962C8B-B14F-4D97-AF65-F5344CB8AC3E}">
        <p14:creationId xmlns:p14="http://schemas.microsoft.com/office/powerpoint/2010/main" val="41937233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Piquio</a:t>
            </a:r>
          </a:p>
          <a:p>
            <a:endParaRPr lang="es-ES" dirty="0"/>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97</a:t>
            </a:fld>
            <a:endParaRPr lang="es-ES" dirty="0"/>
          </a:p>
        </p:txBody>
      </p:sp>
    </p:spTree>
    <p:extLst>
      <p:ext uri="{BB962C8B-B14F-4D97-AF65-F5344CB8AC3E}">
        <p14:creationId xmlns:p14="http://schemas.microsoft.com/office/powerpoint/2010/main" val="17809460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del Piquio.</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98</a:t>
            </a:fld>
            <a:endParaRPr lang="es-ES" dirty="0"/>
          </a:p>
        </p:txBody>
      </p:sp>
    </p:spTree>
    <p:extLst>
      <p:ext uri="{BB962C8B-B14F-4D97-AF65-F5344CB8AC3E}">
        <p14:creationId xmlns:p14="http://schemas.microsoft.com/office/powerpoint/2010/main" val="4536155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antander.-Palacio de la Magdalena.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101</a:t>
            </a:fld>
            <a:endParaRPr lang="es-ES" dirty="0"/>
          </a:p>
        </p:txBody>
      </p:sp>
    </p:spTree>
    <p:extLst>
      <p:ext uri="{BB962C8B-B14F-4D97-AF65-F5344CB8AC3E}">
        <p14:creationId xmlns:p14="http://schemas.microsoft.com/office/powerpoint/2010/main" val="40971162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antander.-Palacio de la Magdalena.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103</a:t>
            </a:fld>
            <a:endParaRPr lang="es-ES" dirty="0"/>
          </a:p>
        </p:txBody>
      </p:sp>
    </p:spTree>
    <p:extLst>
      <p:ext uri="{BB962C8B-B14F-4D97-AF65-F5344CB8AC3E}">
        <p14:creationId xmlns:p14="http://schemas.microsoft.com/office/powerpoint/2010/main" val="254935452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antander.-Palacio de la Magdalena.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104</a:t>
            </a:fld>
            <a:endParaRPr lang="es-ES" dirty="0"/>
          </a:p>
        </p:txBody>
      </p:sp>
    </p:spTree>
    <p:extLst>
      <p:ext uri="{BB962C8B-B14F-4D97-AF65-F5344CB8AC3E}">
        <p14:creationId xmlns:p14="http://schemas.microsoft.com/office/powerpoint/2010/main" val="36416852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antander.-Palacio de la Magdalena.</a:t>
            </a:r>
          </a:p>
        </p:txBody>
      </p:sp>
      <p:sp>
        <p:nvSpPr>
          <p:cNvPr id="4" name="3 Marcador de número de diapositiva"/>
          <p:cNvSpPr>
            <a:spLocks noGrp="1"/>
          </p:cNvSpPr>
          <p:nvPr>
            <p:ph type="sldNum" sz="quarter" idx="10"/>
          </p:nvPr>
        </p:nvSpPr>
        <p:spPr/>
        <p:txBody>
          <a:bodyPr/>
          <a:lstStyle/>
          <a:p>
            <a:fld id="{16900E1E-DDED-426E-AB07-F4F8EEC5B8C7}" type="slidenum">
              <a:rPr lang="es-ES" smtClean="0"/>
              <a:t>106</a:t>
            </a:fld>
            <a:endParaRPr lang="es-ES" dirty="0"/>
          </a:p>
        </p:txBody>
      </p:sp>
    </p:spTree>
    <p:extLst>
      <p:ext uri="{BB962C8B-B14F-4D97-AF65-F5344CB8AC3E}">
        <p14:creationId xmlns:p14="http://schemas.microsoft.com/office/powerpoint/2010/main" val="3198246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4447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3712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1473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15770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27163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82795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9361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50794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2605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77851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7746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1228961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606480" cy="3312368"/>
          </a:xfrm>
        </p:spPr>
        <p:txBody>
          <a:bodyPr>
            <a:noAutofit/>
          </a:bodyPr>
          <a:lstStyle/>
          <a:p>
            <a:r>
              <a:rPr lang="es-ES" sz="3200" dirty="0"/>
              <a:t>EUROPA.-LA VUELTA AL MUNDO EN 885 JARDINES.-ESPAÑA.-SANTANDER.-</a:t>
            </a:r>
            <a:r>
              <a:rPr lang="es-ES" sz="3600" dirty="0"/>
              <a:t>Jardines de Pereda.-Jardines del Piquio.-Palacio de la Magdalena</a:t>
            </a:r>
          </a:p>
        </p:txBody>
      </p:sp>
      <p:sp>
        <p:nvSpPr>
          <p:cNvPr id="3" name="2 Subtítulo"/>
          <p:cNvSpPr>
            <a:spLocks noGrp="1"/>
          </p:cNvSpPr>
          <p:nvPr>
            <p:ph type="subTitle" idx="1"/>
          </p:nvPr>
        </p:nvSpPr>
        <p:spPr>
          <a:xfrm>
            <a:off x="4067944" y="5003322"/>
            <a:ext cx="4390256" cy="1371600"/>
          </a:xfrm>
        </p:spPr>
        <p:txBody>
          <a:bodyPr>
            <a:normAutofit fontScale="92500"/>
          </a:bodyPr>
          <a:lstStyle/>
          <a:p>
            <a:r>
              <a:rPr lang="es-ES" dirty="0"/>
              <a:t>Selección de textos y fotografías por</a:t>
            </a:r>
          </a:p>
          <a:p>
            <a:r>
              <a:rPr lang="es-ES" sz="2800" dirty="0"/>
              <a:t>JOSE ELIAS BONELLS</a:t>
            </a:r>
          </a:p>
          <a:p>
            <a:r>
              <a:rPr lang="es-ES" dirty="0"/>
              <a:t>Chopin</a:t>
            </a:r>
          </a:p>
        </p:txBody>
      </p:sp>
    </p:spTree>
    <p:extLst>
      <p:ext uri="{BB962C8B-B14F-4D97-AF65-F5344CB8AC3E}">
        <p14:creationId xmlns:p14="http://schemas.microsoft.com/office/powerpoint/2010/main" val="3314112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Pereda</a:t>
            </a:r>
          </a:p>
        </p:txBody>
      </p:sp>
      <p:sp>
        <p:nvSpPr>
          <p:cNvPr id="3" name="2 Marcador de contenido"/>
          <p:cNvSpPr>
            <a:spLocks noGrp="1"/>
          </p:cNvSpPr>
          <p:nvPr>
            <p:ph sz="quarter" idx="1"/>
          </p:nvPr>
        </p:nvSpPr>
        <p:spPr/>
        <p:txBody>
          <a:bodyPr/>
          <a:lstStyle/>
          <a:p>
            <a:r>
              <a:rPr lang="es-ES" dirty="0"/>
              <a:t>El paseo de Pereda es una extensa calle de la ciudad de Santander, en Cantabria (España). Situada en el centro urbano, alberga un largo paseo paralelo a línea del muelle, y llega hasta Puertochico. Se contempla a lo largo del mismo todo el esplendor de la bahía de Santander.</a:t>
            </a:r>
          </a:p>
          <a:p>
            <a:r>
              <a:rPr lang="es-ES" dirty="0"/>
              <a:t>El incendio de 1941 no afectó a esta vía céntrica, por lo que es una de las más antiguas de la ciudad. Forma un conjunto de edificaciones que van desde fines del siglo XVIII a principios del siglo XX. Hace unos años fue declarado Conjunto Histórico-Artístico.</a:t>
            </a:r>
          </a:p>
        </p:txBody>
      </p:sp>
    </p:spTree>
    <p:extLst>
      <p:ext uri="{BB962C8B-B14F-4D97-AF65-F5344CB8AC3E}">
        <p14:creationId xmlns:p14="http://schemas.microsoft.com/office/powerpoint/2010/main" val="664512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el siglo XIX, lo que hoy es el paseo de Pereda, eran muelles mercantiles y los bajos de los edificios eran ocupados por almacenes, navieros y comerciantes. En el paseo de Pereda se encuentran algunos de los edificios más emblemáticos y bellos de la ciudad como el Palacio de la Compañía Trasatlántica Española, destinado en el siglo XIX como hotel, aunque su destino inicial no llegaría a producirse nunca.</a:t>
            </a:r>
          </a:p>
          <a:p>
            <a:r>
              <a:rPr lang="es-ES" dirty="0"/>
              <a:t>Cabe destacar también el edificio que se destina a sede central del Banco de Santander, obra del arquitecto Javier González de Riancho, con popular arco sobre la calle del Martillo y coronado con esculturas de Planes, fue construido sobre 1940.</a:t>
            </a:r>
          </a:p>
        </p:txBody>
      </p:sp>
    </p:spTree>
    <p:extLst>
      <p:ext uri="{BB962C8B-B14F-4D97-AF65-F5344CB8AC3E}">
        <p14:creationId xmlns:p14="http://schemas.microsoft.com/office/powerpoint/2010/main" val="74259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Con la construcción en sus aledaños del que pretende ser un centro de arte de referencia mundial, el Centro Botín de Arte y Cultura, se llevará a cabo una reforma de los jardines a cargo del paisajista Fernando Caruncho, cuya finalización está prevista para 2014. Entonces los nuevos jardines de Pereda duplicará su superficie actual de 48.000 m2, doblando las zonas estanciales y triplicando las zonas verdes, al soterrarse parte del tráfico rodado mediante un túnel</a:t>
            </a:r>
          </a:p>
        </p:txBody>
      </p:sp>
    </p:spTree>
    <p:extLst>
      <p:ext uri="{BB962C8B-B14F-4D97-AF65-F5344CB8AC3E}">
        <p14:creationId xmlns:p14="http://schemas.microsoft.com/office/powerpoint/2010/main" val="110063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Otro atractivo importante del lugar, son los jardines de Pereda. Tanto el paseo como los jardines fueron dedicados al novelista cántabro José María de Pereda. Los actuales jardines se levantan sobre el antiguo puerto de la ciudad y sus muelles mercantiles. Destaca la escultura de José María de Pereda, realizada por Lorenzo Coullaut Valera, en los jardines. Los grabados que se ven rodeando al busto de Pereda, representan escenas de sus obras.</a:t>
            </a:r>
          </a:p>
          <a:p>
            <a:r>
              <a:rPr lang="es-ES" dirty="0"/>
              <a:t>Los jardines se caracterizan por las arboladas de más de 200 árboles en su conjunto que sirven de refugio desde septiembre a marzo a miles de pequeños estorninos, típicos del invierno de Santander.</a:t>
            </a:r>
          </a:p>
        </p:txBody>
      </p:sp>
    </p:spTree>
    <p:extLst>
      <p:ext uri="{BB962C8B-B14F-4D97-AF65-F5344CB8AC3E}">
        <p14:creationId xmlns:p14="http://schemas.microsoft.com/office/powerpoint/2010/main" val="132823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689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12637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0205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9786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0940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787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677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437186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6" y="57147"/>
            <a:ext cx="9110663" cy="6858000"/>
          </a:xfrm>
          <a:prstGeom prst="rect">
            <a:avLst/>
          </a:prstGeom>
        </p:spPr>
      </p:pic>
    </p:spTree>
    <p:extLst>
      <p:ext uri="{BB962C8B-B14F-4D97-AF65-F5344CB8AC3E}">
        <p14:creationId xmlns:p14="http://schemas.microsoft.com/office/powerpoint/2010/main" val="3203581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4888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1"/>
          </a:xfrm>
          <a:prstGeom prst="rect">
            <a:avLst/>
          </a:prstGeom>
        </p:spPr>
      </p:pic>
    </p:spTree>
    <p:extLst>
      <p:ext uri="{BB962C8B-B14F-4D97-AF65-F5344CB8AC3E}">
        <p14:creationId xmlns:p14="http://schemas.microsoft.com/office/powerpoint/2010/main" val="3663781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6"/>
            <a:ext cx="9144000" cy="6786563"/>
          </a:xfrm>
          <a:prstGeom prst="rect">
            <a:avLst/>
          </a:prstGeom>
        </p:spPr>
      </p:pic>
    </p:spTree>
    <p:extLst>
      <p:ext uri="{BB962C8B-B14F-4D97-AF65-F5344CB8AC3E}">
        <p14:creationId xmlns:p14="http://schemas.microsoft.com/office/powerpoint/2010/main" val="3599717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768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719" b="13125"/>
          <a:stretch/>
        </p:blipFill>
        <p:spPr>
          <a:xfrm>
            <a:off x="-1" y="0"/>
            <a:ext cx="9301163" cy="6957392"/>
          </a:xfrm>
          <a:prstGeom prst="rect">
            <a:avLst/>
          </a:prstGeom>
        </p:spPr>
      </p:pic>
    </p:spTree>
    <p:extLst>
      <p:ext uri="{BB962C8B-B14F-4D97-AF65-F5344CB8AC3E}">
        <p14:creationId xmlns:p14="http://schemas.microsoft.com/office/powerpoint/2010/main" val="235050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834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4" y="0"/>
            <a:ext cx="9144000" cy="6865987"/>
          </a:xfrm>
          <a:prstGeom prst="rect">
            <a:avLst/>
          </a:prstGeom>
        </p:spPr>
      </p:pic>
    </p:spTree>
    <p:extLst>
      <p:ext uri="{BB962C8B-B14F-4D97-AF65-F5344CB8AC3E}">
        <p14:creationId xmlns:p14="http://schemas.microsoft.com/office/powerpoint/2010/main" val="596468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413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755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92215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537005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1"/>
          </a:xfrm>
          <a:prstGeom prst="rect">
            <a:avLst/>
          </a:prstGeom>
        </p:spPr>
      </p:pic>
    </p:spTree>
    <p:extLst>
      <p:ext uri="{BB962C8B-B14F-4D97-AF65-F5344CB8AC3E}">
        <p14:creationId xmlns:p14="http://schemas.microsoft.com/office/powerpoint/2010/main" val="2394147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3976024"/>
          </a:xfrm>
          <a:prstGeom prst="rect">
            <a:avLst/>
          </a:prstGeom>
        </p:spPr>
      </p:pic>
    </p:spTree>
    <p:extLst>
      <p:ext uri="{BB962C8B-B14F-4D97-AF65-F5344CB8AC3E}">
        <p14:creationId xmlns:p14="http://schemas.microsoft.com/office/powerpoint/2010/main" val="2365132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96164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21"/>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0"/>
            <a:ext cx="4000500" cy="316994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3169944"/>
            <a:ext cx="4000500" cy="3688056"/>
          </a:xfrm>
          <a:prstGeom prst="rect">
            <a:avLst/>
          </a:prstGeom>
        </p:spPr>
      </p:pic>
    </p:spTree>
    <p:extLst>
      <p:ext uri="{BB962C8B-B14F-4D97-AF65-F5344CB8AC3E}">
        <p14:creationId xmlns:p14="http://schemas.microsoft.com/office/powerpoint/2010/main" val="3542890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403941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8391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723508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475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71977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721953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200799"/>
          </a:xfrm>
          <a:prstGeom prst="rect">
            <a:avLst/>
          </a:prstGeom>
        </p:spPr>
      </p:pic>
    </p:spTree>
    <p:extLst>
      <p:ext uri="{BB962C8B-B14F-4D97-AF65-F5344CB8AC3E}">
        <p14:creationId xmlns:p14="http://schemas.microsoft.com/office/powerpoint/2010/main" val="2868886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3131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32656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546122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6614970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873362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439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31165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79130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750689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6026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01530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2563371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6250" b="7764"/>
          <a:stretch/>
        </p:blipFill>
        <p:spPr>
          <a:xfrm>
            <a:off x="0" y="0"/>
            <a:ext cx="9684568" cy="6957392"/>
          </a:xfrm>
          <a:prstGeom prst="rect">
            <a:avLst/>
          </a:prstGeom>
        </p:spPr>
      </p:pic>
    </p:spTree>
    <p:extLst>
      <p:ext uri="{BB962C8B-B14F-4D97-AF65-F5344CB8AC3E}">
        <p14:creationId xmlns:p14="http://schemas.microsoft.com/office/powerpoint/2010/main" val="3982076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7551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117947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3311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del Piquio</a:t>
            </a:r>
          </a:p>
        </p:txBody>
      </p:sp>
      <p:sp>
        <p:nvSpPr>
          <p:cNvPr id="3" name="2 Marcador de contenido"/>
          <p:cNvSpPr>
            <a:spLocks noGrp="1"/>
          </p:cNvSpPr>
          <p:nvPr>
            <p:ph sz="quarter" idx="1"/>
          </p:nvPr>
        </p:nvSpPr>
        <p:spPr/>
        <p:txBody>
          <a:bodyPr>
            <a:normAutofit lnSpcReduction="10000"/>
          </a:bodyPr>
          <a:lstStyle/>
          <a:p>
            <a:r>
              <a:rPr lang="es-ES" dirty="0"/>
              <a:t>Fueron construidos por el arquitecto Ramiro Sainz Martínez e inaugurados hacia 1925. Parten el paseo y las playas de El Sardinero en dos y se han erigido como uno de los nombres más característicos de la ciudad. </a:t>
            </a:r>
          </a:p>
          <a:p>
            <a:r>
              <a:rPr lang="es-ES" dirty="0"/>
              <a:t>Desde canales de comunicación locales hasta productos gastronómicos han escogido este nombre. En realidad, dividen las llamadas primera y segunda (playas de El Sardinero). </a:t>
            </a:r>
          </a:p>
          <a:p>
            <a:r>
              <a:rPr lang="es-ES" dirty="0"/>
              <a:t>Además, las espectaculares vistas hacia mar adentro dejan ver en la inmensidad de su mirador toda la costa de la ciudad, desde el faro de Santander hasta la playa de El Camello..</a:t>
            </a:r>
          </a:p>
        </p:txBody>
      </p:sp>
    </p:spTree>
    <p:extLst>
      <p:ext uri="{BB962C8B-B14F-4D97-AF65-F5344CB8AC3E}">
        <p14:creationId xmlns:p14="http://schemas.microsoft.com/office/powerpoint/2010/main" val="23687511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Originalmente creados por el arquitecto municipal D. Ramiro Sainz Martínez en 1925, los Jardines de Piquío han sufrido posteriores modificaciones conservando y respetando el trazado original. Con el fin de la Guerra Civil, los terrenos de Piquío fueron acondicionados como jardines, aunque fue en el segundo decenio del S. XX cuando se efectuó la definitiva transformación que culminó en una serie de rampas, escalinatas, plataformas y miradores junto a pérgolas ornamentales, complementando así un conjunto de elementos armónico con el paisaje de todo el entorno.</a:t>
            </a:r>
          </a:p>
        </p:txBody>
      </p:sp>
    </p:spTree>
    <p:extLst>
      <p:ext uri="{BB962C8B-B14F-4D97-AF65-F5344CB8AC3E}">
        <p14:creationId xmlns:p14="http://schemas.microsoft.com/office/powerpoint/2010/main" val="23544129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Los Jardines de Piquío se encuentran en la Avenida Fernández Castañeda, al lado de la Plaza de las Brisas, entre la primera y la segunda playa de El Sardinero. Su nombre es debido a la peculiar forma que simula el pico de un barco adentrándose en el mar. Antiguamente el parque era conocido como Piquillo o Punta del Rostro.</a:t>
            </a:r>
          </a:p>
          <a:p>
            <a:r>
              <a:rPr lang="es-ES" dirty="0"/>
              <a:t>Los preciosos jardines y la pérgola que rodea el promontorio hacen una de las postales más bonitas de la ciudad.</a:t>
            </a:r>
          </a:p>
          <a:p>
            <a:r>
              <a:rPr lang="es-ES" dirty="0"/>
              <a:t>Tiene una extensión de 11.690 m² en los que abunda la vegetación y donde se pueden observar eucaliptos, yucas, tamarindos y palmeras entre otras especies arbóreas. </a:t>
            </a:r>
          </a:p>
        </p:txBody>
      </p:sp>
    </p:spTree>
    <p:extLst>
      <p:ext uri="{BB962C8B-B14F-4D97-AF65-F5344CB8AC3E}">
        <p14:creationId xmlns:p14="http://schemas.microsoft.com/office/powerpoint/2010/main" val="2157192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la parte exterior que da al paseo hay una hilera de tarays entre los cuales se yergue un viejo eucalipto de 4.20m de diámetro. </a:t>
            </a:r>
          </a:p>
          <a:p>
            <a:r>
              <a:rPr lang="es-ES" dirty="0"/>
              <a:t>El Taray es un arbusto de 3-4 metros con ramas largas y flexibles, hojas diminutas y flores en color blanco o rosa pálido. En la zona interior del parque entre otras especies destaca un olmo que sobrepasa los dos metros de altura.</a:t>
            </a:r>
          </a:p>
          <a:p>
            <a:r>
              <a:rPr lang="es-ES" dirty="0"/>
              <a:t>Además de la vegetación, otro de los elementos destacados es sin duda su mirador. Un balcón rodeado de pérgolas a modo de túnel vegetal, desde el que se observan unas vistas increíbles sobre las dos playas de El Sardinero, así como la Isla de Moura, el faro de Cabo Menor, la península de La Magdalena y el Parque de Mata leñas.</a:t>
            </a:r>
          </a:p>
        </p:txBody>
      </p:sp>
    </p:spTree>
    <p:extLst>
      <p:ext uri="{BB962C8B-B14F-4D97-AF65-F5344CB8AC3E}">
        <p14:creationId xmlns:p14="http://schemas.microsoft.com/office/powerpoint/2010/main" val="3239594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336704"/>
          </a:xfrm>
        </p:spPr>
        <p:txBody>
          <a:bodyPr>
            <a:normAutofit lnSpcReduction="10000"/>
          </a:bodyPr>
          <a:lstStyle/>
          <a:p>
            <a:r>
              <a:rPr lang="es-ES" dirty="0"/>
              <a:t>Pero además podemos encontrar pequeñas sorpresas. En la parte del mirador que se orienta al mar nos espera una singular mesa de piedra circular. Se trata de “La Mesa Zodiacal”, un trabajo del ceramista D. Víctor González, donde están representados con forma de animales los doce signos zodiacales. </a:t>
            </a:r>
          </a:p>
          <a:p>
            <a:r>
              <a:rPr lang="es-ES" dirty="0"/>
              <a:t>Otro de los elementos que llaman la atención, esta vez en la zona interior del parque, es el monumento astronómico “bola del mundo”. Un monumento que en realidad se trata de un potente instrumento astronómico llamado “Tierra Paralela”. Consiste en una esfera de piedra caliza, de 65 centímetros de diámetro, esculpida en una sola pieza, en la que se representan los océanos, continentes y líneas de referencia configurando el mapa del mundo. Además funciona como reloj de Sol.</a:t>
            </a:r>
          </a:p>
        </p:txBody>
      </p:sp>
    </p:spTree>
    <p:extLst>
      <p:ext uri="{BB962C8B-B14F-4D97-AF65-F5344CB8AC3E}">
        <p14:creationId xmlns:p14="http://schemas.microsoft.com/office/powerpoint/2010/main" val="705617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Los Jardines de Piquío están perfectamente cuidados por lo que es una gozada visitarlos. Unos jardines donde de día el contraste de verdes de los árboles y arbustos se mezcla con el colorido de las flores y el precioso azul del Mar Cantábrico de fondo, y durante las noches nos sorprende gracias a su preciosa iluminación que lo convierte en un lugar mágico.</a:t>
            </a:r>
          </a:p>
          <a:p>
            <a:r>
              <a:rPr lang="es-ES" dirty="0"/>
              <a:t>Los Jardines de Piquío es uno de esos lugares que no puedes dejar de visitar si te acercas hasta Santander. Es una bonita zona para descansar en uno de sus bancos o simplemente recrear la vista contemplando este marco incomparable de belleza natural. Un rincón precioso junto al mar desde donde se obtienen las mejores vistas sobre El Sardinero, y donde de noche, su magnífica iluminación lo convierte en un lugar lleno de magia</a:t>
            </a:r>
          </a:p>
          <a:p>
            <a:pPr marL="0" indent="0">
              <a:buNone/>
            </a:pPr>
            <a:endParaRPr lang="es-ES" dirty="0"/>
          </a:p>
        </p:txBody>
      </p:sp>
    </p:spTree>
    <p:extLst>
      <p:ext uri="{BB962C8B-B14F-4D97-AF65-F5344CB8AC3E}">
        <p14:creationId xmlns:p14="http://schemas.microsoft.com/office/powerpoint/2010/main" val="30116762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583" r="10583"/>
          <a:stretch/>
        </p:blipFill>
        <p:spPr>
          <a:xfrm>
            <a:off x="-1038350" y="0"/>
            <a:ext cx="10182349" cy="6858000"/>
          </a:xfrm>
          <a:prstGeom prst="rect">
            <a:avLst/>
          </a:prstGeom>
        </p:spPr>
      </p:pic>
    </p:spTree>
    <p:extLst>
      <p:ext uri="{BB962C8B-B14F-4D97-AF65-F5344CB8AC3E}">
        <p14:creationId xmlns:p14="http://schemas.microsoft.com/office/powerpoint/2010/main" val="16316674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845" t="4167" r="1914" b="8542"/>
          <a:stretch/>
        </p:blipFill>
        <p:spPr>
          <a:xfrm>
            <a:off x="0" y="0"/>
            <a:ext cx="9143999" cy="6858000"/>
          </a:xfrm>
          <a:prstGeom prst="rect">
            <a:avLst/>
          </a:prstGeom>
        </p:spPr>
      </p:pic>
    </p:spTree>
    <p:extLst>
      <p:ext uri="{BB962C8B-B14F-4D97-AF65-F5344CB8AC3E}">
        <p14:creationId xmlns:p14="http://schemas.microsoft.com/office/powerpoint/2010/main" val="26652070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748"/>
          <a:stretch/>
        </p:blipFill>
        <p:spPr>
          <a:xfrm>
            <a:off x="61912" y="2309812"/>
            <a:ext cx="9048750" cy="45481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38" y="0"/>
            <a:ext cx="9144000" cy="2623185"/>
          </a:xfrm>
          <a:prstGeom prst="rect">
            <a:avLst/>
          </a:prstGeom>
        </p:spPr>
      </p:pic>
    </p:spTree>
    <p:extLst>
      <p:ext uri="{BB962C8B-B14F-4D97-AF65-F5344CB8AC3E}">
        <p14:creationId xmlns:p14="http://schemas.microsoft.com/office/powerpoint/2010/main" val="19318926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555023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69476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845479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4384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719" b="13125"/>
          <a:stretch/>
        </p:blipFill>
        <p:spPr>
          <a:xfrm>
            <a:off x="-1" y="0"/>
            <a:ext cx="9301163" cy="6858000"/>
          </a:xfrm>
          <a:prstGeom prst="rect">
            <a:avLst/>
          </a:prstGeom>
        </p:spPr>
      </p:pic>
    </p:spTree>
    <p:extLst>
      <p:ext uri="{BB962C8B-B14F-4D97-AF65-F5344CB8AC3E}">
        <p14:creationId xmlns:p14="http://schemas.microsoft.com/office/powerpoint/2010/main" val="3256834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723042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4838"/>
          </a:xfrm>
          <a:prstGeom prst="rect">
            <a:avLst/>
          </a:prstGeom>
        </p:spPr>
      </p:pic>
    </p:spTree>
    <p:extLst>
      <p:ext uri="{BB962C8B-B14F-4D97-AF65-F5344CB8AC3E}">
        <p14:creationId xmlns:p14="http://schemas.microsoft.com/office/powerpoint/2010/main" val="6271054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851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19924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51789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56143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68852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32330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51845"/>
            <a:ext cx="9251504" cy="3463290"/>
          </a:xfrm>
          <a:prstGeom prst="rect">
            <a:avLst/>
          </a:prstGeom>
        </p:spPr>
      </p:pic>
    </p:spTree>
    <p:extLst>
      <p:ext uri="{BB962C8B-B14F-4D97-AF65-F5344CB8AC3E}">
        <p14:creationId xmlns:p14="http://schemas.microsoft.com/office/powerpoint/2010/main" val="26633858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45"/>
            <a:ext cx="9144000" cy="341585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4" y="3429001"/>
            <a:ext cx="9144000" cy="3429000"/>
          </a:xfrm>
          <a:prstGeom prst="rect">
            <a:avLst/>
          </a:prstGeom>
        </p:spPr>
      </p:pic>
    </p:spTree>
    <p:extLst>
      <p:ext uri="{BB962C8B-B14F-4D97-AF65-F5344CB8AC3E}">
        <p14:creationId xmlns:p14="http://schemas.microsoft.com/office/powerpoint/2010/main" val="38919743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7830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94063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 y="0"/>
            <a:ext cx="9137668" cy="6858000"/>
          </a:xfrm>
          <a:prstGeom prst="rect">
            <a:avLst/>
          </a:prstGeom>
        </p:spPr>
      </p:pic>
    </p:spTree>
    <p:extLst>
      <p:ext uri="{BB962C8B-B14F-4D97-AF65-F5344CB8AC3E}">
        <p14:creationId xmlns:p14="http://schemas.microsoft.com/office/powerpoint/2010/main" val="22091118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6480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4950" cy="6974632"/>
          </a:xfrm>
          <a:prstGeom prst="rect">
            <a:avLst/>
          </a:prstGeom>
        </p:spPr>
      </p:pic>
    </p:spTree>
    <p:extLst>
      <p:ext uri="{BB962C8B-B14F-4D97-AF65-F5344CB8AC3E}">
        <p14:creationId xmlns:p14="http://schemas.microsoft.com/office/powerpoint/2010/main" val="22682849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01704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3047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8847"/>
          </a:xfrm>
          <a:prstGeom prst="rect">
            <a:avLst/>
          </a:prstGeom>
        </p:spPr>
      </p:pic>
    </p:spTree>
    <p:extLst>
      <p:ext uri="{BB962C8B-B14F-4D97-AF65-F5344CB8AC3E}">
        <p14:creationId xmlns:p14="http://schemas.microsoft.com/office/powerpoint/2010/main" val="31798551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96536" cy="7056784"/>
          </a:xfrm>
          <a:prstGeom prst="rect">
            <a:avLst/>
          </a:prstGeom>
        </p:spPr>
      </p:pic>
    </p:spTree>
    <p:extLst>
      <p:ext uri="{BB962C8B-B14F-4D97-AF65-F5344CB8AC3E}">
        <p14:creationId xmlns:p14="http://schemas.microsoft.com/office/powerpoint/2010/main" val="3346141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7831057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0883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13370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7"/>
          </a:xfrm>
          <a:prstGeom prst="rect">
            <a:avLst/>
          </a:prstGeom>
        </p:spPr>
      </p:pic>
    </p:spTree>
    <p:extLst>
      <p:ext uri="{BB962C8B-B14F-4D97-AF65-F5344CB8AC3E}">
        <p14:creationId xmlns:p14="http://schemas.microsoft.com/office/powerpoint/2010/main" val="2291959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1" y="0"/>
            <a:ext cx="9144000" cy="346329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63290"/>
            <a:ext cx="9144000" cy="339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3885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94687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12" y="0"/>
            <a:ext cx="9069388" cy="6858000"/>
          </a:xfrm>
          <a:prstGeom prst="rect">
            <a:avLst/>
          </a:prstGeom>
        </p:spPr>
      </p:pic>
    </p:spTree>
    <p:extLst>
      <p:ext uri="{BB962C8B-B14F-4D97-AF65-F5344CB8AC3E}">
        <p14:creationId xmlns:p14="http://schemas.microsoft.com/office/powerpoint/2010/main" val="37355313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0312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54100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2875"/>
            <a:ext cx="9144000" cy="6572250"/>
          </a:xfrm>
          <a:prstGeom prst="rect">
            <a:avLst/>
          </a:prstGeom>
        </p:spPr>
      </p:pic>
    </p:spTree>
    <p:extLst>
      <p:ext uri="{BB962C8B-B14F-4D97-AF65-F5344CB8AC3E}">
        <p14:creationId xmlns:p14="http://schemas.microsoft.com/office/powerpoint/2010/main" val="37321767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921730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0884773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7613679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Santander.-Palacio de la Magdalena.</a:t>
            </a:r>
          </a:p>
        </p:txBody>
      </p:sp>
      <p:sp>
        <p:nvSpPr>
          <p:cNvPr id="3" name="2 Marcador de contenido"/>
          <p:cNvSpPr>
            <a:spLocks noGrp="1"/>
          </p:cNvSpPr>
          <p:nvPr>
            <p:ph sz="quarter" idx="1"/>
          </p:nvPr>
        </p:nvSpPr>
        <p:spPr/>
        <p:txBody>
          <a:bodyPr/>
          <a:lstStyle/>
          <a:p>
            <a:r>
              <a:rPr lang="es-ES" dirty="0"/>
              <a:t>El Real Palacio de La Magdalena está situado en la península de la Magdalena, frente a la isla de Mouro, en Santander (España), y fue construido entre 1909 y 1911, por suscripción popular, para albergar a la familia real española. Obra de los arquitectos Javier González Riancho y Gonzalo Bringas Vega, se enclava en el lugar donde estuvo el antiguo fortín de San Salvador de Hano, que protegía la entrada a la bahía.</a:t>
            </a:r>
          </a:p>
        </p:txBody>
      </p:sp>
    </p:spTree>
    <p:extLst>
      <p:ext uri="{BB962C8B-B14F-4D97-AF65-F5344CB8AC3E}">
        <p14:creationId xmlns:p14="http://schemas.microsoft.com/office/powerpoint/2010/main" val="42470989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En 1977, con la compra de la península por parte del ayuntamiento de Santander, se le permite a la universidad utilizar tanto el palacio como las caballerizas, quedando el resto de la península como parque público municipal.</a:t>
            </a:r>
          </a:p>
          <a:p>
            <a:r>
              <a:rPr lang="es-ES" dirty="0"/>
              <a:t>Hoy la primera planta está dedicada a salas de conferencias modernamente equipadas, con salas de traducción, proyectores, etc.</a:t>
            </a:r>
          </a:p>
          <a:p>
            <a:r>
              <a:rPr lang="es-ES" dirty="0"/>
              <a:t> También disponen de comedor.</a:t>
            </a:r>
          </a:p>
        </p:txBody>
      </p:sp>
    </p:spTree>
    <p:extLst>
      <p:ext uri="{BB962C8B-B14F-4D97-AF65-F5344CB8AC3E}">
        <p14:creationId xmlns:p14="http://schemas.microsoft.com/office/powerpoint/2010/main" val="4121557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584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617971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803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6440714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1341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1996026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189</TotalTime>
  <Words>1827</Words>
  <Application>Microsoft Office PowerPoint</Application>
  <PresentationFormat>Presentación en pantalla (4:3)</PresentationFormat>
  <Paragraphs>206</Paragraphs>
  <Slides>106</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1_Default Theme</vt:lpstr>
      <vt:lpstr>EUROPA.-LA VUELTA AL MUNDO EN 885 JARDINES.-ESPAÑA.-SANTANDER.-Jardines de Pereda.-Jardines del Piquio.-Palacio de la Magdalena</vt:lpstr>
      <vt:lpstr>Jardines de Pereda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Piquio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Santander.-Palacio de la Magdalena.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JARDINES.-ESPAÑA.-SANTANDER.-</dc:title>
  <dc:creator>Josep</dc:creator>
  <cp:lastModifiedBy>Usuario</cp:lastModifiedBy>
  <cp:revision>12</cp:revision>
  <dcterms:created xsi:type="dcterms:W3CDTF">2015-12-11T09:05:52Z</dcterms:created>
  <dcterms:modified xsi:type="dcterms:W3CDTF">2018-03-11T08:55:16Z</dcterms:modified>
</cp:coreProperties>
</file>