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81B11-C7FE-493D-ACF8-C28C56666E83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66964-8E39-4003-87F2-70A905DAB4D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982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F0AE4C-0C37-40CB-BE1F-F55013668B7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84F40A-06F5-45D1-8F8D-C18BFECBBD2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4423FE-6A00-42D0-9FED-762341EA14E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3FA66E-E83B-4AE1-8B16-637EFFC898D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9435B5-36E1-426C-9A44-845D1B1267B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662D76-EBCE-4580-892C-3B8AEEB6D54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Sevilla.-Plaza de Pilatos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0227D5-ADB5-488E-B43A-6B7C4859A4C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CE469F-7309-4FEB-BABD-F533BBC6CCD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7B9E35-8D6B-439A-8ED0-36886EE6CC7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DCCD04-0080-4903-AAE5-2388EECA493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Pilatos.-Patio de Entrada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A0E43B-8992-4220-BD15-4732D19B5E0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Pilatos.-Entrada a las Caballerizas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D982CB-A155-4AE1-8025-1E4523F1F4F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Pilatos.-Abril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8C32E6-0754-40E7-9F4C-C422456168B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576EB9-8296-489F-8066-7AC1793ABA7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711A65-60A3-4D43-848A-64BEC35DC90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Pilatos.-Jazmines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E77C76-F9E2-4C65-9980-638AD9F1022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Pilatos.-Patio principal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A440D8-262A-471A-9F3D-1EBF3CFE8E6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8D7DE6-6405-4C64-BF23-696B5FFF9F1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B6578F-E1BF-4CC7-A52B-3AACDC51D8D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D3F88C-3FE6-486F-ABA3-6F8B65F4DF3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AF6217-76BE-4125-9EA4-5EBCA124F4E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FD0E77-CA48-4517-A7D2-A0C4A0778AB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60B4A0-93FF-4B66-98D6-192F2497BF4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C190AB-7209-4805-B569-87AC7071D0A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Pilatos.-Viola odorata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9DC2A6-BB59-4252-AF69-42477830705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A35D9A-CA0E-4C3F-84DC-30DCA29AB03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FC488E-74E0-47CC-8C6C-CE5832043A3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FAE24F-5F0F-4A6D-8080-1DEA71C01CA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00CF82-C5BC-4C59-9BE1-7B786662D2B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B4C5C9-8015-4C56-818A-6F76FB2F426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Pilatos.-Alberca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0B44E0-6172-4766-A962-928A14AB674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EB4400-04F6-43B9-A246-153AAA53CFE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E076BC-A407-4484-B16B-1BD876C611A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6C5A24-8D1B-4A40-B371-77DB06070D1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FBD83A-350C-45E9-A952-8C6EF79F98B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8BB0AE-A0CE-429A-A559-8843EEDB0F4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3258C6-C0C7-4408-BDE1-892E826DE54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 Rosal Cecil Brunner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621807-0779-41F7-8078-7765A80C41F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856B2E-A205-4131-83B3-8645EA73DE0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7A8288-2EE0-4482-A3BB-7C7F9342790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5859F-C4C3-40A7-B6FC-5C9274BD433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48A31A-4A2C-41EC-9D16-3354D723545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F0B207-2AE9-4BDB-BC27-1756121FD94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01920E-7FA0-45C1-AE15-B4AF756E43E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7DE387-592A-475A-80E2-B39206F1A6C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6FA961-E987-4CD2-97BE-BB104F7261B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69F4AC-437E-46F9-B91B-B2D62E9B7E1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C6C135-890E-4B89-BBF9-D0B2F489B39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499611-A3AA-4CDF-8AB3-D93B56D02DC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4C9455-144B-4E61-A9BA-D0D98238B45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C3F85D-91FA-4684-B57D-D0FF4D61CDE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5BBC35-321A-4CBC-AA51-F4752B9D34D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1F4CF7-EEE1-47B7-9679-C51EF5DF04A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41863A-73A7-4C8E-80DD-0E477BC729A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D6A923-F6AC-4FF2-A004-BF5C81C2842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Pilatos.-Higuera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FBFC38-42B1-45C2-86BB-003C0977D98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95E2B1-31F0-413E-A3FD-8B58A8D978C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12E010-7962-4811-AE40-61370213E7B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16197F-E57D-447C-B7FB-B00D6EC5AF4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176074-8DCB-49A5-8124-0C77E15D271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Chico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2E39A5-63A2-4C9A-9990-A78F2AFBD03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C6EC94-08DA-4092-A8A7-A088A8086AE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Pilatos.-Stephanotis floribunda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31185E-A30B-415A-BECA-37F590BA998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 de Pilatos.-Jardín grande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78B71C-DA57-4C0A-8775-0E25F73C0D6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Pilatos.-Jacobinia carnea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B1A61B-B257-4996-B4E9-9DC2AD31815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Pilatos.-Erytrina crista-galli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F0546A-7434-465D-BABB-128BDFA8E2A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Pilatos.-Brugmansia amarilla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2122CD-8558-451A-8AE6-B33730E9EB6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601C15-0866-4BC8-98A0-DBD33A24FCF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Pilatos.-Brugmansia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54E403-DAF9-4731-BB62-67B76AF36CF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8B851F-855C-40F3-9C83-78C31759647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C957A9-6244-458F-92C4-223582A8061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4FE6AF-B63B-4CD9-B193-3C9F84126DE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Pilatos.-Erytrhina crista galli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AA21B7-4133-45E2-BA57-2DA9FDAFBA6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Pilatos.-Gruta en jardín grande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C37B9F-C12A-448F-BD1A-13394BD9B92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750D89-F28F-4623-82E1-FBDDA3242E3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 fuente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2E2C9F-5FDF-44FE-8346-E48F7BFE01C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8A7D37-231D-4186-AC76-51DD9FF1859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0F2516-F0EC-47AD-A374-C21E82DFA7E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Pilatos..Jardín grande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82EC0B-A802-4E23-8BE5-BE3B061D80C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EE2F9C-CFE4-4551-943C-AB1B6B6A8D6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28B79B-4E12-4435-890A-479AE17477C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Pilatos.-Jardín grande reforma 2008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751AC2-9E8E-4010-9B73-CE1236B923A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Pilatos.-Azulejos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1BF8D5-29CA-4AF8-9206-AB556E17E71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Pilatos.-Azulejos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DCBBF4-D3BA-429D-AE33-94AE78DF685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Casa de Pilatos.—Jardín grande 2008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534472" cy="158417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JARDINES.-ESPAÑA.-SEVILLA.-CASA DE PILATOS.-C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653136"/>
            <a:ext cx="4608512" cy="1659632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fotografias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Casa de Pilatos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 dirty="0"/>
              <a:t>Situada en Sevilla en el barrio de San Bartolomé junto a la Plaza de Pilatos.</a:t>
            </a:r>
          </a:p>
          <a:p>
            <a:pPr eaLnBrk="1" hangingPunct="1">
              <a:defRPr/>
            </a:pPr>
            <a:r>
              <a:rPr lang="es-ES_tradnl" b="1" dirty="0"/>
              <a:t>Casa edificada mezclando el estilo renacentista italiano  con el mudéjar español.</a:t>
            </a:r>
          </a:p>
          <a:p>
            <a:pPr eaLnBrk="1" hangingPunct="1">
              <a:defRPr/>
            </a:pPr>
            <a:r>
              <a:rPr lang="es-ES_tradnl" b="1" dirty="0"/>
              <a:t>Palacio adornado con preciosos azulejos mudéjares y bellos jardines en sus patios interiores.</a:t>
            </a:r>
          </a:p>
        </p:txBody>
      </p:sp>
    </p:spTree>
    <p:extLst>
      <p:ext uri="{BB962C8B-B14F-4D97-AF65-F5344CB8AC3E}">
        <p14:creationId xmlns:p14="http://schemas.microsoft.com/office/powerpoint/2010/main" val="184329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4744"/>
            <a:ext cx="7571184" cy="49712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b="1" dirty="0"/>
              <a:t>Se inicio en el siglo XV por iniciativa de  D.Pedro Enriquez y su esposa Catalina de Ribera, finalizada por su hijo Fadrique Enriquez de Ribera ( primer Marques de Tarifa 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b="1" dirty="0"/>
              <a:t>Esta considerado como el mejor edificio nobiliario andaluz, constituyendo un ejemplo de la arquitectura sevillana del siglo XVI.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b="1" dirty="0"/>
              <a:t>En la actualidad es residencia permanente de los Duques de Medinaceli.</a:t>
            </a:r>
          </a:p>
        </p:txBody>
      </p:sp>
    </p:spTree>
    <p:extLst>
      <p:ext uri="{BB962C8B-B14F-4D97-AF65-F5344CB8AC3E}">
        <p14:creationId xmlns:p14="http://schemas.microsoft.com/office/powerpoint/2010/main" val="11764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PATIO PRINCIPAL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400" b="1" dirty="0"/>
              <a:t>Es producto de sucesivas actuaciones.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400" b="1" dirty="0"/>
              <a:t>Construido a fines del siglo XV por Pedro Enríquez y Catalina de Ribera.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400" b="1" dirty="0"/>
              <a:t>Su hijo Fadrique inicio su transformación haciéndolo cuadriforme.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400" b="1" dirty="0"/>
              <a:t>Sustituyo pilares de ladrillo por columnas genovesas y coloca en el centro la fuente.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400" b="1" dirty="0"/>
              <a:t>Su sobrino Per Afán enriqueció sus esquinas con cuatro esculturas de su colección.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400" b="1" dirty="0"/>
              <a:t>En el siglo XIX se sustituye el suelo de barro por el actual de mármol.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621767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JARDIN CHICO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Un estanque adornado con un joven Baco broncineo de Mariano Benlliure recuerda el derecho que tenia este jardín de disponer de “ agua de pie “ de los Caños de Carmona.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Cuando disponer de un jardín en Sevilla era el símbolo mas claro de distinción social.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Solo había veinte privilegiados a los que la Corona les había concedido este disfrute entre conventos y particulares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111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_tradnl" sz="3800" b="1" dirty="0">
                <a:solidFill>
                  <a:schemeClr val="tx1"/>
                </a:solidFill>
              </a:rPr>
              <a:t>JARDIN GRANDE.-Palacio del Duque de Alcalá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35516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Espacio usado como huerta en el antiguo palacio mudéjar.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Fue transformado en 1568 por Benvenutto Tortello arquitecto encargado por el Duque de Alcalá de reformar el Palacio.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Abre galerías hacia un jardín cerrado, proyecta columnas y arcos en los muros de las loggias mediante pilastras y arcos ciegos.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Una gruta completa la “ italinizacion “ de este espacio 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2380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Plaz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101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asa de Pilatos 0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67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63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asa de Pilatos 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998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asa de Pilatos 0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442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asa de Pilatos 0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74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249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384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002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asa de Pilatos 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945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120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asa de Pilatos 0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784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114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Casa de Pìla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681537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128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 descr="Casa de Pìla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82441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000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asa de Pilatos 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002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asa de Pilatos 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661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asa de Pilatos 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154113"/>
            <a:ext cx="8964612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016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asa de Pi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09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271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061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22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5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25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742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asa de Pilat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126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615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146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597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012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380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304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885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asa de Pilatos 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16138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40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asa de Pilatos 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737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9918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964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88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7964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191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8352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6390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asa de Pilatos 0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67813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3503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2762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32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347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9578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9818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2989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asa de Pilatos 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5879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asa de Pilatos 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8047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5430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1655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5231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9613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491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056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asa de Pilatos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8577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asa de Pilatos 0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0936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asa de Pilatos 0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3430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asa de Pilato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5997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asa de Pilato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9977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asa de Pilatos 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0718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3019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0989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4554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0803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2499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8721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6766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0061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3566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801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288"/>
            <a:ext cx="4572000" cy="780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4" descr="Casa de Pilatos 0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84338"/>
            <a:ext cx="4572000" cy="957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7886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asa de Pilatos 0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4113"/>
            <a:ext cx="9144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4169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7958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2482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1691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asa de Pilatos 0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-963613"/>
            <a:ext cx="6096000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Picture 3" descr="Casa de Pilatos 0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2175"/>
            <a:ext cx="5148263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5869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asa de Pilatos 0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-963613"/>
            <a:ext cx="5230813" cy="964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Picture 3" descr="Casa de Pilatos 0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5" y="-1323975"/>
            <a:ext cx="5761038" cy="993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9477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Casa de Pìl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183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869</Words>
  <Application>Microsoft Office PowerPoint</Application>
  <PresentationFormat>Presentación en pantalla (4:3)</PresentationFormat>
  <Paragraphs>189</Paragraphs>
  <Slides>85</Slides>
  <Notes>84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85</vt:i4>
      </vt:variant>
    </vt:vector>
  </HeadingPairs>
  <TitlesOfParts>
    <vt:vector size="91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JARDINES.-ESPAÑA.-SEVILLA.-CASA DE PILATOS.-C</vt:lpstr>
      <vt:lpstr>Casa de Pilatos</vt:lpstr>
      <vt:lpstr>Presentación de PowerPoint</vt:lpstr>
      <vt:lpstr>PATIO PRINCIPAL</vt:lpstr>
      <vt:lpstr>JARDIN CHICO</vt:lpstr>
      <vt:lpstr>JARDIN GRANDE.-Palacio del Duque de Alcalá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2018-03-10T18:38:14Z</dcterms:modified>
</cp:coreProperties>
</file>