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83F6D7-B2BD-4E64-8078-C794027DB91F}"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4753E7-4F05-4968-BC91-D7FE2D7E1190}" type="slidenum">
              <a:rPr lang="es-ES" smtClean="0"/>
              <a:t>‹Nº›</a:t>
            </a:fld>
            <a:endParaRPr lang="es-ES" dirty="0"/>
          </a:p>
        </p:txBody>
      </p:sp>
    </p:spTree>
    <p:extLst>
      <p:ext uri="{BB962C8B-B14F-4D97-AF65-F5344CB8AC3E}">
        <p14:creationId xmlns:p14="http://schemas.microsoft.com/office/powerpoint/2010/main" val="2689657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D53CBB-CE08-4DE7-8B8D-535C31010489}" type="slidenum">
              <a:rPr lang="es-ES_tradnl" altLang="es-ES">
                <a:solidFill>
                  <a:prstClr val="black"/>
                </a:solidFill>
                <a:latin typeface="Times New Roman" pitchFamily="18" charset="0"/>
              </a:rPr>
              <a:pPr eaLnBrk="1" hangingPunct="1"/>
              <a:t>6</a:t>
            </a:fld>
            <a:endParaRPr lang="es-ES_tradnl" altLang="es-ES" dirty="0">
              <a:solidFill>
                <a:prstClr val="black"/>
              </a:solidFill>
              <a:latin typeface="Times New Roman" pitchFamily="18"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de Miraflores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237AA0-FFC3-485D-A23E-1703F6CA4B4D}" type="slidenum">
              <a:rPr lang="es-ES_tradnl" altLang="es-ES">
                <a:solidFill>
                  <a:prstClr val="black"/>
                </a:solidFill>
                <a:latin typeface="Times New Roman" pitchFamily="18" charset="0"/>
              </a:rPr>
              <a:pPr eaLnBrk="1" hangingPunct="1"/>
              <a:t>7</a:t>
            </a:fld>
            <a:endParaRPr lang="es-ES_tradnl" altLang="es-ES" dirty="0">
              <a:solidFill>
                <a:prstClr val="black"/>
              </a:solidFill>
              <a:latin typeface="Times New Roman" pitchFamily="18"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de Miraflores.-Celtis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A07304-5758-42A1-A7BF-846184AC4988}" type="slidenum">
              <a:rPr lang="es-ES_tradnl" altLang="es-ES">
                <a:solidFill>
                  <a:prstClr val="black"/>
                </a:solidFill>
                <a:latin typeface="Times New Roman" pitchFamily="18" charset="0"/>
              </a:rPr>
              <a:pPr eaLnBrk="1" hangingPunct="1"/>
              <a:t>8</a:t>
            </a:fld>
            <a:endParaRPr lang="es-ES_tradnl" altLang="es-ES" dirty="0">
              <a:solidFill>
                <a:prstClr val="black"/>
              </a:solidFill>
              <a:latin typeface="Times New Roman" pitchFamily="18"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de Miraflores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8E00D37-80A8-4306-9A9C-B2CCDCB93160}" type="slidenum">
              <a:rPr lang="es-ES_tradnl" altLang="es-ES">
                <a:solidFill>
                  <a:prstClr val="black"/>
                </a:solidFill>
                <a:latin typeface="Times New Roman" pitchFamily="18" charset="0"/>
              </a:rPr>
              <a:pPr eaLnBrk="1" hangingPunct="1"/>
              <a:t>9</a:t>
            </a:fld>
            <a:endParaRPr lang="es-ES_tradnl" altLang="es-ES" dirty="0">
              <a:solidFill>
                <a:prstClr val="black"/>
              </a:solidFill>
              <a:latin typeface="Times New Roman" pitchFamily="18"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de Miraflores.-Melia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5F4C1E8-943D-489F-AB2C-0FEECB645C87}" type="slidenum">
              <a:rPr lang="es-ES_tradnl" altLang="es-ES">
                <a:solidFill>
                  <a:prstClr val="black"/>
                </a:solidFill>
                <a:latin typeface="Times New Roman" pitchFamily="18" charset="0"/>
              </a:rPr>
              <a:pPr eaLnBrk="1" hangingPunct="1"/>
              <a:t>10</a:t>
            </a:fld>
            <a:endParaRPr lang="es-ES_tradnl" altLang="es-ES" dirty="0">
              <a:solidFill>
                <a:prstClr val="black"/>
              </a:solidFill>
              <a:latin typeface="Times New Roman" pitchFamily="18"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de Miraflores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0696F3-5D68-413E-B6F6-13439A38AA86}" type="slidenum">
              <a:rPr lang="es-ES_tradnl" altLang="es-ES">
                <a:solidFill>
                  <a:prstClr val="black"/>
                </a:solidFill>
                <a:latin typeface="Times New Roman" pitchFamily="18" charset="0"/>
              </a:rPr>
              <a:pPr eaLnBrk="1" hangingPunct="1"/>
              <a:t>11</a:t>
            </a:fld>
            <a:endParaRPr lang="es-ES_tradnl" altLang="es-ES" dirty="0">
              <a:solidFill>
                <a:prstClr val="black"/>
              </a:solidFill>
              <a:latin typeface="Times New Roman" pitchFamily="18"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Miraflores.-Laguna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D3807C4-CA81-48D3-A5D8-E844CFCFC512}" type="slidenum">
              <a:rPr lang="es-ES_tradnl" altLang="es-ES">
                <a:solidFill>
                  <a:prstClr val="black"/>
                </a:solidFill>
                <a:latin typeface="Times New Roman" pitchFamily="18" charset="0"/>
              </a:rPr>
              <a:pPr eaLnBrk="1" hangingPunct="1"/>
              <a:t>12</a:t>
            </a:fld>
            <a:endParaRPr lang="es-ES_tradnl" altLang="es-ES" dirty="0">
              <a:solidFill>
                <a:prstClr val="black"/>
              </a:solidFill>
              <a:latin typeface="Times New Roman" pitchFamily="18"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43DC66-071B-4E63-88A0-06806A9BC83E}" type="slidenum">
              <a:rPr lang="es-ES_tradnl" altLang="es-ES">
                <a:solidFill>
                  <a:prstClr val="black"/>
                </a:solidFill>
                <a:latin typeface="Times New Roman" pitchFamily="18" charset="0"/>
              </a:rPr>
              <a:pPr eaLnBrk="1" hangingPunct="1"/>
              <a:t>13</a:t>
            </a:fld>
            <a:endParaRPr lang="es-ES_tradnl" altLang="es-ES" dirty="0">
              <a:solidFill>
                <a:prstClr val="black"/>
              </a:solidFill>
              <a:latin typeface="Times New Roman" pitchFamily="18"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207079-E548-4F35-ACDE-04A6BA8ACC1B}" type="slidenum">
              <a:rPr lang="es-ES_tradnl" altLang="es-ES">
                <a:solidFill>
                  <a:prstClr val="black"/>
                </a:solidFill>
                <a:latin typeface="Times New Roman" pitchFamily="18" charset="0"/>
              </a:rPr>
              <a:pPr eaLnBrk="1" hangingPunct="1"/>
              <a:t>14</a:t>
            </a:fld>
            <a:endParaRPr lang="es-ES_tradnl" altLang="es-ES" dirty="0">
              <a:solidFill>
                <a:prstClr val="black"/>
              </a:solidFill>
              <a:latin typeface="Times New Roman" pitchFamily="18"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E6D918-62BE-4A78-B242-F8BFEACDFBDB}" type="slidenum">
              <a:rPr lang="es-ES_tradnl" altLang="es-ES">
                <a:solidFill>
                  <a:prstClr val="black"/>
                </a:solidFill>
                <a:latin typeface="Times New Roman" pitchFamily="18" charset="0"/>
              </a:rPr>
              <a:pPr eaLnBrk="1" hangingPunct="1"/>
              <a:t>15</a:t>
            </a:fld>
            <a:endParaRPr lang="es-ES_tradnl" altLang="es-ES" dirty="0">
              <a:solidFill>
                <a:prstClr val="black"/>
              </a:solidFill>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C388D0-FBB5-4AFA-ABDB-05C9D3EAF55F}" type="slidenum">
              <a:rPr lang="es-ES_tradnl" altLang="es-ES">
                <a:solidFill>
                  <a:prstClr val="black"/>
                </a:solidFill>
                <a:latin typeface="Times New Roman" pitchFamily="18" charset="0"/>
              </a:rPr>
              <a:pPr eaLnBrk="1" hangingPunct="1"/>
              <a:t>16</a:t>
            </a:fld>
            <a:endParaRPr lang="es-ES_tradnl" altLang="es-ES" dirty="0">
              <a:solidFill>
                <a:prstClr val="black"/>
              </a:solidFill>
              <a:latin typeface="Times New Roman" pitchFamily="18"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9CC3F82-948D-4955-8514-8B15B41A95FB}" type="slidenum">
              <a:rPr lang="es-ES_tradnl" altLang="es-ES">
                <a:solidFill>
                  <a:prstClr val="black"/>
                </a:solidFill>
                <a:latin typeface="Times New Roman" pitchFamily="18" charset="0"/>
              </a:rPr>
              <a:pPr eaLnBrk="1" hangingPunct="1"/>
              <a:t>17</a:t>
            </a:fld>
            <a:endParaRPr lang="es-ES_tradnl" altLang="es-ES" dirty="0">
              <a:solidFill>
                <a:prstClr val="black"/>
              </a:solidFill>
              <a:latin typeface="Times New Roman"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FAA9F1-BFFC-49BA-9A54-DBB654E6C27A}" type="slidenum">
              <a:rPr lang="es-ES_tradnl" altLang="es-ES">
                <a:solidFill>
                  <a:prstClr val="black"/>
                </a:solidFill>
                <a:latin typeface="Times New Roman" pitchFamily="18" charset="0"/>
              </a:rPr>
              <a:pPr eaLnBrk="1" hangingPunct="1"/>
              <a:t>18</a:t>
            </a:fld>
            <a:endParaRPr lang="es-ES_tradnl" altLang="es-ES" dirty="0">
              <a:solidFill>
                <a:prstClr val="black"/>
              </a:solidFill>
              <a:latin typeface="Times New Roman" pitchFamily="18"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B8FAC82-51D2-4EE3-8453-74AA4A58F3A0}" type="slidenum">
              <a:rPr lang="es-ES_tradnl" altLang="es-ES">
                <a:solidFill>
                  <a:prstClr val="black"/>
                </a:solidFill>
                <a:latin typeface="Times New Roman" pitchFamily="18" charset="0"/>
              </a:rPr>
              <a:pPr eaLnBrk="1" hangingPunct="1"/>
              <a:t>19</a:t>
            </a:fld>
            <a:endParaRPr lang="es-ES_tradnl" altLang="es-ES" dirty="0">
              <a:solidFill>
                <a:prstClr val="black"/>
              </a:solidFill>
              <a:latin typeface="Times New Roman" pitchFamily="18"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8C9E8A1-676F-4A10-A0C1-90841B9B5A87}" type="slidenum">
              <a:rPr lang="es-ES_tradnl" altLang="es-ES">
                <a:solidFill>
                  <a:prstClr val="black"/>
                </a:solidFill>
                <a:latin typeface="Times New Roman" pitchFamily="18" charset="0"/>
              </a:rPr>
              <a:pPr eaLnBrk="1" hangingPunct="1"/>
              <a:t>20</a:t>
            </a:fld>
            <a:endParaRPr lang="es-ES_tradnl" altLang="es-ES" dirty="0">
              <a:solidFill>
                <a:prstClr val="black"/>
              </a:solidFill>
              <a:latin typeface="Times New Roman" pitchFamily="18"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D303344-51DE-4A1C-9CBE-03BD521A398F}" type="slidenum">
              <a:rPr lang="es-ES_tradnl" altLang="es-ES">
                <a:solidFill>
                  <a:prstClr val="black"/>
                </a:solidFill>
                <a:latin typeface="Times New Roman" pitchFamily="18" charset="0"/>
              </a:rPr>
              <a:pPr eaLnBrk="1" hangingPunct="1"/>
              <a:t>21</a:t>
            </a:fld>
            <a:endParaRPr lang="es-ES_tradnl" altLang="es-ES" dirty="0">
              <a:solidFill>
                <a:prstClr val="black"/>
              </a:solidFill>
              <a:latin typeface="Times New Roman" pitchFamily="18"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D753027-D143-48C0-BC61-CFF16269C538}" type="slidenum">
              <a:rPr lang="es-ES_tradnl" altLang="es-ES">
                <a:solidFill>
                  <a:prstClr val="black"/>
                </a:solidFill>
                <a:latin typeface="Times New Roman" pitchFamily="18" charset="0"/>
              </a:rPr>
              <a:pPr eaLnBrk="1" hangingPunct="1"/>
              <a:t>22</a:t>
            </a:fld>
            <a:endParaRPr lang="es-ES_tradnl" altLang="es-ES" dirty="0">
              <a:solidFill>
                <a:prstClr val="black"/>
              </a:solidFill>
              <a:latin typeface="Times New Roman" pitchFamily="18"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62736C9-4551-42C5-AC19-2EA9A69D2660}" type="slidenum">
              <a:rPr lang="es-ES_tradnl" altLang="es-ES">
                <a:solidFill>
                  <a:prstClr val="black"/>
                </a:solidFill>
                <a:latin typeface="Times New Roman" pitchFamily="18" charset="0"/>
              </a:rPr>
              <a:pPr eaLnBrk="1" hangingPunct="1"/>
              <a:t>23</a:t>
            </a:fld>
            <a:endParaRPr lang="es-ES_tradnl" altLang="es-ES" dirty="0">
              <a:solidFill>
                <a:prstClr val="black"/>
              </a:solidFill>
              <a:latin typeface="Times New Roman" pitchFamily="18"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6804BA-8228-4480-A1FE-C4E64BE61C2D}" type="slidenum">
              <a:rPr lang="es-ES_tradnl" altLang="es-ES">
                <a:solidFill>
                  <a:prstClr val="black"/>
                </a:solidFill>
                <a:latin typeface="Times New Roman" pitchFamily="18" charset="0"/>
              </a:rPr>
              <a:pPr eaLnBrk="1" hangingPunct="1"/>
              <a:t>24</a:t>
            </a:fld>
            <a:endParaRPr lang="es-ES_tradnl" altLang="es-ES" dirty="0">
              <a:solidFill>
                <a:prstClr val="black"/>
              </a:solidFill>
              <a:latin typeface="Times New Roman" pitchFamily="18"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B49268-1C81-45A3-9257-7B1C34E794A5}" type="slidenum">
              <a:rPr lang="es-ES_tradnl" altLang="es-ES">
                <a:solidFill>
                  <a:prstClr val="black"/>
                </a:solidFill>
                <a:latin typeface="Times New Roman" pitchFamily="18" charset="0"/>
              </a:rPr>
              <a:pPr eaLnBrk="1" hangingPunct="1"/>
              <a:t>25</a:t>
            </a:fld>
            <a:endParaRPr lang="es-ES_tradnl" altLang="es-ES" dirty="0">
              <a:solidFill>
                <a:prstClr val="black"/>
              </a:solidFill>
              <a:latin typeface="Times New Roman" pitchFamily="18"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7DC4D6-1FE6-4371-9EBC-2EA5ED8731DF}" type="slidenum">
              <a:rPr lang="es-ES_tradnl" altLang="es-ES">
                <a:solidFill>
                  <a:prstClr val="black"/>
                </a:solidFill>
                <a:latin typeface="Times New Roman" pitchFamily="18" charset="0"/>
              </a:rPr>
              <a:pPr eaLnBrk="1" hangingPunct="1"/>
              <a:t>26</a:t>
            </a:fld>
            <a:endParaRPr lang="es-ES_tradnl" altLang="es-ES" dirty="0">
              <a:solidFill>
                <a:prstClr val="black"/>
              </a:solidFill>
              <a:latin typeface="Times New Roman" pitchFamily="18"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4B5875E-D0D1-453D-BDBA-CBF8DDB1FCFA}" type="slidenum">
              <a:rPr lang="es-ES_tradnl" altLang="es-ES">
                <a:solidFill>
                  <a:prstClr val="black"/>
                </a:solidFill>
                <a:latin typeface="Times New Roman" pitchFamily="18" charset="0"/>
              </a:rPr>
              <a:pPr eaLnBrk="1" hangingPunct="1"/>
              <a:t>27</a:t>
            </a:fld>
            <a:endParaRPr lang="es-ES_tradnl" altLang="es-ES" dirty="0">
              <a:solidFill>
                <a:prstClr val="black"/>
              </a:solidFill>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E4073F-B40F-473F-8561-0382D0320FCA}" type="slidenum">
              <a:rPr lang="es-ES_tradnl" altLang="es-ES">
                <a:solidFill>
                  <a:prstClr val="black"/>
                </a:solidFill>
                <a:latin typeface="Times New Roman" pitchFamily="18" charset="0"/>
              </a:rPr>
              <a:pPr eaLnBrk="1" hangingPunct="1"/>
              <a:t>28</a:t>
            </a:fld>
            <a:endParaRPr lang="es-ES_tradnl" altLang="es-ES" dirty="0">
              <a:solidFill>
                <a:prstClr val="black"/>
              </a:solidFill>
              <a:latin typeface="Times New Roman" pitchFamily="18"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EC416D3-68D9-4823-A1E1-2F1EFF9E58CE}" type="slidenum">
              <a:rPr lang="es-ES_tradnl" altLang="es-ES">
                <a:solidFill>
                  <a:prstClr val="black"/>
                </a:solidFill>
                <a:latin typeface="Times New Roman" pitchFamily="18" charset="0"/>
              </a:rPr>
              <a:pPr eaLnBrk="1" hangingPunct="1"/>
              <a:t>29</a:t>
            </a:fld>
            <a:endParaRPr lang="es-ES_tradnl" altLang="es-ES" dirty="0">
              <a:solidFill>
                <a:prstClr val="black"/>
              </a:solidFill>
              <a:latin typeface="Times New Roman" pitchFamily="18"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ABDD116-A07F-477E-AFCD-2AEB7684381E}" type="slidenum">
              <a:rPr lang="es-ES_tradnl" altLang="es-ES">
                <a:solidFill>
                  <a:prstClr val="black"/>
                </a:solidFill>
                <a:latin typeface="Times New Roman" pitchFamily="18" charset="0"/>
              </a:rPr>
              <a:pPr eaLnBrk="1" hangingPunct="1"/>
              <a:t>30</a:t>
            </a:fld>
            <a:endParaRPr lang="es-ES_tradnl" altLang="es-ES" dirty="0">
              <a:solidFill>
                <a:prstClr val="black"/>
              </a:solidFill>
              <a:latin typeface="Times New Roman" pitchFamily="18"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18D039-E548-4873-9B14-9579F10AD38F}" type="slidenum">
              <a:rPr lang="es-ES_tradnl" altLang="es-ES">
                <a:solidFill>
                  <a:prstClr val="black"/>
                </a:solidFill>
                <a:latin typeface="Times New Roman" pitchFamily="18" charset="0"/>
              </a:rPr>
              <a:pPr eaLnBrk="1" hangingPunct="1"/>
              <a:t>31</a:t>
            </a:fld>
            <a:endParaRPr lang="es-ES_tradnl" altLang="es-ES" dirty="0">
              <a:solidFill>
                <a:prstClr val="black"/>
              </a:solidFill>
              <a:latin typeface="Times New Roman" pitchFamily="18"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Miraflores.-Ficus virens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B6C75C-6A61-4BFD-82FC-B4A14D1098E2}" type="slidenum">
              <a:rPr lang="es-ES_tradnl" altLang="es-ES">
                <a:solidFill>
                  <a:prstClr val="black"/>
                </a:solidFill>
                <a:latin typeface="Times New Roman" pitchFamily="18" charset="0"/>
              </a:rPr>
              <a:pPr eaLnBrk="1" hangingPunct="1"/>
              <a:t>32</a:t>
            </a:fld>
            <a:endParaRPr lang="es-ES_tradnl" altLang="es-ES" dirty="0">
              <a:solidFill>
                <a:prstClr val="black"/>
              </a:solidFill>
              <a:latin typeface="Times New Roman" pitchFamily="18"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Miraflores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63BF1D-5A0C-47BE-880C-BAD688B9B5BD}" type="slidenum">
              <a:rPr lang="es-ES_tradnl" altLang="es-ES">
                <a:solidFill>
                  <a:prstClr val="black"/>
                </a:solidFill>
                <a:latin typeface="Times New Roman" pitchFamily="18" charset="0"/>
              </a:rPr>
              <a:pPr eaLnBrk="1" hangingPunct="1"/>
              <a:t>33</a:t>
            </a:fld>
            <a:endParaRPr lang="es-ES_tradnl" altLang="es-ES" dirty="0">
              <a:solidFill>
                <a:prstClr val="black"/>
              </a:solidFill>
              <a:latin typeface="Times New Roman" pitchFamily="18"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Santa Justa</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18906E-35C3-4691-AC73-F722E7FEB9B6}" type="slidenum">
              <a:rPr lang="es-ES_tradnl" altLang="es-ES">
                <a:solidFill>
                  <a:prstClr val="black"/>
                </a:solidFill>
                <a:latin typeface="Times New Roman" pitchFamily="18" charset="0"/>
              </a:rPr>
              <a:pPr eaLnBrk="1" hangingPunct="1"/>
              <a:t>34</a:t>
            </a:fld>
            <a:endParaRPr lang="es-ES_tradnl" altLang="es-ES" dirty="0">
              <a:solidFill>
                <a:prstClr val="black"/>
              </a:solidFill>
              <a:latin typeface="Times New Roman" pitchFamily="18"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Torre Perdigones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D972A7-CC95-4AB1-9D28-FEF63C98F9F9}" type="slidenum">
              <a:rPr lang="es-ES_tradnl" altLang="es-ES">
                <a:solidFill>
                  <a:prstClr val="black"/>
                </a:solidFill>
                <a:latin typeface="Times New Roman" pitchFamily="18" charset="0"/>
              </a:rPr>
              <a:pPr eaLnBrk="1" hangingPunct="1"/>
              <a:t>35</a:t>
            </a:fld>
            <a:endParaRPr lang="es-ES_tradnl" altLang="es-ES" dirty="0">
              <a:solidFill>
                <a:prstClr val="black"/>
              </a:solidFill>
              <a:latin typeface="Times New Roman" pitchFamily="18"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Plaza de América</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EF54DB9-D373-450D-9AC8-21750BC3626B}" type="slidenum">
              <a:rPr lang="es-ES_tradnl" altLang="es-ES">
                <a:solidFill>
                  <a:prstClr val="black"/>
                </a:solidFill>
                <a:latin typeface="Times New Roman" pitchFamily="18" charset="0"/>
              </a:rPr>
              <a:pPr eaLnBrk="1" hangingPunct="1"/>
              <a:t>36</a:t>
            </a:fld>
            <a:endParaRPr lang="es-ES_tradnl" altLang="es-ES" dirty="0">
              <a:solidFill>
                <a:prstClr val="black"/>
              </a:solidFill>
              <a:latin typeface="Times New Roman" pitchFamily="18"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Plaza de América</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142435-F523-4D53-9E46-DD2B87F06BF5}" type="slidenum">
              <a:rPr lang="es-ES_tradnl" altLang="es-ES">
                <a:solidFill>
                  <a:prstClr val="black"/>
                </a:solidFill>
                <a:latin typeface="Times New Roman" pitchFamily="18" charset="0"/>
              </a:rPr>
              <a:pPr eaLnBrk="1" hangingPunct="1"/>
              <a:t>37</a:t>
            </a:fld>
            <a:endParaRPr lang="es-ES_tradnl" altLang="es-ES" dirty="0">
              <a:solidFill>
                <a:prstClr val="black"/>
              </a:solidFill>
              <a:latin typeface="Times New Roman" pitchFamily="18"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Plaza de América</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BF93191-91F6-409F-8FEB-3F81E48806FF}" type="slidenum">
              <a:rPr lang="es-ES_tradnl" altLang="es-ES">
                <a:solidFill>
                  <a:prstClr val="black"/>
                </a:solidFill>
                <a:latin typeface="Times New Roman" pitchFamily="18" charset="0"/>
              </a:rPr>
              <a:pPr eaLnBrk="1" hangingPunct="1"/>
              <a:t>38</a:t>
            </a:fld>
            <a:endParaRPr lang="es-ES_tradnl" altLang="es-ES" dirty="0">
              <a:solidFill>
                <a:prstClr val="black"/>
              </a:solidFill>
              <a:latin typeface="Times New Roman" pitchFamily="18"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Federico García Lorca</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D427889-339D-462E-8C2F-582F1399B78A}" type="slidenum">
              <a:rPr lang="es-ES_tradnl" altLang="es-ES">
                <a:solidFill>
                  <a:prstClr val="black"/>
                </a:solidFill>
                <a:latin typeface="Times New Roman" pitchFamily="18" charset="0"/>
              </a:rPr>
              <a:pPr eaLnBrk="1" hangingPunct="1"/>
              <a:t>39</a:t>
            </a:fld>
            <a:endParaRPr lang="es-ES_tradnl" altLang="es-ES" dirty="0">
              <a:solidFill>
                <a:prstClr val="black"/>
              </a:solidFill>
              <a:latin typeface="Times New Roman" pitchFamily="18"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Federico García Lorca</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F47E334-F7CA-4126-B400-A003F1FCBACF}" type="slidenum">
              <a:rPr lang="es-ES_tradnl" altLang="es-ES">
                <a:solidFill>
                  <a:prstClr val="black"/>
                </a:solidFill>
                <a:latin typeface="Times New Roman" pitchFamily="18" charset="0"/>
              </a:rPr>
              <a:pPr eaLnBrk="1" hangingPunct="1"/>
              <a:t>40</a:t>
            </a:fld>
            <a:endParaRPr lang="es-ES_tradnl" altLang="es-ES" dirty="0">
              <a:solidFill>
                <a:prstClr val="black"/>
              </a:solidFill>
              <a:latin typeface="Times New Roman" pitchFamily="18"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Federico García Lorca</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8672B11-E925-441F-A712-0C1998C54EF2}" type="slidenum">
              <a:rPr lang="es-ES_tradnl" altLang="es-ES">
                <a:solidFill>
                  <a:prstClr val="black"/>
                </a:solidFill>
                <a:latin typeface="Times New Roman" pitchFamily="18" charset="0"/>
              </a:rPr>
              <a:pPr eaLnBrk="1" hangingPunct="1"/>
              <a:t>41</a:t>
            </a:fld>
            <a:endParaRPr lang="es-ES_tradnl" altLang="es-ES" dirty="0">
              <a:solidFill>
                <a:prstClr val="black"/>
              </a:solidFill>
              <a:latin typeface="Times New Roman" pitchFamily="18"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Federico García Lorca</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2E2726-6DFD-43A3-B11E-AABAA6574FA7}" type="slidenum">
              <a:rPr lang="es-ES_tradnl" altLang="es-ES">
                <a:solidFill>
                  <a:prstClr val="black"/>
                </a:solidFill>
                <a:latin typeface="Times New Roman" pitchFamily="18" charset="0"/>
              </a:rPr>
              <a:pPr eaLnBrk="1" hangingPunct="1"/>
              <a:t>42</a:t>
            </a:fld>
            <a:endParaRPr lang="es-ES_tradnl" altLang="es-ES" dirty="0">
              <a:solidFill>
                <a:prstClr val="black"/>
              </a:solidFill>
              <a:latin typeface="Times New Roman" pitchFamily="18"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Federico García Lorca</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BFDB63-63B3-4A6A-95DE-93D6087DC813}" type="slidenum">
              <a:rPr lang="es-ES_tradnl" altLang="es-ES">
                <a:solidFill>
                  <a:prstClr val="black"/>
                </a:solidFill>
                <a:latin typeface="Times New Roman" pitchFamily="18" charset="0"/>
              </a:rPr>
              <a:pPr eaLnBrk="1" hangingPunct="1"/>
              <a:t>43</a:t>
            </a:fld>
            <a:endParaRPr lang="es-ES_tradnl" altLang="es-ES" dirty="0">
              <a:solidFill>
                <a:prstClr val="black"/>
              </a:solidFill>
              <a:latin typeface="Times New Roman" pitchFamily="18"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Federico García Lorca</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F262292-E519-40C5-B3AF-97D799779FF5}" type="slidenum">
              <a:rPr lang="es-ES_tradnl" altLang="es-ES">
                <a:solidFill>
                  <a:prstClr val="black"/>
                </a:solidFill>
                <a:latin typeface="Times New Roman" pitchFamily="18" charset="0"/>
              </a:rPr>
              <a:pPr eaLnBrk="1" hangingPunct="1"/>
              <a:t>44</a:t>
            </a:fld>
            <a:endParaRPr lang="es-ES_tradnl" altLang="es-ES" dirty="0">
              <a:solidFill>
                <a:prstClr val="black"/>
              </a:solidFill>
              <a:latin typeface="Times New Roman" pitchFamily="18"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Federico García Lorca</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CF0ABD3-AE03-4BDF-A920-E3F82C5A01E7}" type="slidenum">
              <a:rPr lang="es-ES_tradnl" altLang="es-ES">
                <a:solidFill>
                  <a:prstClr val="black"/>
                </a:solidFill>
                <a:latin typeface="Times New Roman" pitchFamily="18" charset="0"/>
              </a:rPr>
              <a:pPr eaLnBrk="1" hangingPunct="1"/>
              <a:t>45</a:t>
            </a:fld>
            <a:endParaRPr lang="es-ES_tradnl" altLang="es-ES" dirty="0">
              <a:solidFill>
                <a:prstClr val="black"/>
              </a:solidFill>
              <a:latin typeface="Times New Roman" pitchFamily="18"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Federico García Lorca</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3BDF157-4CA4-4D40-ADAF-417BE5BEC249}" type="slidenum">
              <a:rPr lang="es-ES_tradnl" altLang="es-ES">
                <a:solidFill>
                  <a:prstClr val="black"/>
                </a:solidFill>
                <a:latin typeface="Times New Roman" pitchFamily="18" charset="0"/>
              </a:rPr>
              <a:pPr eaLnBrk="1" hangingPunct="1"/>
              <a:t>46</a:t>
            </a:fld>
            <a:endParaRPr lang="es-ES_tradnl" altLang="es-ES" dirty="0">
              <a:solidFill>
                <a:prstClr val="black"/>
              </a:solidFill>
              <a:latin typeface="Times New Roman" pitchFamily="18"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Federico García Lorca</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B477ABF-62B2-4D46-B59D-0BF3921FCE04}" type="slidenum">
              <a:rPr lang="es-ES_tradnl" altLang="es-ES">
                <a:solidFill>
                  <a:prstClr val="black"/>
                </a:solidFill>
                <a:latin typeface="Times New Roman" pitchFamily="18" charset="0"/>
              </a:rPr>
              <a:pPr eaLnBrk="1" hangingPunct="1"/>
              <a:t>47</a:t>
            </a:fld>
            <a:endParaRPr lang="es-ES_tradnl" altLang="es-ES" dirty="0">
              <a:solidFill>
                <a:prstClr val="black"/>
              </a:solidFill>
              <a:latin typeface="Times New Roman" pitchFamily="18"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Federico García Lorca</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6AF44B-A4B0-4ACD-AFD6-C416DD1B2570}" type="slidenum">
              <a:rPr lang="es-ES_tradnl" altLang="es-ES">
                <a:solidFill>
                  <a:prstClr val="black"/>
                </a:solidFill>
                <a:latin typeface="Times New Roman" pitchFamily="18" charset="0"/>
              </a:rPr>
              <a:pPr eaLnBrk="1" hangingPunct="1"/>
              <a:t>48</a:t>
            </a:fld>
            <a:endParaRPr lang="es-ES_tradnl" altLang="es-ES" dirty="0">
              <a:solidFill>
                <a:prstClr val="black"/>
              </a:solidFill>
              <a:latin typeface="Times New Roman" pitchFamily="18"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Federico García Lorca</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5D21E7B-5A6A-46D0-89D3-11D44F8BA245}" type="slidenum">
              <a:rPr lang="es-ES_tradnl" altLang="es-ES">
                <a:solidFill>
                  <a:prstClr val="black"/>
                </a:solidFill>
                <a:latin typeface="Times New Roman" pitchFamily="18" charset="0"/>
              </a:rPr>
              <a:pPr eaLnBrk="1" hangingPunct="1"/>
              <a:t>49</a:t>
            </a:fld>
            <a:endParaRPr lang="es-ES_tradnl" altLang="es-ES" dirty="0">
              <a:solidFill>
                <a:prstClr val="black"/>
              </a:solidFill>
              <a:latin typeface="Times New Roman" pitchFamily="18"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Federico García Lorca</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69C851-CACC-4C64-B508-B71671E13F30}" type="slidenum">
              <a:rPr lang="es-ES_tradnl" altLang="es-ES">
                <a:solidFill>
                  <a:prstClr val="black"/>
                </a:solidFill>
                <a:latin typeface="Times New Roman" pitchFamily="18" charset="0"/>
              </a:rPr>
              <a:pPr eaLnBrk="1" hangingPunct="1"/>
              <a:t>50</a:t>
            </a:fld>
            <a:endParaRPr lang="es-ES_tradnl" altLang="es-ES" dirty="0">
              <a:solidFill>
                <a:prstClr val="black"/>
              </a:solidFill>
              <a:latin typeface="Times New Roman" pitchFamily="18"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Pirineos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FAE37A0-6AAC-430E-BE3A-53DA43838223}" type="slidenum">
              <a:rPr lang="es-ES_tradnl" altLang="es-ES">
                <a:solidFill>
                  <a:prstClr val="black"/>
                </a:solidFill>
                <a:latin typeface="Times New Roman" pitchFamily="18" charset="0"/>
              </a:rPr>
              <a:pPr eaLnBrk="1" hangingPunct="1"/>
              <a:t>51</a:t>
            </a:fld>
            <a:endParaRPr lang="es-ES_tradnl" altLang="es-ES" dirty="0">
              <a:solidFill>
                <a:prstClr val="black"/>
              </a:solidFill>
              <a:latin typeface="Times New Roman" pitchFamily="18"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de Pirineos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5821D5-4437-494D-B74B-64FE82C4CAAC}" type="slidenum">
              <a:rPr lang="es-ES_tradnl" altLang="es-ES">
                <a:solidFill>
                  <a:prstClr val="black"/>
                </a:solidFill>
                <a:latin typeface="Times New Roman" pitchFamily="18" charset="0"/>
              </a:rPr>
              <a:pPr eaLnBrk="1" hangingPunct="1"/>
              <a:t>52</a:t>
            </a:fld>
            <a:endParaRPr lang="es-ES_tradnl" altLang="es-ES" dirty="0">
              <a:solidFill>
                <a:prstClr val="black"/>
              </a:solidFill>
              <a:latin typeface="Times New Roman" pitchFamily="18"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Pirineos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F27FB81-20B9-411D-8181-FB3CCF4A791E}" type="slidenum">
              <a:rPr lang="es-ES_tradnl" altLang="es-ES">
                <a:solidFill>
                  <a:prstClr val="black"/>
                </a:solidFill>
                <a:latin typeface="Times New Roman" pitchFamily="18" charset="0"/>
              </a:rPr>
              <a:pPr eaLnBrk="1" hangingPunct="1"/>
              <a:t>53</a:t>
            </a:fld>
            <a:endParaRPr lang="es-ES_tradnl" altLang="es-ES" dirty="0">
              <a:solidFill>
                <a:prstClr val="black"/>
              </a:solidFill>
              <a:latin typeface="Times New Roman" pitchFamily="18"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en la Pirotecnia</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477EA1-5500-448E-BE07-CDAC0F4885A2}" type="slidenum">
              <a:rPr lang="es-ES_tradnl" altLang="es-ES">
                <a:solidFill>
                  <a:prstClr val="black"/>
                </a:solidFill>
                <a:latin typeface="Times New Roman" pitchFamily="18" charset="0"/>
              </a:rPr>
              <a:pPr eaLnBrk="1" hangingPunct="1"/>
              <a:t>54</a:t>
            </a:fld>
            <a:endParaRPr lang="es-ES_tradnl" altLang="es-ES" dirty="0">
              <a:solidFill>
                <a:prstClr val="black"/>
              </a:solidFill>
              <a:latin typeface="Times New Roman" pitchFamily="18"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en la Pirotecnia</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07CD6F-E96C-4FAA-B462-F177867FD5B4}" type="slidenum">
              <a:rPr lang="es-ES_tradnl" altLang="es-ES">
                <a:solidFill>
                  <a:prstClr val="black"/>
                </a:solidFill>
                <a:latin typeface="Times New Roman" pitchFamily="18" charset="0"/>
              </a:rPr>
              <a:pPr eaLnBrk="1" hangingPunct="1"/>
              <a:t>55</a:t>
            </a:fld>
            <a:endParaRPr lang="es-ES_tradnl" altLang="es-ES" dirty="0">
              <a:solidFill>
                <a:prstClr val="black"/>
              </a:solidFill>
              <a:latin typeface="Times New Roman" pitchFamily="18"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en la Pirotecnia</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D3898F6-72E6-45DB-A4B0-B5AC02BDFAD3}" type="slidenum">
              <a:rPr lang="es-ES_tradnl" altLang="es-ES">
                <a:solidFill>
                  <a:prstClr val="black"/>
                </a:solidFill>
                <a:latin typeface="Times New Roman" pitchFamily="18" charset="0"/>
              </a:rPr>
              <a:pPr eaLnBrk="1" hangingPunct="1"/>
              <a:t>56</a:t>
            </a:fld>
            <a:endParaRPr lang="es-ES_tradnl" altLang="es-ES" dirty="0">
              <a:solidFill>
                <a:prstClr val="black"/>
              </a:solidFill>
              <a:latin typeface="Times New Roman" pitchFamily="18"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en la Pirotecnia</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099D9B7-6B44-43D2-A459-7CC5EE221D84}" type="slidenum">
              <a:rPr lang="es-ES_tradnl" altLang="es-ES">
                <a:solidFill>
                  <a:prstClr val="black"/>
                </a:solidFill>
                <a:latin typeface="Times New Roman" pitchFamily="18" charset="0"/>
              </a:rPr>
              <a:pPr eaLnBrk="1" hangingPunct="1"/>
              <a:t>57</a:t>
            </a:fld>
            <a:endParaRPr lang="es-ES_tradnl" altLang="es-ES" dirty="0">
              <a:solidFill>
                <a:prstClr val="black"/>
              </a:solidFill>
              <a:latin typeface="Times New Roman" pitchFamily="18"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de la Pirotecnia</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1D31F98-842B-4A2B-80E2-9097A8E3557B}" type="slidenum">
              <a:rPr lang="es-ES_tradnl" altLang="es-ES">
                <a:solidFill>
                  <a:prstClr val="black"/>
                </a:solidFill>
                <a:latin typeface="Times New Roman" pitchFamily="18" charset="0"/>
              </a:rPr>
              <a:pPr eaLnBrk="1" hangingPunct="1"/>
              <a:t>58</a:t>
            </a:fld>
            <a:endParaRPr lang="es-ES_tradnl" altLang="es-ES" dirty="0">
              <a:solidFill>
                <a:prstClr val="black"/>
              </a:solidFill>
              <a:latin typeface="Times New Roman" pitchFamily="18"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Avda. Kansas City</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85BAC21-452C-437E-839D-1D749A4C4004}" type="slidenum">
              <a:rPr lang="es-ES_tradnl" altLang="es-ES">
                <a:solidFill>
                  <a:prstClr val="black"/>
                </a:solidFill>
                <a:latin typeface="Times New Roman" pitchFamily="18" charset="0"/>
              </a:rPr>
              <a:pPr eaLnBrk="1" hangingPunct="1"/>
              <a:t>59</a:t>
            </a:fld>
            <a:endParaRPr lang="es-ES_tradnl" altLang="es-ES" dirty="0">
              <a:solidFill>
                <a:prstClr val="black"/>
              </a:solidFill>
              <a:latin typeface="Times New Roman" pitchFamily="18"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Avda.Kansas City</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997D122-6058-4F88-BFD6-D77414DB106B}" type="slidenum">
              <a:rPr lang="es-ES_tradnl" altLang="es-ES">
                <a:solidFill>
                  <a:prstClr val="black"/>
                </a:solidFill>
                <a:latin typeface="Times New Roman" pitchFamily="18" charset="0"/>
              </a:rPr>
              <a:pPr eaLnBrk="1" hangingPunct="1"/>
              <a:t>60</a:t>
            </a:fld>
            <a:endParaRPr lang="es-ES_tradnl" altLang="es-ES" dirty="0">
              <a:solidFill>
                <a:prstClr val="black"/>
              </a:solidFill>
              <a:latin typeface="Times New Roman" pitchFamily="18"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Avda. Kansas City</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C06722-D5EB-4F58-801C-45AC64FB1AC8}" type="slidenum">
              <a:rPr lang="es-ES_tradnl" altLang="es-ES">
                <a:solidFill>
                  <a:prstClr val="black"/>
                </a:solidFill>
                <a:latin typeface="Times New Roman" pitchFamily="18" charset="0"/>
              </a:rPr>
              <a:pPr eaLnBrk="1" hangingPunct="1"/>
              <a:t>61</a:t>
            </a:fld>
            <a:endParaRPr lang="es-ES_tradnl" altLang="es-ES" dirty="0">
              <a:solidFill>
                <a:prstClr val="black"/>
              </a:solidFill>
              <a:latin typeface="Times New Roman" pitchFamily="18"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Avda.Kansas City</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80CA2F1-7C52-4FEF-9D2D-5A945E821063}" type="slidenum">
              <a:rPr lang="es-ES_tradnl" altLang="es-ES">
                <a:solidFill>
                  <a:prstClr val="black"/>
                </a:solidFill>
                <a:latin typeface="Times New Roman" pitchFamily="18" charset="0"/>
              </a:rPr>
              <a:pPr eaLnBrk="1" hangingPunct="1"/>
              <a:t>62</a:t>
            </a:fld>
            <a:endParaRPr lang="es-ES_tradnl" altLang="es-ES" dirty="0">
              <a:solidFill>
                <a:prstClr val="black"/>
              </a:solidFill>
              <a:latin typeface="Times New Roman" pitchFamily="18"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Avda. Kansas City</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F3F565-ADDB-4A41-9D26-A7DF6D5CD27E}" type="slidenum">
              <a:rPr lang="es-ES_tradnl" altLang="es-ES">
                <a:solidFill>
                  <a:prstClr val="black"/>
                </a:solidFill>
                <a:latin typeface="Times New Roman" pitchFamily="18" charset="0"/>
              </a:rPr>
              <a:pPr eaLnBrk="1" hangingPunct="1"/>
              <a:t>63</a:t>
            </a:fld>
            <a:endParaRPr lang="es-ES_tradnl" altLang="es-ES" dirty="0">
              <a:solidFill>
                <a:prstClr val="black"/>
              </a:solidFill>
              <a:latin typeface="Times New Roman" pitchFamily="18"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Avda. Kansas City</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4DF0CEB-AA33-4E64-AC69-4B710CBEBCD2}" type="slidenum">
              <a:rPr lang="es-ES_tradnl" altLang="es-ES">
                <a:solidFill>
                  <a:prstClr val="black"/>
                </a:solidFill>
                <a:latin typeface="Times New Roman" pitchFamily="18" charset="0"/>
              </a:rPr>
              <a:pPr eaLnBrk="1" hangingPunct="1"/>
              <a:t>64</a:t>
            </a:fld>
            <a:endParaRPr lang="es-ES_tradnl" altLang="es-ES" dirty="0">
              <a:solidFill>
                <a:prstClr val="black"/>
              </a:solidFill>
              <a:latin typeface="Times New Roman" pitchFamily="18"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Avda. Kansas City</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C88F0C7-2CEA-496D-AB6C-0642632850AF}" type="slidenum">
              <a:rPr lang="es-ES_tradnl" altLang="es-ES">
                <a:solidFill>
                  <a:prstClr val="black"/>
                </a:solidFill>
                <a:latin typeface="Times New Roman" pitchFamily="18" charset="0"/>
              </a:rPr>
              <a:pPr eaLnBrk="1" hangingPunct="1"/>
              <a:t>65</a:t>
            </a:fld>
            <a:endParaRPr lang="es-ES_tradnl" altLang="es-ES" dirty="0">
              <a:solidFill>
                <a:prstClr val="black"/>
              </a:solidFill>
              <a:latin typeface="Times New Roman" pitchFamily="18"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Avda. Kansas City</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B970C8-0580-4AD4-85F7-7E49A2FF5E26}" type="slidenum">
              <a:rPr lang="es-ES_tradnl" altLang="es-ES">
                <a:solidFill>
                  <a:prstClr val="black"/>
                </a:solidFill>
                <a:latin typeface="Times New Roman" pitchFamily="18" charset="0"/>
              </a:rPr>
              <a:pPr eaLnBrk="1" hangingPunct="1"/>
              <a:t>66</a:t>
            </a:fld>
            <a:endParaRPr lang="es-ES_tradnl" altLang="es-ES" dirty="0">
              <a:solidFill>
                <a:prstClr val="black"/>
              </a:solidFill>
              <a:latin typeface="Times New Roman" pitchFamily="18"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Avda. Kansas City</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A8239DD-C954-4473-BDD9-6FA8BAAC29C9}" type="slidenum">
              <a:rPr lang="es-ES_tradnl" altLang="es-ES">
                <a:solidFill>
                  <a:prstClr val="black"/>
                </a:solidFill>
                <a:latin typeface="Times New Roman" pitchFamily="18" charset="0"/>
              </a:rPr>
              <a:pPr eaLnBrk="1" hangingPunct="1"/>
              <a:t>67</a:t>
            </a:fld>
            <a:endParaRPr lang="es-ES_tradnl" altLang="es-ES" dirty="0">
              <a:solidFill>
                <a:prstClr val="black"/>
              </a:solidFill>
              <a:latin typeface="Times New Roman" pitchFamily="18"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Avda. de la Paz</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8EB959-BEB9-41A7-955A-CBDD5C7871FE}" type="slidenum">
              <a:rPr lang="es-ES_tradnl" altLang="es-ES">
                <a:solidFill>
                  <a:prstClr val="black"/>
                </a:solidFill>
                <a:latin typeface="Times New Roman" pitchFamily="18" charset="0"/>
              </a:rPr>
              <a:pPr eaLnBrk="1" hangingPunct="1"/>
              <a:t>68</a:t>
            </a:fld>
            <a:endParaRPr lang="es-ES_tradnl" altLang="es-ES" dirty="0">
              <a:solidFill>
                <a:prstClr val="black"/>
              </a:solidFill>
              <a:latin typeface="Times New Roman" pitchFamily="18"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c/Cano y Cueto.-Jardín Móvil</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D5C5C18-1E5D-4A34-BB35-EF2F57A213C7}" type="slidenum">
              <a:rPr lang="es-ES_tradnl" altLang="es-ES">
                <a:solidFill>
                  <a:prstClr val="black"/>
                </a:solidFill>
                <a:latin typeface="Times New Roman" pitchFamily="18" charset="0"/>
              </a:rPr>
              <a:pPr eaLnBrk="1" hangingPunct="1"/>
              <a:t>69</a:t>
            </a:fld>
            <a:endParaRPr lang="es-ES_tradnl" altLang="es-ES" dirty="0">
              <a:solidFill>
                <a:prstClr val="black"/>
              </a:solidFill>
              <a:latin typeface="Times New Roman" pitchFamily="18"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Plaza de Molviedro</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99187A5-943F-4C59-93FE-129577FF77F2}" type="slidenum">
              <a:rPr lang="es-ES_tradnl" altLang="es-ES">
                <a:solidFill>
                  <a:prstClr val="black"/>
                </a:solidFill>
                <a:latin typeface="Times New Roman" pitchFamily="18" charset="0"/>
              </a:rPr>
              <a:pPr eaLnBrk="1" hangingPunct="1"/>
              <a:t>70</a:t>
            </a:fld>
            <a:endParaRPr lang="es-ES_tradnl" altLang="es-ES" dirty="0">
              <a:solidFill>
                <a:prstClr val="black"/>
              </a:solidFill>
              <a:latin typeface="Times New Roman" pitchFamily="18"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Avda. de Maria Luisa</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D6CCA18-F77F-4750-AE2B-D316568F8AF4}" type="slidenum">
              <a:rPr lang="es-ES_tradnl" altLang="es-ES">
                <a:solidFill>
                  <a:prstClr val="black"/>
                </a:solidFill>
                <a:latin typeface="Times New Roman" pitchFamily="18" charset="0"/>
              </a:rPr>
              <a:pPr eaLnBrk="1" hangingPunct="1"/>
              <a:t>71</a:t>
            </a:fld>
            <a:endParaRPr lang="es-ES_tradnl" altLang="es-ES" dirty="0">
              <a:solidFill>
                <a:prstClr val="black"/>
              </a:solidFill>
              <a:latin typeface="Times New Roman" pitchFamily="18"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Jardín de la Calzada.-Adelfa nana</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B3B5561-6EE0-4A3C-A121-67BC71B738B6}" type="slidenum">
              <a:rPr lang="es-ES_tradnl" altLang="es-ES">
                <a:solidFill>
                  <a:prstClr val="black"/>
                </a:solidFill>
                <a:latin typeface="Times New Roman" pitchFamily="18" charset="0"/>
              </a:rPr>
              <a:pPr eaLnBrk="1" hangingPunct="1"/>
              <a:t>72</a:t>
            </a:fld>
            <a:endParaRPr lang="es-ES_tradnl" altLang="es-ES" dirty="0">
              <a:solidFill>
                <a:prstClr val="black"/>
              </a:solidFill>
              <a:latin typeface="Times New Roman" pitchFamily="18"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Jardines de la Calzada.-Adelfa nana</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F62DB6F-29B8-4B0B-92AC-26DEB0CE499D}" type="slidenum">
              <a:rPr lang="es-ES_tradnl" altLang="es-ES">
                <a:solidFill>
                  <a:prstClr val="black"/>
                </a:solidFill>
                <a:latin typeface="Times New Roman" pitchFamily="18" charset="0"/>
              </a:rPr>
              <a:pPr eaLnBrk="1" hangingPunct="1"/>
              <a:t>73</a:t>
            </a:fld>
            <a:endParaRPr lang="es-ES_tradnl" altLang="es-ES" dirty="0">
              <a:solidFill>
                <a:prstClr val="black"/>
              </a:solidFill>
              <a:latin typeface="Times New Roman" pitchFamily="18"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Avda. de Maria Luisa</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BF738E-380B-4BBD-9506-32CFFBBAB138}" type="slidenum">
              <a:rPr lang="es-ES_tradnl" altLang="es-ES">
                <a:solidFill>
                  <a:prstClr val="black"/>
                </a:solidFill>
                <a:latin typeface="Times New Roman" pitchFamily="18" charset="0"/>
              </a:rPr>
              <a:pPr eaLnBrk="1" hangingPunct="1"/>
              <a:t>74</a:t>
            </a:fld>
            <a:endParaRPr lang="es-ES_tradnl" altLang="es-ES" dirty="0">
              <a:solidFill>
                <a:prstClr val="black"/>
              </a:solidFill>
              <a:latin typeface="Times New Roman" pitchFamily="18"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Jardines de la Calzada.-Bouganvilleas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E0F249D-0BB6-4309-8DC2-D5687E2F949F}" type="slidenum">
              <a:rPr lang="es-ES_tradnl" altLang="es-ES">
                <a:solidFill>
                  <a:prstClr val="black"/>
                </a:solidFill>
                <a:latin typeface="Times New Roman" pitchFamily="18" charset="0"/>
              </a:rPr>
              <a:pPr eaLnBrk="1" hangingPunct="1"/>
              <a:t>75</a:t>
            </a:fld>
            <a:endParaRPr lang="es-ES_tradnl" altLang="es-ES" dirty="0">
              <a:solidFill>
                <a:prstClr val="black"/>
              </a:solidFill>
              <a:latin typeface="Times New Roman" pitchFamily="18"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Bouganvilleas Mme,Chatebourg</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8FEA18E-8933-4DD0-974F-0074E374CB21}" type="slidenum">
              <a:rPr lang="es-ES_tradnl" altLang="es-ES">
                <a:solidFill>
                  <a:prstClr val="black"/>
                </a:solidFill>
                <a:latin typeface="Times New Roman" pitchFamily="18" charset="0"/>
              </a:rPr>
              <a:pPr eaLnBrk="1" hangingPunct="1"/>
              <a:t>76</a:t>
            </a:fld>
            <a:endParaRPr lang="es-ES_tradnl" altLang="es-ES" dirty="0">
              <a:solidFill>
                <a:prstClr val="black"/>
              </a:solidFill>
              <a:latin typeface="Times New Roman" pitchFamily="18"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 López de Gomara</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E709DBC-9154-4913-A34A-1F5D0F136C02}" type="slidenum">
              <a:rPr lang="es-ES_tradnl" altLang="es-ES">
                <a:solidFill>
                  <a:prstClr val="black"/>
                </a:solidFill>
                <a:latin typeface="Times New Roman" pitchFamily="18" charset="0"/>
              </a:rPr>
              <a:pPr eaLnBrk="1" hangingPunct="1"/>
              <a:t>77</a:t>
            </a:fld>
            <a:endParaRPr lang="es-ES_tradnl" altLang="es-ES" dirty="0">
              <a:solidFill>
                <a:prstClr val="black"/>
              </a:solidFill>
              <a:latin typeface="Times New Roman" pitchFamily="18"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 López de Gomara</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8F8286-A5A0-4342-975D-2E9DC7612CBE}" type="slidenum">
              <a:rPr lang="es-ES_tradnl" altLang="es-ES">
                <a:solidFill>
                  <a:prstClr val="black"/>
                </a:solidFill>
                <a:latin typeface="Times New Roman" pitchFamily="18" charset="0"/>
              </a:rPr>
              <a:pPr eaLnBrk="1" hangingPunct="1"/>
              <a:t>78</a:t>
            </a:fld>
            <a:endParaRPr lang="es-ES_tradnl" altLang="es-ES" dirty="0">
              <a:solidFill>
                <a:prstClr val="black"/>
              </a:solidFill>
              <a:latin typeface="Times New Roman" pitchFamily="18"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Coreopsis lanceolata</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661FF27-004A-4BB6-A62B-8FD9091E2096}" type="slidenum">
              <a:rPr lang="es-ES_tradnl" altLang="es-ES">
                <a:solidFill>
                  <a:prstClr val="black"/>
                </a:solidFill>
                <a:latin typeface="Times New Roman" pitchFamily="18" charset="0"/>
              </a:rPr>
              <a:pPr eaLnBrk="1" hangingPunct="1"/>
              <a:t>79</a:t>
            </a:fld>
            <a:endParaRPr lang="es-ES_tradnl" altLang="es-ES" dirty="0">
              <a:solidFill>
                <a:prstClr val="black"/>
              </a:solidFill>
              <a:latin typeface="Times New Roman" pitchFamily="18"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Erythina crista-galli</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97EDE8A-FB14-4517-9094-87AF579FDF53}" type="slidenum">
              <a:rPr lang="es-ES_tradnl" altLang="es-ES">
                <a:solidFill>
                  <a:prstClr val="black"/>
                </a:solidFill>
                <a:latin typeface="Times New Roman" pitchFamily="18" charset="0"/>
              </a:rPr>
              <a:pPr eaLnBrk="1" hangingPunct="1"/>
              <a:t>80</a:t>
            </a:fld>
            <a:endParaRPr lang="es-ES_tradnl" altLang="es-ES" dirty="0">
              <a:solidFill>
                <a:prstClr val="black"/>
              </a:solidFill>
              <a:latin typeface="Times New Roman" pitchFamily="18"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Erythrina crista galli</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15226B7-8B0D-4BF3-94B8-8B3F688149C3}" type="slidenum">
              <a:rPr lang="es-ES_tradnl" altLang="es-ES">
                <a:solidFill>
                  <a:prstClr val="black"/>
                </a:solidFill>
                <a:latin typeface="Times New Roman" pitchFamily="18" charset="0"/>
              </a:rPr>
              <a:pPr eaLnBrk="1" hangingPunct="1"/>
              <a:t>81</a:t>
            </a:fld>
            <a:endParaRPr lang="es-ES_tradnl" altLang="es-ES" dirty="0">
              <a:solidFill>
                <a:prstClr val="black"/>
              </a:solidFill>
              <a:latin typeface="Times New Roman" pitchFamily="18"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Erythrina crista galli</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87195F7-84BE-48DD-AB8F-4113C55612C9}" type="slidenum">
              <a:rPr lang="es-ES_tradnl" altLang="es-ES">
                <a:solidFill>
                  <a:prstClr val="black"/>
                </a:solidFill>
                <a:latin typeface="Times New Roman" pitchFamily="18" charset="0"/>
              </a:rPr>
              <a:pPr eaLnBrk="1" hangingPunct="1"/>
              <a:t>82</a:t>
            </a:fld>
            <a:endParaRPr lang="es-ES_tradnl" altLang="es-ES" dirty="0">
              <a:solidFill>
                <a:prstClr val="black"/>
              </a:solidFill>
              <a:latin typeface="Times New Roman" pitchFamily="18"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Erythrina crista galli</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C1C357-1640-40DB-A174-5F6C721A5A88}" type="slidenum">
              <a:rPr lang="es-ES_tradnl" altLang="es-ES">
                <a:solidFill>
                  <a:prstClr val="black"/>
                </a:solidFill>
                <a:latin typeface="Times New Roman" pitchFamily="18" charset="0"/>
              </a:rPr>
              <a:pPr eaLnBrk="1" hangingPunct="1"/>
              <a:t>83</a:t>
            </a:fld>
            <a:endParaRPr lang="es-ES_tradnl" altLang="es-ES" dirty="0">
              <a:solidFill>
                <a:prstClr val="black"/>
              </a:solidFill>
              <a:latin typeface="Times New Roman" pitchFamily="18"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Glorieta de las Cigarreras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40D6A92-B2CF-49A0-9A61-0503BF1494E3}" type="slidenum">
              <a:rPr lang="es-ES_tradnl" altLang="es-ES">
                <a:solidFill>
                  <a:prstClr val="black"/>
                </a:solidFill>
                <a:latin typeface="Times New Roman" pitchFamily="18" charset="0"/>
              </a:rPr>
              <a:pPr eaLnBrk="1" hangingPunct="1"/>
              <a:t>84</a:t>
            </a:fld>
            <a:endParaRPr lang="es-ES_tradnl" altLang="es-ES" dirty="0">
              <a:solidFill>
                <a:prstClr val="black"/>
              </a:solidFill>
              <a:latin typeface="Times New Roman" pitchFamily="18"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Glorieta de las Cigarreras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3EF676C-05B7-4F22-97FA-DB597E0B51C2}" type="slidenum">
              <a:rPr lang="es-ES_tradnl" altLang="es-ES">
                <a:solidFill>
                  <a:prstClr val="black"/>
                </a:solidFill>
                <a:latin typeface="Times New Roman" pitchFamily="18" charset="0"/>
              </a:rPr>
              <a:pPr eaLnBrk="1" hangingPunct="1"/>
              <a:t>85</a:t>
            </a:fld>
            <a:endParaRPr lang="es-ES_tradnl" altLang="es-ES" dirty="0">
              <a:solidFill>
                <a:prstClr val="black"/>
              </a:solidFill>
              <a:latin typeface="Times New Roman" pitchFamily="18"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Glorieta de las Cigarreras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258B78-F8B7-4807-843F-0F5805023CC8}" type="slidenum">
              <a:rPr lang="es-ES_tradnl" altLang="es-ES">
                <a:solidFill>
                  <a:prstClr val="black"/>
                </a:solidFill>
                <a:latin typeface="Times New Roman" pitchFamily="18" charset="0"/>
              </a:rPr>
              <a:pPr eaLnBrk="1" hangingPunct="1"/>
              <a:t>86</a:t>
            </a:fld>
            <a:endParaRPr lang="es-ES_tradnl" altLang="es-ES" dirty="0">
              <a:solidFill>
                <a:prstClr val="black"/>
              </a:solidFill>
              <a:latin typeface="Times New Roman" pitchFamily="18"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Grevillea robusta</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336CCA7-920E-412C-97C4-26011096DA8D}" type="slidenum">
              <a:rPr lang="es-ES_tradnl" altLang="es-ES">
                <a:solidFill>
                  <a:prstClr val="black"/>
                </a:solidFill>
                <a:latin typeface="Times New Roman" pitchFamily="18" charset="0"/>
              </a:rPr>
              <a:pPr eaLnBrk="1" hangingPunct="1"/>
              <a:t>87</a:t>
            </a:fld>
            <a:endParaRPr lang="es-ES_tradnl" altLang="es-ES" dirty="0">
              <a:solidFill>
                <a:prstClr val="black"/>
              </a:solidFill>
              <a:latin typeface="Times New Roman" pitchFamily="18"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Jardín de Andalucia.-Bellavista</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6FD9F6-DB21-4563-96A0-B7599449A8D1}" type="slidenum">
              <a:rPr lang="es-ES_tradnl" altLang="es-ES">
                <a:solidFill>
                  <a:prstClr val="black"/>
                </a:solidFill>
                <a:latin typeface="Times New Roman" pitchFamily="18" charset="0"/>
              </a:rPr>
              <a:pPr eaLnBrk="1" hangingPunct="1"/>
              <a:t>88</a:t>
            </a:fld>
            <a:endParaRPr lang="es-ES_tradnl" altLang="es-ES" dirty="0">
              <a:solidFill>
                <a:prstClr val="black"/>
              </a:solidFill>
              <a:latin typeface="Times New Roman" pitchFamily="18"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Jardín de Andalucia</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A57ABF1-14B3-4F2E-A7E9-FEAFFD45746B}" type="slidenum">
              <a:rPr lang="es-ES_tradnl" altLang="es-ES">
                <a:solidFill>
                  <a:prstClr val="black"/>
                </a:solidFill>
                <a:latin typeface="Times New Roman" pitchFamily="18" charset="0"/>
              </a:rPr>
              <a:pPr eaLnBrk="1" hangingPunct="1"/>
              <a:t>89</a:t>
            </a:fld>
            <a:endParaRPr lang="es-ES_tradnl" altLang="es-ES" dirty="0">
              <a:solidFill>
                <a:prstClr val="black"/>
              </a:solidFill>
              <a:latin typeface="Times New Roman" pitchFamily="18"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Jardín de la Solidaridad</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0FAC440-F41F-43B3-ADF8-66D64B7401F3}" type="slidenum">
              <a:rPr lang="es-ES_tradnl" altLang="es-ES">
                <a:solidFill>
                  <a:prstClr val="black"/>
                </a:solidFill>
                <a:latin typeface="Times New Roman" pitchFamily="18" charset="0"/>
              </a:rPr>
              <a:pPr eaLnBrk="1" hangingPunct="1"/>
              <a:t>90</a:t>
            </a:fld>
            <a:endParaRPr lang="es-ES_tradnl" altLang="es-ES" dirty="0">
              <a:solidFill>
                <a:prstClr val="black"/>
              </a:solidFill>
              <a:latin typeface="Times New Roman" pitchFamily="18"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Jardín de la Solidaridad</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10C697F-CB1A-4D06-80ED-635B58024051}" type="slidenum">
              <a:rPr lang="es-ES_tradnl" altLang="es-ES">
                <a:solidFill>
                  <a:prstClr val="black"/>
                </a:solidFill>
                <a:latin typeface="Times New Roman" pitchFamily="18" charset="0"/>
              </a:rPr>
              <a:pPr eaLnBrk="1" hangingPunct="1"/>
              <a:t>91</a:t>
            </a:fld>
            <a:endParaRPr lang="es-ES_tradnl" altLang="es-ES" dirty="0">
              <a:solidFill>
                <a:prstClr val="black"/>
              </a:solidFill>
              <a:latin typeface="Times New Roman" pitchFamily="18"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Jardín de la Solidaridad</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40D5A6-2203-487D-A694-EA484E62CAF6}" type="slidenum">
              <a:rPr lang="es-ES_tradnl" altLang="es-ES">
                <a:solidFill>
                  <a:prstClr val="black"/>
                </a:solidFill>
                <a:latin typeface="Times New Roman" pitchFamily="18" charset="0"/>
              </a:rPr>
              <a:pPr eaLnBrk="1" hangingPunct="1"/>
              <a:t>92</a:t>
            </a:fld>
            <a:endParaRPr lang="es-ES_tradnl" altLang="es-ES" dirty="0">
              <a:solidFill>
                <a:prstClr val="black"/>
              </a:solidFill>
              <a:latin typeface="Times New Roman" pitchFamily="18"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Jardín de la Solidaridad</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4534AD5-73AF-4F66-A610-397879F27551}" type="slidenum">
              <a:rPr lang="es-ES_tradnl" altLang="es-ES">
                <a:solidFill>
                  <a:prstClr val="black"/>
                </a:solidFill>
                <a:latin typeface="Times New Roman" pitchFamily="18" charset="0"/>
              </a:rPr>
              <a:pPr eaLnBrk="1" hangingPunct="1"/>
              <a:t>93</a:t>
            </a:fld>
            <a:endParaRPr lang="es-ES_tradnl" altLang="es-ES" dirty="0">
              <a:solidFill>
                <a:prstClr val="black"/>
              </a:solidFill>
              <a:latin typeface="Times New Roman" pitchFamily="18"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Jardines de Manuel Ferrand</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8E0725-A0B5-45CD-A6C8-621EC42E6640}" type="slidenum">
              <a:rPr lang="es-ES_tradnl" altLang="es-ES">
                <a:solidFill>
                  <a:prstClr val="black"/>
                </a:solidFill>
                <a:latin typeface="Times New Roman" pitchFamily="18" charset="0"/>
              </a:rPr>
              <a:pPr eaLnBrk="1" hangingPunct="1"/>
              <a:t>94</a:t>
            </a:fld>
            <a:endParaRPr lang="es-ES_tradnl" altLang="es-ES" dirty="0">
              <a:solidFill>
                <a:prstClr val="black"/>
              </a:solidFill>
              <a:latin typeface="Times New Roman" pitchFamily="18"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Jardines de Manuel Ferrand</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0E40F57-AD6A-4EAD-922E-8BAC8BA9383A}" type="slidenum">
              <a:rPr lang="es-ES_tradnl" altLang="es-ES">
                <a:solidFill>
                  <a:prstClr val="black"/>
                </a:solidFill>
                <a:latin typeface="Times New Roman" pitchFamily="18" charset="0"/>
              </a:rPr>
              <a:pPr eaLnBrk="1" hangingPunct="1"/>
              <a:t>95</a:t>
            </a:fld>
            <a:endParaRPr lang="es-ES_tradnl" altLang="es-ES" dirty="0">
              <a:solidFill>
                <a:prstClr val="black"/>
              </a:solidFill>
              <a:latin typeface="Times New Roman" pitchFamily="18"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Jardines de Pedro Salvador</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505F288-326E-4EB3-B1A4-36D0BBAD64E6}" type="slidenum">
              <a:rPr lang="es-ES_tradnl" altLang="es-ES">
                <a:solidFill>
                  <a:prstClr val="black"/>
                </a:solidFill>
                <a:latin typeface="Times New Roman" pitchFamily="18" charset="0"/>
              </a:rPr>
              <a:pPr eaLnBrk="1" hangingPunct="1"/>
              <a:t>96</a:t>
            </a:fld>
            <a:endParaRPr lang="es-ES_tradnl" altLang="es-ES" dirty="0">
              <a:solidFill>
                <a:prstClr val="black"/>
              </a:solidFill>
              <a:latin typeface="Times New Roman" pitchFamily="18"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Jardines de Pedro Salvador</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CB239AD-09EC-4C01-B164-F4BF63E2228F}" type="slidenum">
              <a:rPr lang="es-ES_tradnl" altLang="es-ES">
                <a:solidFill>
                  <a:prstClr val="black"/>
                </a:solidFill>
                <a:latin typeface="Times New Roman" pitchFamily="18" charset="0"/>
              </a:rPr>
              <a:pPr eaLnBrk="1" hangingPunct="1"/>
              <a:t>97</a:t>
            </a:fld>
            <a:endParaRPr lang="es-ES_tradnl" altLang="es-ES" dirty="0">
              <a:solidFill>
                <a:prstClr val="black"/>
              </a:solidFill>
              <a:latin typeface="Times New Roman" pitchFamily="18"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Koelreuteria paniculata</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949239-0822-4C22-814D-DD453F283D31}" type="slidenum">
              <a:rPr lang="es-ES_tradnl" altLang="es-ES">
                <a:solidFill>
                  <a:prstClr val="black"/>
                </a:solidFill>
                <a:latin typeface="Times New Roman" pitchFamily="18" charset="0"/>
              </a:rPr>
              <a:pPr eaLnBrk="1" hangingPunct="1"/>
              <a:t>98</a:t>
            </a:fld>
            <a:endParaRPr lang="es-ES_tradnl" altLang="es-ES" dirty="0">
              <a:solidFill>
                <a:prstClr val="black"/>
              </a:solidFill>
              <a:latin typeface="Times New Roman" pitchFamily="18"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Koelreuteria paniculata</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0DCF733-F348-4853-8027-4ABD324161E4}" type="slidenum">
              <a:rPr lang="es-ES_tradnl" altLang="es-ES">
                <a:solidFill>
                  <a:prstClr val="black"/>
                </a:solidFill>
                <a:latin typeface="Times New Roman" pitchFamily="18" charset="0"/>
              </a:rPr>
              <a:pPr eaLnBrk="1" hangingPunct="1"/>
              <a:t>99</a:t>
            </a:fld>
            <a:endParaRPr lang="es-ES_tradnl" altLang="es-ES" dirty="0">
              <a:solidFill>
                <a:prstClr val="black"/>
              </a:solidFill>
              <a:latin typeface="Times New Roman" pitchFamily="18"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Torre Perdigones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867D834-23AE-4B8B-A81D-5CF177267DBA}" type="slidenum">
              <a:rPr lang="es-ES_tradnl" altLang="es-ES">
                <a:solidFill>
                  <a:prstClr val="black"/>
                </a:solidFill>
                <a:latin typeface="Times New Roman" pitchFamily="18" charset="0"/>
              </a:rPr>
              <a:pPr eaLnBrk="1" hangingPunct="1"/>
              <a:t>100</a:t>
            </a:fld>
            <a:endParaRPr lang="es-ES_tradnl" altLang="es-ES" dirty="0">
              <a:solidFill>
                <a:prstClr val="black"/>
              </a:solidFill>
              <a:latin typeface="Times New Roman" pitchFamily="18"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Torre Perdigones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0C25319-1451-465F-89F0-1A8D3A1CF635}" type="slidenum">
              <a:rPr lang="es-ES_tradnl" altLang="es-ES">
                <a:solidFill>
                  <a:prstClr val="black"/>
                </a:solidFill>
                <a:latin typeface="Times New Roman" pitchFamily="18" charset="0"/>
              </a:rPr>
              <a:pPr eaLnBrk="1" hangingPunct="1"/>
              <a:t>101</a:t>
            </a:fld>
            <a:endParaRPr lang="es-ES_tradnl" altLang="es-ES" dirty="0">
              <a:solidFill>
                <a:prstClr val="black"/>
              </a:solidFill>
              <a:latin typeface="Times New Roman" pitchFamily="18"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Torre Perdigones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D282592-A651-4BB5-B9AF-DC5D041ADA2F}" type="slidenum">
              <a:rPr lang="es-ES_tradnl" altLang="es-ES">
                <a:solidFill>
                  <a:prstClr val="black"/>
                </a:solidFill>
                <a:latin typeface="Times New Roman" pitchFamily="18" charset="0"/>
              </a:rPr>
              <a:pPr eaLnBrk="1" hangingPunct="1"/>
              <a:t>102</a:t>
            </a:fld>
            <a:endParaRPr lang="es-ES_tradnl" altLang="es-ES" dirty="0">
              <a:solidFill>
                <a:prstClr val="black"/>
              </a:solidFill>
              <a:latin typeface="Times New Roman" pitchFamily="18"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Parque Torre Perdigones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B4DF4B1-94EB-41B3-896D-C4D522FA4978}" type="slidenum">
              <a:rPr lang="es-ES_tradnl" altLang="es-ES">
                <a:solidFill>
                  <a:prstClr val="black"/>
                </a:solidFill>
                <a:latin typeface="Times New Roman" pitchFamily="18" charset="0"/>
              </a:rPr>
              <a:pPr eaLnBrk="1" hangingPunct="1"/>
              <a:t>103</a:t>
            </a:fld>
            <a:endParaRPr lang="es-ES_tradnl" altLang="es-ES" dirty="0">
              <a:solidFill>
                <a:prstClr val="black"/>
              </a:solidFill>
              <a:latin typeface="Times New Roman" pitchFamily="18"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Paseo de Alcampo.-Ronda del Tamarguillo</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285C27E-976E-4CD0-8B55-7CA9E512A74F}" type="slidenum">
              <a:rPr lang="es-ES_tradnl" altLang="es-ES">
                <a:solidFill>
                  <a:prstClr val="black"/>
                </a:solidFill>
                <a:latin typeface="Times New Roman" pitchFamily="18" charset="0"/>
              </a:rPr>
              <a:pPr eaLnBrk="1" hangingPunct="1"/>
              <a:t>104</a:t>
            </a:fld>
            <a:endParaRPr lang="es-ES_tradnl" altLang="es-ES" dirty="0">
              <a:solidFill>
                <a:prstClr val="black"/>
              </a:solidFill>
              <a:latin typeface="Times New Roman" pitchFamily="18"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Paseo de Europa.-Los Bermejales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07E1B0D-163C-49E3-B6B6-C80614B19F50}" type="slidenum">
              <a:rPr lang="es-ES_tradnl" altLang="es-ES">
                <a:solidFill>
                  <a:prstClr val="black"/>
                </a:solidFill>
                <a:latin typeface="Times New Roman" pitchFamily="18" charset="0"/>
              </a:rPr>
              <a:pPr eaLnBrk="1" hangingPunct="1"/>
              <a:t>105</a:t>
            </a:fld>
            <a:endParaRPr lang="es-ES_tradnl" altLang="es-ES" dirty="0">
              <a:solidFill>
                <a:prstClr val="black"/>
              </a:solidFill>
              <a:latin typeface="Times New Roman" pitchFamily="18"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Paseo de Europa</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FB87DC-12AB-48AA-84D7-3F258D27D5F3}" type="slidenum">
              <a:rPr lang="es-ES_tradnl" altLang="es-ES">
                <a:solidFill>
                  <a:prstClr val="black"/>
                </a:solidFill>
                <a:latin typeface="Times New Roman" pitchFamily="18" charset="0"/>
              </a:rPr>
              <a:pPr eaLnBrk="1" hangingPunct="1"/>
              <a:t>106</a:t>
            </a:fld>
            <a:endParaRPr lang="es-ES_tradnl" altLang="es-ES" dirty="0">
              <a:solidFill>
                <a:prstClr val="black"/>
              </a:solidFill>
              <a:latin typeface="Times New Roman" pitchFamily="18"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Paseo de Europa</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EC84FE6-4DE7-4071-B879-B4A602403A6D}" type="slidenum">
              <a:rPr lang="es-ES_tradnl" altLang="es-ES">
                <a:solidFill>
                  <a:prstClr val="black"/>
                </a:solidFill>
                <a:latin typeface="Times New Roman" pitchFamily="18" charset="0"/>
              </a:rPr>
              <a:pPr eaLnBrk="1" hangingPunct="1"/>
              <a:t>107</a:t>
            </a:fld>
            <a:endParaRPr lang="es-ES_tradnl" altLang="es-ES" dirty="0">
              <a:solidFill>
                <a:prstClr val="black"/>
              </a:solidFill>
              <a:latin typeface="Times New Roman" pitchFamily="18"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Paseo de Europa</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891148C-12CA-4D58-AE44-4F9CB347CBAB}" type="slidenum">
              <a:rPr lang="es-ES_tradnl" altLang="es-ES">
                <a:solidFill>
                  <a:prstClr val="black"/>
                </a:solidFill>
                <a:latin typeface="Times New Roman" pitchFamily="18" charset="0"/>
              </a:rPr>
              <a:pPr eaLnBrk="1" hangingPunct="1"/>
              <a:t>108</a:t>
            </a:fld>
            <a:endParaRPr lang="es-ES_tradnl" altLang="es-ES" dirty="0">
              <a:solidFill>
                <a:prstClr val="black"/>
              </a:solidFill>
              <a:latin typeface="Times New Roman" pitchFamily="18"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Paseo de la Palmera</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3BB4188-CEEA-4806-9D5C-CF680A146622}" type="slidenum">
              <a:rPr lang="es-ES_tradnl" altLang="es-ES">
                <a:solidFill>
                  <a:prstClr val="black"/>
                </a:solidFill>
                <a:latin typeface="Times New Roman" pitchFamily="18" charset="0"/>
              </a:rPr>
              <a:pPr eaLnBrk="1" hangingPunct="1"/>
              <a:t>109</a:t>
            </a:fld>
            <a:endParaRPr lang="es-ES_tradnl" altLang="es-ES" dirty="0">
              <a:solidFill>
                <a:prstClr val="black"/>
              </a:solidFill>
              <a:latin typeface="Times New Roman" pitchFamily="18"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Paseo del Poeta Manuel Benitez Carrasco</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D3FBCC7-4774-4F8B-9FFB-AE907F65B46E}" type="slidenum">
              <a:rPr lang="es-ES_tradnl" altLang="es-ES">
                <a:solidFill>
                  <a:prstClr val="black"/>
                </a:solidFill>
                <a:latin typeface="Times New Roman" pitchFamily="18" charset="0"/>
              </a:rPr>
              <a:pPr eaLnBrk="1" hangingPunct="1"/>
              <a:t>110</a:t>
            </a:fld>
            <a:endParaRPr lang="es-ES_tradnl" altLang="es-ES" dirty="0">
              <a:solidFill>
                <a:prstClr val="black"/>
              </a:solidFill>
              <a:latin typeface="Times New Roman" pitchFamily="18"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Paseo del Poeta Manuel Benitez Carrasco</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B04F324-760B-400A-A8A1-4BDF97ED8DCA}" type="slidenum">
              <a:rPr lang="es-ES_tradnl" altLang="es-ES">
                <a:solidFill>
                  <a:prstClr val="black"/>
                </a:solidFill>
                <a:latin typeface="Times New Roman" pitchFamily="18" charset="0"/>
              </a:rPr>
              <a:pPr eaLnBrk="1" hangingPunct="1"/>
              <a:t>111</a:t>
            </a:fld>
            <a:endParaRPr lang="es-ES_tradnl" altLang="es-ES" dirty="0">
              <a:solidFill>
                <a:prstClr val="black"/>
              </a:solidFill>
              <a:latin typeface="Times New Roman" pitchFamily="18"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Paseo del Poeta Manuel Benitez Carrasco</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727692-19AB-4311-AD60-8FF7D700830A}" type="slidenum">
              <a:rPr lang="es-ES_tradnl" altLang="es-ES">
                <a:solidFill>
                  <a:prstClr val="black"/>
                </a:solidFill>
                <a:latin typeface="Times New Roman" pitchFamily="18" charset="0"/>
              </a:rPr>
              <a:pPr eaLnBrk="1" hangingPunct="1"/>
              <a:t>112</a:t>
            </a:fld>
            <a:endParaRPr lang="es-ES_tradnl" altLang="es-ES" dirty="0">
              <a:solidFill>
                <a:prstClr val="black"/>
              </a:solidFill>
              <a:latin typeface="Times New Roman" pitchFamily="18"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Paseo del Poeta Manuel Benitez Carrasco</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0FF21DA-0AFC-425A-8D54-36B539CCE6F2}" type="slidenum">
              <a:rPr lang="es-ES_tradnl" altLang="es-ES">
                <a:solidFill>
                  <a:prstClr val="black"/>
                </a:solidFill>
                <a:latin typeface="Times New Roman" pitchFamily="18" charset="0"/>
              </a:rPr>
              <a:pPr eaLnBrk="1" hangingPunct="1"/>
              <a:t>113</a:t>
            </a:fld>
            <a:endParaRPr lang="es-ES_tradnl" altLang="es-ES" dirty="0">
              <a:solidFill>
                <a:prstClr val="black"/>
              </a:solidFill>
              <a:latin typeface="Times New Roman" pitchFamily="18"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Paseo del Poeta Manuel Benitez Carrasco</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2539F9-A4AF-4F97-B735-131D6E43EFFF}" type="slidenum">
              <a:rPr lang="es-ES_tradnl" altLang="es-ES">
                <a:solidFill>
                  <a:prstClr val="black"/>
                </a:solidFill>
                <a:latin typeface="Times New Roman" pitchFamily="18" charset="0"/>
              </a:rPr>
              <a:pPr eaLnBrk="1" hangingPunct="1"/>
              <a:t>114</a:t>
            </a:fld>
            <a:endParaRPr lang="es-ES_tradnl" altLang="es-ES" dirty="0">
              <a:solidFill>
                <a:prstClr val="black"/>
              </a:solidFill>
              <a:latin typeface="Times New Roman" pitchFamily="18"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Plaza de la Concordia</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3D5031E-8B3D-42DF-BCA8-64A2FF888292}" type="slidenum">
              <a:rPr lang="es-ES_tradnl" altLang="es-ES">
                <a:solidFill>
                  <a:prstClr val="black"/>
                </a:solidFill>
                <a:latin typeface="Times New Roman" pitchFamily="18" charset="0"/>
              </a:rPr>
              <a:pPr eaLnBrk="1" hangingPunct="1"/>
              <a:t>115</a:t>
            </a:fld>
            <a:endParaRPr lang="es-ES_tradnl" altLang="es-ES" dirty="0">
              <a:solidFill>
                <a:prstClr val="black"/>
              </a:solidFill>
              <a:latin typeface="Times New Roman" pitchFamily="18"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Jardín del Turruñuelo.-Triana</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A27945-2DFE-4A88-9281-6DAE72A82244}" type="slidenum">
              <a:rPr lang="es-ES_tradnl" altLang="es-ES">
                <a:solidFill>
                  <a:prstClr val="black"/>
                </a:solidFill>
                <a:latin typeface="Times New Roman" pitchFamily="18" charset="0"/>
              </a:rPr>
              <a:pPr eaLnBrk="1" hangingPunct="1"/>
              <a:t>116</a:t>
            </a:fld>
            <a:endParaRPr lang="es-ES_tradnl" altLang="es-ES" dirty="0">
              <a:solidFill>
                <a:prstClr val="black"/>
              </a:solidFill>
              <a:latin typeface="Times New Roman" pitchFamily="18"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Jardín del Turruñuelo</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BC50B31-C4A9-41B8-9024-8493AB536B3B}" type="slidenum">
              <a:rPr lang="es-ES_tradnl" altLang="es-ES">
                <a:solidFill>
                  <a:prstClr val="black"/>
                </a:solidFill>
                <a:latin typeface="Times New Roman" pitchFamily="18" charset="0"/>
              </a:rPr>
              <a:pPr eaLnBrk="1" hangingPunct="1"/>
              <a:t>117</a:t>
            </a:fld>
            <a:endParaRPr lang="es-ES_tradnl" altLang="es-ES" dirty="0">
              <a:solidFill>
                <a:prstClr val="black"/>
              </a:solidFill>
              <a:latin typeface="Times New Roman" pitchFamily="18"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Jardín del Turruñuelo</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C898BF2-9215-4C43-A209-475BA99018F5}" type="slidenum">
              <a:rPr lang="es-ES_tradnl" altLang="es-ES">
                <a:solidFill>
                  <a:prstClr val="black"/>
                </a:solidFill>
                <a:latin typeface="Times New Roman" pitchFamily="18" charset="0"/>
              </a:rPr>
              <a:pPr eaLnBrk="1" hangingPunct="1"/>
              <a:t>118</a:t>
            </a:fld>
            <a:endParaRPr lang="es-ES_tradnl" altLang="es-ES" dirty="0">
              <a:solidFill>
                <a:prstClr val="black"/>
              </a:solidFill>
              <a:latin typeface="Times New Roman" pitchFamily="18"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Jardín del Turruñuelo</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74D6D49-2342-423E-BABA-8BBBCB85B8FD}" type="slidenum">
              <a:rPr lang="es-ES_tradnl" altLang="es-ES">
                <a:solidFill>
                  <a:prstClr val="black"/>
                </a:solidFill>
                <a:latin typeface="Times New Roman" pitchFamily="18" charset="0"/>
              </a:rPr>
              <a:pPr eaLnBrk="1" hangingPunct="1"/>
              <a:t>119</a:t>
            </a:fld>
            <a:endParaRPr lang="es-ES_tradnl" altLang="es-ES" dirty="0">
              <a:solidFill>
                <a:prstClr val="black"/>
              </a:solidFill>
              <a:latin typeface="Times New Roman" pitchFamily="18"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Rosal La Sevillana.-Trepador</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36B1C96-5AF2-4231-AF1E-17A0EDE0EF40}" type="slidenum">
              <a:rPr lang="es-ES_tradnl" altLang="es-ES">
                <a:solidFill>
                  <a:prstClr val="black"/>
                </a:solidFill>
                <a:latin typeface="Times New Roman" pitchFamily="18" charset="0"/>
              </a:rPr>
              <a:pPr eaLnBrk="1" hangingPunct="1"/>
              <a:t>120</a:t>
            </a:fld>
            <a:endParaRPr lang="es-ES_tradnl" altLang="es-ES" dirty="0">
              <a:solidFill>
                <a:prstClr val="black"/>
              </a:solidFill>
              <a:latin typeface="Times New Roman" pitchFamily="18"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Rosal La Sevillana Trepador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8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1268760"/>
            <a:ext cx="6624736" cy="2160240"/>
          </a:xfrm>
        </p:spPr>
        <p:txBody>
          <a:bodyPr>
            <a:noAutofit/>
          </a:bodyPr>
          <a:lstStyle/>
          <a:p>
            <a:r>
              <a:rPr lang="es-ES" sz="3200" dirty="0"/>
              <a:t>EUROPA.-LA VUELTA AL MUNDO EN 885 JARDINES.-ESPAÑA.-SEVILLA.-Parque de Miraflores y otras</a:t>
            </a:r>
          </a:p>
        </p:txBody>
      </p:sp>
      <p:sp>
        <p:nvSpPr>
          <p:cNvPr id="3" name="2 Subtítulo"/>
          <p:cNvSpPr>
            <a:spLocks noGrp="1"/>
          </p:cNvSpPr>
          <p:nvPr>
            <p:ph type="subTitle" idx="1"/>
          </p:nvPr>
        </p:nvSpPr>
        <p:spPr>
          <a:xfrm>
            <a:off x="4427984" y="4941168"/>
            <a:ext cx="4320480" cy="1371600"/>
          </a:xfrm>
        </p:spPr>
        <p:txBody>
          <a:bodyPr>
            <a:normAutofit fontScale="92500"/>
          </a:bodyPr>
          <a:lstStyle/>
          <a:p>
            <a:r>
              <a:rPr lang="es-ES" dirty="0"/>
              <a:t>Selección de textos y fotografias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Parque Miraflores</a:t>
            </a:r>
          </a:p>
        </p:txBody>
      </p:sp>
      <p:sp>
        <p:nvSpPr>
          <p:cNvPr id="3" name="2 Marcador de contenido"/>
          <p:cNvSpPr>
            <a:spLocks noGrp="1"/>
          </p:cNvSpPr>
          <p:nvPr>
            <p:ph sz="quarter" idx="1"/>
          </p:nvPr>
        </p:nvSpPr>
        <p:spPr>
          <a:xfrm>
            <a:off x="457200" y="1341438"/>
            <a:ext cx="7643192" cy="4967287"/>
          </a:xfrm>
        </p:spPr>
        <p:txBody>
          <a:bodyPr>
            <a:normAutofit lnSpcReduction="10000"/>
          </a:bodyPr>
          <a:lstStyle/>
          <a:p>
            <a:pPr>
              <a:defRPr/>
            </a:pPr>
            <a:r>
              <a:rPr lang="es-ES" sz="2400" dirty="0"/>
              <a:t>Este parque situado en la zona norte de Sevilla, limita con El Parque Atlántico (Carretera de Carmona), Circunvalación Norte y la Barriada de Los Arcos, se realizó sobre las antiguas fincas de La Albarrana y la Hacienda de Miraflores, encavado dentro del Distrito Macarena.</a:t>
            </a:r>
          </a:p>
          <a:p>
            <a:pPr>
              <a:defRPr/>
            </a:pPr>
            <a:r>
              <a:rPr lang="es-ES" sz="2400" dirty="0"/>
              <a:t>En su interior, se encuentra la única laguna natural urbana de Sevilla, con vestigios de huertas y cultivos que aún se conservan. </a:t>
            </a:r>
          </a:p>
          <a:p>
            <a:pPr>
              <a:defRPr/>
            </a:pPr>
            <a:r>
              <a:rPr lang="es-ES" sz="2400" dirty="0"/>
              <a:t>En sus terrenos, concretamente los que pertenecían a la antigua finca La Albarrana, se ha encontrado un aljibe manantial de origen árabe que, a través de canalizaciones, proporcionaba el agua al Hospital de Las Cinco Llagas</a:t>
            </a:r>
            <a:endParaRPr lang="es-ES" dirty="0"/>
          </a:p>
        </p:txBody>
      </p:sp>
    </p:spTree>
    <p:extLst>
      <p:ext uri="{BB962C8B-B14F-4D97-AF65-F5344CB8AC3E}">
        <p14:creationId xmlns:p14="http://schemas.microsoft.com/office/powerpoint/2010/main" val="4198699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571184" cy="5654675"/>
          </a:xfrm>
        </p:spPr>
        <p:txBody>
          <a:bodyPr>
            <a:normAutofit/>
          </a:bodyPr>
          <a:lstStyle/>
          <a:p>
            <a:pPr>
              <a:defRPr/>
            </a:pPr>
            <a:r>
              <a:rPr lang="es-ES" dirty="0"/>
              <a:t> </a:t>
            </a:r>
            <a:r>
              <a:rPr lang="es-ES" sz="2400" dirty="0"/>
              <a:t>Está conectado a un pozo noria, también de origen árabe, formando un complejo sistema hidráulico. Junto a este pozo se han encontrado materiales de talla del Paleolítico.</a:t>
            </a:r>
          </a:p>
          <a:p>
            <a:pPr>
              <a:defRPr/>
            </a:pPr>
            <a:r>
              <a:rPr lang="es-ES" sz="2400" dirty="0"/>
              <a:t>En la llamada Hacienda de Miraflores destaca una Torre Almohade, cuya construcción data del siglo XIII, así como los restos de una Villa Rural romana (siglos II a. C). </a:t>
            </a:r>
          </a:p>
          <a:p>
            <a:pPr>
              <a:defRPr/>
            </a:pPr>
            <a:r>
              <a:rPr lang="es-ES" sz="2400" dirty="0"/>
              <a:t>Se da la circunstancia, que los hallazgos arqueológicos fueron comunicados al Ayuntamiento por los propios vecinos, que a su vez son los verdaderos artífices de este parque que, aun hoy en el 2004, tiene mucho que aportar a Sevilla, como ya ocurrió con el del Alamillo. </a:t>
            </a:r>
          </a:p>
          <a:p>
            <a:pPr marL="0" indent="0">
              <a:buNone/>
              <a:defRPr/>
            </a:pPr>
            <a:endParaRPr lang="es-ES" dirty="0"/>
          </a:p>
          <a:p>
            <a:pPr>
              <a:defRPr/>
            </a:pPr>
            <a:endParaRPr lang="es-ES" dirty="0"/>
          </a:p>
        </p:txBody>
      </p:sp>
    </p:spTree>
    <p:extLst>
      <p:ext uri="{BB962C8B-B14F-4D97-AF65-F5344CB8AC3E}">
        <p14:creationId xmlns:p14="http://schemas.microsoft.com/office/powerpoint/2010/main" val="3648394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2"/>
            <a:ext cx="7427168" cy="6120531"/>
          </a:xfrm>
        </p:spPr>
        <p:txBody>
          <a:bodyPr>
            <a:normAutofit fontScale="92500"/>
          </a:bodyPr>
          <a:lstStyle/>
          <a:p>
            <a:pPr>
              <a:defRPr/>
            </a:pPr>
            <a:r>
              <a:rPr lang="es-ES" sz="2400" dirty="0"/>
              <a:t>En 1987, a la vez que se aprueba el nuevo Plan General de Ordenación Urbana (PGOU) de Sevilla que incluye el Parque de Miraflores dentro de los sistemas generales de espacios libres de la ciudad, se concluyen las primeras obras de acondicionamiento de los terrenos comprendidos entre el antiguo camino a Miraflores y la cuña en contacto con la Carretera de Carmona.</a:t>
            </a:r>
          </a:p>
          <a:p>
            <a:pPr>
              <a:defRPr/>
            </a:pPr>
            <a:r>
              <a:rPr lang="es-ES" sz="2400" dirty="0"/>
              <a:t>Se trata fundamentalmente de obras encaminadas a la redefinición topográfica, retirada y redistribución de las inmensas escombreras existentes, sobre todo en la zona oriental y central, y a la recuperación del trazado fluvial histórico, que, aprovechando una mayor depresión del terreno, acaba transformándose en un lago que ocupa el centro gravitatorio del área afectada.</a:t>
            </a:r>
          </a:p>
          <a:p>
            <a:pPr>
              <a:defRPr/>
            </a:pPr>
            <a:r>
              <a:rPr lang="es-ES" dirty="0"/>
              <a:t> </a:t>
            </a:r>
          </a:p>
        </p:txBody>
      </p:sp>
    </p:spTree>
    <p:extLst>
      <p:ext uri="{BB962C8B-B14F-4D97-AF65-F5344CB8AC3E}">
        <p14:creationId xmlns:p14="http://schemas.microsoft.com/office/powerpoint/2010/main" val="2597758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288" y="260350"/>
            <a:ext cx="7705104" cy="5976938"/>
          </a:xfrm>
        </p:spPr>
        <p:txBody>
          <a:bodyPr/>
          <a:lstStyle/>
          <a:p>
            <a:pPr>
              <a:defRPr/>
            </a:pPr>
            <a:r>
              <a:rPr lang="es-ES" sz="2400" dirty="0"/>
              <a:t>En la actualidad se ha cerrado y delimitado el parque y reordenado sus accesos, se ha Reforestado con especies autóctonas. </a:t>
            </a:r>
          </a:p>
          <a:p>
            <a:pPr>
              <a:defRPr/>
            </a:pPr>
            <a:r>
              <a:rPr lang="es-ES" sz="2400" dirty="0"/>
              <a:t>Se está restaurando el Cortijo de Miraflores, habiéndose construido un puente que atraviesa la antigua carretera de la EXPO</a:t>
            </a:r>
          </a:p>
          <a:p>
            <a:pPr>
              <a:defRPr/>
            </a:pPr>
            <a:r>
              <a:rPr lang="es-ES" sz="2400" dirty="0"/>
              <a:t>Una vez concluido, Sevilla contará con un Parque de 86 Hectáreas que será en el futuro un enclave central en la trama sevillana de espacios verdes, que contará con más de 100 zonas de ocio y recreo para disfrute de la población de la zona norte, además de un lugar donde admirar el patrimonio histórico. </a:t>
            </a:r>
          </a:p>
        </p:txBody>
      </p:sp>
    </p:spTree>
    <p:extLst>
      <p:ext uri="{BB962C8B-B14F-4D97-AF65-F5344CB8AC3E}">
        <p14:creationId xmlns:p14="http://schemas.microsoft.com/office/powerpoint/2010/main" val="2676948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073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1598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4408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697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501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1743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869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1657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2018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29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736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291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064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40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367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577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547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93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2689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19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284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5294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43958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882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80348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978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575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514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7255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0472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0491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9270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7844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Sevi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5905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1500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36197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17782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31691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18820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0497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6954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7678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5457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Sevilla Parque Federico Lor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4284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78734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4413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32907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53887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5361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93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98776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Sevilla Julio 2006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62942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Sevilla Julio 2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1444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Sevilla Julio 2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7460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123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6415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79051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9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8375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12063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5240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0328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3142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5674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36573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53430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3182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3811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42950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3707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915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93932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9921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9671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28710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0550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7678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4"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4405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5961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9734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78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23091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0609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4941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0" y="0"/>
            <a:ext cx="4857750"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Picture 3" descr="Sevil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577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4182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7516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0209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10098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95192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932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440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1250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7754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7351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50861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8860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37577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8973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2748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35050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60891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7292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32895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55330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95009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29532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30054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345798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4"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0000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25901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845286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1666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Sevi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59968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Turruñuel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091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Turruñuel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86323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Turruñuel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55615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Turruñuelo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1598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Sevillana-5-06 002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844031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5" descr="Sevillana-5-06 001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8969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1028</Words>
  <Application>Microsoft Office PowerPoint</Application>
  <PresentationFormat>Presentación en pantalla (4:3)</PresentationFormat>
  <Paragraphs>246</Paragraphs>
  <Slides>120</Slides>
  <Notes>115</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120</vt:i4>
      </vt:variant>
    </vt:vector>
  </HeadingPairs>
  <TitlesOfParts>
    <vt:vector size="127" baseType="lpstr">
      <vt:lpstr>Arial</vt:lpstr>
      <vt:lpstr>Calibri</vt:lpstr>
      <vt:lpstr>Century Schoolbook</vt:lpstr>
      <vt:lpstr>Times New Roman</vt:lpstr>
      <vt:lpstr>Wingdings</vt:lpstr>
      <vt:lpstr>Wingdings 2</vt:lpstr>
      <vt:lpstr>Default Theme</vt:lpstr>
      <vt:lpstr>EUROPA.-LA VUELTA AL MUNDO EN 885 JARDINES.-ESPAÑA.-SEVILLA.-Parque de Miraflores y otras</vt:lpstr>
      <vt:lpstr>Parque Miraflores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2018-03-10T18:41:55Z</dcterms:modified>
</cp:coreProperties>
</file>