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88" r:id="rId94"/>
    <p:sldId id="348" r:id="rId95"/>
    <p:sldId id="390" r:id="rId96"/>
    <p:sldId id="349" r:id="rId97"/>
    <p:sldId id="350" r:id="rId98"/>
    <p:sldId id="351" r:id="rId99"/>
    <p:sldId id="389" r:id="rId100"/>
    <p:sldId id="352" r:id="rId101"/>
    <p:sldId id="353" r:id="rId102"/>
    <p:sldId id="391"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2BC169-AEAB-4C34-B175-5A4AD7E5C4A8}"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6A9D7F-5C8A-472E-8A5D-F13449AD3C4D}" type="slidenum">
              <a:rPr lang="es-ES" smtClean="0"/>
              <a:t>‹Nº›</a:t>
            </a:fld>
            <a:endParaRPr lang="es-ES" dirty="0"/>
          </a:p>
        </p:txBody>
      </p:sp>
    </p:spTree>
    <p:extLst>
      <p:ext uri="{BB962C8B-B14F-4D97-AF65-F5344CB8AC3E}">
        <p14:creationId xmlns:p14="http://schemas.microsoft.com/office/powerpoint/2010/main" val="3810068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Laguna de Miraflores</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06153D-EBE6-4477-8A17-254803141F7E}"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Laguna de Miraflores</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CCC610-6C71-489D-8381-30A84A9F8E8A}"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Laguna de Miraflores</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B681DE-5548-4DD0-9206-EF2675769BF3}"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Mejoras en la Laguna</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378E03-9FC8-4FB0-94C6-AD2D85DF8ED1}"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Mejoras en la Laguna</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D1A3FC-30C2-4522-9A4F-D08453A2BD3C}"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Mejoras en la Laguna</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F5492F-4CE0-4A15-BFA0-8D8F4D6FE29D}"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Laguna de Miraflores</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FB08CF-EA81-40F8-9A45-E72EBA330409}"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Laguna de Miraflores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E1221C-46F8-4835-B2B7-202CCEEE99C2}"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Mejoras en la Laguna</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5E78C0-3482-494B-89C1-8FB601980592}"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Mejoras en la Laguna</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B15A55-FED2-4C35-853F-0FA36A85DE93}"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Laguna de Miraflores</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440397-A7D0-418C-93A9-649A5870868F}"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Laguna de Miraflores</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2522AB-B129-4FD2-8BC2-D331DDD320F1}"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Laguna de Miraflores</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45DCCA-336C-4E34-A980-CF9D2AEF4C77}"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Mejoras en la Laguna</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42C6BB-F249-480D-BA36-8EE662751AE1}"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Laguna de Miraflores</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2351A5-C740-4B65-A12F-E194ECAE7004}"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Laguna de Miraflores</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6495B1-97CF-49EF-B88F-167E6E3A2C90}"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Laguna de Miraflores</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DB1C5C-CBDF-4DCA-ABE8-F1F96403B526}"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D34D8D-7E92-4793-AB76-E5F47321F44C}"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3B3A18-AAC8-4A85-909E-964CBF72FB26}"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678077-D493-43DB-804B-FA473AB36623}"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5E757A-CEA8-4F4C-B7E5-0F9B2001ABE3}"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129927-1853-435C-9992-B91CF202CA6D}"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Laguna  Manantial</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4DB02F-12A0-48E2-9CC0-173ECE2DDC8B}"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Laguna Manantial</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094599-3CFE-421C-8685-0B8C3DAB6461}"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Noria y alberca en la Huerta de las Moreras</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7D8B92-E227-454C-9F96-B9E8105D6EEF}"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Huerta de las Moreras</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F9CF22-76BD-4021-B2AC-5F650E18A43F}"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Huerta de las Moreras</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25A0E7-825D-4611-8C89-5305993A8030}"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Huertas de Ocio en el Parque de Miraflores</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3F1859-AFE6-4793-907C-CD7720D79423}"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Huerta de las Moreras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4B5778-A982-4838-861F-5B93F62D8679}"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Huerta de las Moreras</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B63D97-BDB9-40CC-91CE-9E437730A72D}"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Huerta de las Moreras</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4F4805-AD05-492F-A4C5-B636C6F552A6}"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Huerta de las Moreras en el Parque de Miraflores</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F52F3D-2A2E-4555-BD03-F38CD6C96F55}"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Ria en el Parque de Miraflores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483362-D317-451A-AA94-50A81FBD891F}"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775755-20A9-43A7-AA38-2D876CE5002A}"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93ED48-6F25-4BFB-A49B-0991441339A0}"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6677C1-B73A-44F9-96D7-845EEE80A2E8}"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8008B6-3016-445F-AC03-0BECF94119C8}"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5C9E4C-EEBE-43EC-8252-6BAC947AE7C5}"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Miraflores.-Antigua carretera de Miraflores</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4D161D-EE58-4A48-8109-0B862C2CFAE5}"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80068F-3C4B-4BE0-8D6E-0C7103F7EC15}"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F31083-38C7-478A-9BC8-02C93AAFA4AB}"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5DA55C-C2F6-4D5A-A735-D9257E8AF4AE}"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445C49-4000-4A36-85CA-7BFBAD208068}"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A8A5A6-27EF-4729-9CC1-5F3545807525}"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372284-F6DB-4372-A4C4-22645FD273B0}"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8C73E8-F9A3-4F3C-A68D-C94F1E531B2C}"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E10505-3D54-40C4-ADAD-ED2849179010}"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7F267E-ED21-4594-BF77-470F1F6760C1}"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7EB57F-EA1F-40F4-ADA2-BAACF8EC525B}"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Laguna Manantial</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055B9C-C562-48C5-B940-03CCD0D72315}"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1D7112-E5B7-4214-84EC-58169068AE74}"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540C14-6883-48D2-8D70-6CAE5EF43C92}"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FDA36C-B0E1-4166-9FF6-1CFED3B79702}"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Ria en el Parque</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446906-05A2-499F-9970-B895A4FF86DF}"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Miraflores.-Brachichiton discolor</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438A0D-2024-4A8A-B7F8-30AA23B9E340}"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Miraflores.-Ficus virens</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6F2518-82DD-433C-884B-CF8E7E9CF703}"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731DD6-5F7A-47B7-802D-DB9C7D32C7DD}"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Miraflores.-Ficus microcarpa</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E53A7B-91B5-48E1-8B14-D00F25A841AD}"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Miraflores.-Schinus mollis</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E08060-0931-44C3-AF93-8ADD2010112D}"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Antiguo puente de la carretera de Miraflores</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EFDD70-A419-4FCC-A786-C811307DDC9A}"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Ria en el Parque</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56F256-1431-461F-9E6A-840A0D379E6B}"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Huerta de las Moreras.-Adelfas nanas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E9FAF9-248F-4C76-9D24-44D4C2037790}"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32B4A0-8B45-4619-B4DA-CC2FC5274BD9}"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D530BC-A99F-4441-9B5B-11EC04B01643}"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CCDDE5-E5A5-43F2-97ED-D6D88F859041}"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Miraflores.-Ficus virens</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FF9E62-E027-48CD-91AB-53C0B776EAFB}"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Miraflores.-Moreras</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0C1AFE-E945-4D46-9794-E9EFD1A9EEC2}"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Miraflores.-Moreras</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94CE9B-D372-4BCF-BE00-74332E9ED91B}"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Miraflores.-Defectos del riego</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C3F912-FB72-4A06-9401-DF07C4579138}"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 II fase</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7B85E6-D9A9-43AB-AE49-82FE89557986}"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 II Fase</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E34A6B-1DE5-499A-8923-7D26C5121410}"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 II Fase</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030D1E-57EC-4EB4-9550-9F5EE0A922E5}"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 II Fase</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DDD650-828C-464C-8257-7A7A11B767F8}"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 II Fase</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C933D5-A256-4C3F-918D-782423E3A5F5}"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 II Fase</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40800D-04D5-4A78-A92F-40B543F18A3E}"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 II Fase</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9A34D8-2AE2-41C8-9BB1-CBD0DE839F46}"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 II Fase</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6BB606-4BDA-48A1-9908-314A1B6866C8}"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 II Fase</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DECBC2-01F7-4412-84FE-7EFDC0F5B8E0}"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 II Fase</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FB0DDF-FF98-4453-BA9B-0413D43A00A7}"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Miraflores.-Pasarela</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CC69B8-414C-4C91-8A39-F541491C6A4B}"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 II Fase</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DCF106-6663-4E2F-AC1A-53A917BE1580}"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 II Fase</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0D648E-6CD7-4F56-B084-C1E82DAC88C3}"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Miraflores.-Glorieta de acceso</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E46675-2536-45D4-839B-5173280DBE09}"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8A2AC2-A7D8-48E9-98E1-072A74BA9535}"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C0B16E-3020-4F85-A945-B21D3D66F846}"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B0996B-D93C-4229-A28B-A42497D565CF}"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C6C2DD-1511-4051-A7FD-1002ED6104AF}"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474A71-BDA6-4378-9AA2-8591EF7FD677}"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8AB243-B6B5-43CF-9AA1-B89A858CF65A}"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920198-F2E8-42E2-B442-CECAE1F6D925}"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A8ED48-3BA3-45A6-9693-96CE75DFBE98}"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3265FB-5C29-49F7-9A09-7B10289FC296}"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8E32A8-37C4-4169-9BC9-EB48D551D899}"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FDE11C-1754-4BF9-B0EF-16A44C77D38E}"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BBDC98-FA61-4E99-86E7-633C056C8090}"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CBE032-7FAA-4CE4-B564-88226593BA70}"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9FC89D-F1DC-4760-BAF3-F14D3E0FB3F7}"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10A4BA-308E-4D24-9F2C-2FD35A754281}"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D8D429-F626-4AF8-8296-F05F0F25722E}"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E6170E-A955-47F6-8AD8-7B93A5617FED}"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ABFEE7-EE1A-434A-9075-3AA9AFEFB513}"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8A74FC-78D5-456A-A667-374E438BEF69}"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D861F3-2ED2-44EA-963B-751B96E9DAA0}"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EDF349-E588-436F-B392-BF8B14493463}"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EAB597-6C1D-43DC-9E47-F0076D6749C0}"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D07EF7-3511-4B3E-AA0C-C7762785F4B7}"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C79C45-9D2D-4D78-B2C7-9A48B5BD85AC}"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EA36BE-F921-4233-93B8-D7EE58A381FD}"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CCA18E-2489-4DC0-A520-5314D6FCA2E3}"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00ACC2-D603-46F8-B21D-1FBAA1FA4D93}"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A91BD1-0B56-4ED7-BC25-75122BB0A726}"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13CA97-2CF7-4BC6-9499-65922E26F3F7}"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7C2A60-1EAB-459F-A8BE-6EAF635A42A4}"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E11E21-5DC8-4DEF-95F7-B0B26D255869}"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los Principes</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A2D0D6-B644-4F98-B94E-F14EBA4F0B8F}"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 los Principes.-Jacarandas</a:t>
            </a:r>
          </a:p>
        </p:txBody>
      </p:sp>
      <p:sp>
        <p:nvSpPr>
          <p:cNvPr id="4" name="3 Marcador de número de diapositiva"/>
          <p:cNvSpPr>
            <a:spLocks noGrp="1"/>
          </p:cNvSpPr>
          <p:nvPr>
            <p:ph type="sldNum" sz="quarter" idx="5"/>
          </p:nvPr>
        </p:nvSpPr>
        <p:spPr/>
        <p:txBody>
          <a:bodyPr/>
          <a:lstStyle/>
          <a:p>
            <a:pPr>
              <a:defRPr/>
            </a:pPr>
            <a:fld id="{08E2438D-899C-4EA1-AC04-D2A07E6C4D1D}"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 los Principes</a:t>
            </a:r>
          </a:p>
        </p:txBody>
      </p:sp>
      <p:sp>
        <p:nvSpPr>
          <p:cNvPr id="4" name="3 Marcador de número de diapositiva"/>
          <p:cNvSpPr>
            <a:spLocks noGrp="1"/>
          </p:cNvSpPr>
          <p:nvPr>
            <p:ph type="sldNum" sz="quarter" idx="5"/>
          </p:nvPr>
        </p:nvSpPr>
        <p:spPr/>
        <p:txBody>
          <a:bodyPr/>
          <a:lstStyle/>
          <a:p>
            <a:pPr>
              <a:defRPr/>
            </a:pPr>
            <a:fld id="{6A25F830-CAF6-4FA5-8647-D119D58517F9}" type="slidenum">
              <a:rPr lang="es-ES">
                <a:solidFill>
                  <a:prstClr val="black"/>
                </a:solidFill>
              </a:rPr>
              <a:pPr>
                <a:defRPr/>
              </a:pPr>
              <a:t>136</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246440" cy="2376264"/>
          </a:xfrm>
        </p:spPr>
        <p:txBody>
          <a:bodyPr>
            <a:normAutofit fontScale="90000"/>
          </a:bodyPr>
          <a:lstStyle/>
          <a:p>
            <a:r>
              <a:rPr lang="es-ES" sz="3600" dirty="0"/>
              <a:t>EUROPA.-LA VUELTA AL MUNDO EN 885 JARDINES.-ESPAÑA.-SEVILLA</a:t>
            </a:r>
            <a:r>
              <a:rPr lang="es-ES" dirty="0"/>
              <a:t>.-</a:t>
            </a:r>
            <a:r>
              <a:rPr lang="es-ES" sz="2700" dirty="0"/>
              <a:t>PARQUE MIRAFLORES.-PARQUE DE LOS PRINCIPES</a:t>
            </a:r>
          </a:p>
        </p:txBody>
      </p:sp>
      <p:sp>
        <p:nvSpPr>
          <p:cNvPr id="3" name="2 Subtítulo"/>
          <p:cNvSpPr>
            <a:spLocks noGrp="1"/>
          </p:cNvSpPr>
          <p:nvPr>
            <p:ph type="subTitle" idx="1"/>
          </p:nvPr>
        </p:nvSpPr>
        <p:spPr>
          <a:xfrm>
            <a:off x="2555776" y="4941168"/>
            <a:ext cx="4680520" cy="1371600"/>
          </a:xfrm>
        </p:spPr>
        <p:txBody>
          <a:bodyPr>
            <a:normAutofit/>
          </a:bodyPr>
          <a:lstStyle/>
          <a:p>
            <a:r>
              <a:rPr lang="es-ES" dirty="0"/>
              <a:t>Selección de textos y fotografias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normAutofit fontScale="90000"/>
          </a:bodyPr>
          <a:lstStyle/>
          <a:p>
            <a:pPr eaLnBrk="1" hangingPunct="1"/>
            <a:r>
              <a:rPr lang="es-ES" altLang="es-ES" sz="4800" b="1" dirty="0"/>
              <a:t>PARQUE DE MIRAFLORES</a:t>
            </a:r>
          </a:p>
        </p:txBody>
      </p:sp>
      <p:sp>
        <p:nvSpPr>
          <p:cNvPr id="7171" name="2 Marcador de contenido"/>
          <p:cNvSpPr>
            <a:spLocks noGrp="1"/>
          </p:cNvSpPr>
          <p:nvPr>
            <p:ph sz="quarter" idx="1"/>
          </p:nvPr>
        </p:nvSpPr>
        <p:spPr/>
        <p:txBody>
          <a:bodyPr>
            <a:normAutofit/>
          </a:bodyPr>
          <a:lstStyle/>
          <a:p>
            <a:pPr eaLnBrk="1" hangingPunct="1"/>
            <a:r>
              <a:rPr lang="es-ES" altLang="es-ES" dirty="0"/>
              <a:t>Con sus 90 hectáreas de superficie, el Parque de Miraflores constituye la zona verde de mayor amplitud en el área metropolitana de nuestra ciudad. Situado en un área de gran tradición histórica en la que se asentaban dos huertas, la de la Albarrana y la de Miraflores, desde época romana, la zona, al igual que ocurriera con el Parque Celestino Mutis, se había convertido con el paso de los años en receptáculo del vertido incontrolado de escombros</a:t>
            </a:r>
            <a:r>
              <a:rPr lang="es-ES" altLang="es-ES" sz="2800" dirty="0"/>
              <a:t>.</a:t>
            </a:r>
          </a:p>
        </p:txBody>
      </p:sp>
    </p:spTree>
    <p:extLst>
      <p:ext uri="{BB962C8B-B14F-4D97-AF65-F5344CB8AC3E}">
        <p14:creationId xmlns:p14="http://schemas.microsoft.com/office/powerpoint/2010/main" val="2730437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28625"/>
            <a:ext cx="6897960" cy="5591175"/>
          </a:xfrm>
        </p:spPr>
        <p:txBody>
          <a:bodyPr>
            <a:normAutofit fontScale="85000" lnSpcReduction="20000"/>
          </a:bodyPr>
          <a:lstStyle/>
          <a:p>
            <a:pPr marL="274320" indent="-274320" eaLnBrk="1" fontAlgn="auto" hangingPunct="1">
              <a:spcBef>
                <a:spcPts val="580"/>
              </a:spcBef>
              <a:spcAft>
                <a:spcPts val="0"/>
              </a:spcAft>
              <a:buFont typeface="Wingdings 2"/>
              <a:buChar char=""/>
              <a:defRPr/>
            </a:pPr>
            <a:r>
              <a:rPr lang="es-ES" sz="2800" dirty="0"/>
              <a:t>Será la iniciativa de los 150.000 vecinos afectados por la situación del parque la que en 1983 ponga en marcha el proceso que culminará en 1987 con la conclusión de las primeras obras de acondicionamiento.. Aún hoy quedan áreas por remodelar y zonas por construir.     </a:t>
            </a:r>
          </a:p>
          <a:p>
            <a:pPr marL="274320" indent="-274320" eaLnBrk="1" fontAlgn="auto" hangingPunct="1">
              <a:spcBef>
                <a:spcPts val="580"/>
              </a:spcBef>
              <a:spcAft>
                <a:spcPts val="0"/>
              </a:spcAft>
              <a:buFont typeface="Wingdings 2"/>
              <a:buChar char=""/>
              <a:defRPr/>
            </a:pPr>
            <a:r>
              <a:rPr lang="es-ES" sz="2800" dirty="0"/>
              <a:t>El parque de Miraflores con sus suaves lomas, sus diferentes niveles, sus amplios paseos y extensas explanadas y las distintas actividades que en él se realizan, se ha convertido en uno de los más visitados de la ciudad. Accediendo al mismo por la puerta sur encontramos jacarandas, árboles del fuego y adelfas. Una pequeña explanada situada a nuestra derecha da paso a una de las muchas actividades que en el parque se realizan, una pista de patinaje.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504146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57188"/>
            <a:ext cx="7185992" cy="5662612"/>
          </a:xfrm>
        </p:spPr>
        <p:txBody>
          <a:bodyPr>
            <a:noAutofit/>
          </a:bodyPr>
          <a:lstStyle/>
          <a:p>
            <a:pPr marL="274320" indent="-274320" eaLnBrk="1" fontAlgn="auto" hangingPunct="1">
              <a:spcBef>
                <a:spcPts val="580"/>
              </a:spcBef>
              <a:spcAft>
                <a:spcPts val="0"/>
              </a:spcAft>
              <a:buFont typeface="Wingdings 2"/>
              <a:buChar char=""/>
              <a:defRPr/>
            </a:pPr>
            <a:r>
              <a:rPr lang="es-ES" dirty="0"/>
              <a:t>Desde las pistas accedemos al antiguo camino de Miraflores, a lo largo del cual vamos encontrando sucesivamente y a ambos márgenes de la misma: ciruelos de Japón, árboles del amor, pitosporos, robinias, agracejos, alteas y un árbol introducido de forma novedosa en el patrimonio de la ciudad el Ficus virens (Ficus infectoria). Llegamos así a otra de las puertas del parque que da acceso a un magnífico paseo arbolado formado por almeces. Dejando este paseo a un lado y adentrándonos de nuevo en el parque vamos encontrándonos en nuestro descenso hasta el arroyo central (antiguo cauce del Tagarete) especies tales como pinos piñoneros, acacias de Japón, olmos, un laurel de Indias y un gran eucalipto.  </a:t>
            </a:r>
          </a:p>
        </p:txBody>
      </p:sp>
    </p:spTree>
    <p:extLst>
      <p:ext uri="{BB962C8B-B14F-4D97-AF65-F5344CB8AC3E}">
        <p14:creationId xmlns:p14="http://schemas.microsoft.com/office/powerpoint/2010/main" val="3017172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285750"/>
            <a:ext cx="7041976" cy="5734050"/>
          </a:xfrm>
        </p:spPr>
        <p:txBody>
          <a:bodyPr>
            <a:normAutofit fontScale="92500" lnSpcReduction="20000"/>
          </a:bodyPr>
          <a:lstStyle/>
          <a:p>
            <a:pPr eaLnBrk="1" hangingPunct="1"/>
            <a:r>
              <a:rPr lang="es-ES" altLang="es-ES" sz="2800" dirty="0"/>
              <a:t>Llegados al canal artificial, creado para recuperar las señas de identidad de la zona, observamos la presencia de un lago, que en su alrededor nos va ofreciendo plátanos de sombra, acacias blancas, carrizos (Phragmites australis) y tarajes. Desde aquí comenzamos a ascender acompañados por pinares de pino piñonero, acacias negras, algarrobos, palos rosas, moreras hasta llegar al lago chico. En esta zona, desde la que se puede contemplar la mayoría del parque, encontramos el camino que nos guía hacia la Albarrana, edificio reconstruido, en el que encontramos una antigua noria. Junto a él encontramos acacias negras y una gran morera entre otras especies. </a:t>
            </a:r>
            <a:r>
              <a:rPr lang="es-ES" altLang="es-ES" dirty="0"/>
              <a:t> </a:t>
            </a:r>
          </a:p>
        </p:txBody>
      </p:sp>
    </p:spTree>
    <p:extLst>
      <p:ext uri="{BB962C8B-B14F-4D97-AF65-F5344CB8AC3E}">
        <p14:creationId xmlns:p14="http://schemas.microsoft.com/office/powerpoint/2010/main" val="1024412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28625"/>
            <a:ext cx="7041976" cy="5591175"/>
          </a:xfrm>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sz="2600" dirty="0"/>
              <a:t>La zona en la que nos encontramos está dividida en parcelas en las que crecen romeros, lavandas, lentiscos o perales. Al lado de la misma se enclava la Casa de las Moreras, de unos 400 años de antigüedad. Junto a ella y para sorpresa de muchos encontramos otra de las actividades que en este parque tienen lugar, las Huertas de Ocio. Una zona bastante amplia donde los vecinos cultivan verduras y hortalizas. Encontrando un poco más allá Huertos Escolares.     </a:t>
            </a:r>
          </a:p>
          <a:p>
            <a:pPr marL="274320" indent="-274320" eaLnBrk="1" fontAlgn="auto" hangingPunct="1">
              <a:spcBef>
                <a:spcPts val="580"/>
              </a:spcBef>
              <a:spcAft>
                <a:spcPts val="0"/>
              </a:spcAft>
              <a:buFont typeface="Wingdings 2"/>
              <a:buChar char=""/>
              <a:defRPr/>
            </a:pPr>
            <a:r>
              <a:rPr lang="es-ES" sz="2600" dirty="0"/>
              <a:t>Desde aquí pasamos junto a un antiguo secadero de tabaco y nos encontramos con otro viejo edificio, el Cortijo de Miraflores, que aún conserva una torre de origen medieval.</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030820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500063"/>
            <a:ext cx="7041976" cy="5519737"/>
          </a:xfrm>
        </p:spPr>
        <p:txBody>
          <a:bodyPr>
            <a:normAutofit/>
          </a:bodyPr>
          <a:lstStyle/>
          <a:p>
            <a:pPr eaLnBrk="1" hangingPunct="1"/>
            <a:r>
              <a:rPr lang="es-ES" altLang="es-ES" dirty="0"/>
              <a:t>Enraizado fuertemente en el medio social que lo envuelve y que permitió su realización, el parque de Miraflores es hoy por hoy, núcleo esencial de esa comunidad.</a:t>
            </a:r>
          </a:p>
          <a:p>
            <a:pPr eaLnBrk="1" hangingPunct="1"/>
            <a:r>
              <a:rPr lang="es-ES" altLang="es-ES" dirty="0"/>
              <a:t> En el, mediante diversos programas que responden a las necesidades socio-educativas de los habitantes de la zona, podemos contemplar como se potencian las relaciones sociales, las relaciones entre vecinos y la integración , trascendiendo de esta forma la actividad del parque hacia la recuperación de las señas de identidad de las personas del distrito.</a:t>
            </a:r>
          </a:p>
        </p:txBody>
      </p:sp>
    </p:spTree>
    <p:extLst>
      <p:ext uri="{BB962C8B-B14F-4D97-AF65-F5344CB8AC3E}">
        <p14:creationId xmlns:p14="http://schemas.microsoft.com/office/powerpoint/2010/main" val="133177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3 Imagen" descr="Laguna Miraflor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057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Laguna Miraflo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334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Laguna Miraflor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2125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Sevilla .-Parque de MIRAFLORES 0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6072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Sevilla .-Parque de MIRAFLORES 01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0952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Sevilla .-Parque de MIRAFLORES 0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8761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Parque de MIraflores.-Laguna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781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Parque Miraflores.-Lagu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611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Sevilla .-Parque de MIRAFLORES 01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2238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Sevilla .-Parque de MIRAFLORES 0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0281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Parqiue Miraflores.-19-5-2005 0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45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Parque Miraflores.-19-5-2005 02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6739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Parque Miraflores.-19-5-2005 03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0280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Sevilla .-Parque de MIRAFLORES 0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4295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arque Miraflores.-19-5-2005 03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52425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arque Miraflores.-19-5-2005 03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25446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Parque Miraflores.-19-5-2005 03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4798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Parque Miraflores.-19-5-2005 03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6278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Parque Miraflores.-19-5-2005 03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28725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Parque Miraflores.-19-5-2005 04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7586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Parque Miraflores.-19-5-2005 03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42871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2 Imagen" descr="Parque Miraflores.-19-5-2005 02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75524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Parque Miraflores.-19-5-2005 04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2214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Parque Miraflores.-19-5-2005 04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034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Sevilla .-Parque de MIRAFLORES 0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11515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Sevilla .-Parque de MIRAFLORES 0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4703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Sevilla .-Parque de MIRAFLORES 02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2355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Parque Miraflores.-19-5-2005 04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0"/>
            <a:ext cx="942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83503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Huerta de las Morer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03142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Huerta de las Morera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10944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Huerta de las Morera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00914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Huerta de las Morera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3550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Parque Miraflores.-19-5-2005 04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20952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Parque Miraflores.-19-5-2005 04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56756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Parque Miraflores.-19-5-2005 04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0"/>
            <a:ext cx="942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70485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Parque Miraflores.-19-5-2005 04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19238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arque Miraflores.-19-5-2005 04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53448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Parque Miraflores.-19-5-2005 05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921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Parque Miraflores.-19-5-2005 05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3766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arque Miraflores.-19-5-2005 05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0656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arque Miraflores.-19-5-2005 03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0"/>
            <a:ext cx="942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29808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arque Miraflores.-19-5-2005 05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77906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Parque Miraflores.-19-5-2005 04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15222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Sevilla .-Parque de MIRAFLORES 00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06315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Sevilla .-Parque de MIRAFLORES 00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78233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Sevilla .-Parque de MIRAFLORES 0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03972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Sevilla .-Parque de MIRAFLORES 00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95434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Sevilla .-Parque de MIRAFLORES 0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57562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2 Imagen" descr="Parque miraflores_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0702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Sevilla .-Parque de MIRAFLORES 00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15878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Sevilla .-Parque de MIRAFLORES 0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3874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Sevilla .-Parque de MIRAFLORES 0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09797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Sevilla .-Parque de MIRAFLORES 0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20525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Sevilla .-Parque de MIRAFLORES 02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96049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Sevilla .-Parque de MIRAFLORES 0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65504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Parque de Miraflores.-Brachychiton dis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72278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Parque de Miraflores.-Fic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82310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Parque de Miraflores.-Jueg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45667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Parque de Miraflores.-Ficus recuperado de la Plaza de la Encarnac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15181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Parque de Miraflores.-Schinus moll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672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Sevilla .-Parque de MIRAFLORES 0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5882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Sevilla .-Parque de MIRAFLORES 02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06112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Sevilla .-Parque de MIRAFLORES 02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16395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Sevilla .-Parque de MIRAFLORES 02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02655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Sevilla .-Parque de MIRAFLORES 03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3211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Sevilla .-Parque de MIRAFLORES 03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00703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Sevilla .-Parque de MIRAFLORES 03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59358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Parque Miraflores.-Morer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64513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Sevilla .-Parque de MIRAFLORES 03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4934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Parque Miraflores.-Defectos de rie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954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Parqeu Miraflores II.-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44446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Parqeu Miraflores II.-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99960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Parque Mirafloires II.-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7607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Parque Miraflores I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72652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Parque Miraflores I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00824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Parque Miraflores II.-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887120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arque Miraflores II.-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15464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arque Miraflores II.-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8734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arque Miraflores I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31281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arque Miraflores I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2422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arque Miraflores II-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6439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Parque Miraflores I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94319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rque Miraflores II.-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3071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Sevilla .-Parque de MIRAFLORES 00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83599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Título"/>
          <p:cNvSpPr>
            <a:spLocks noGrp="1"/>
          </p:cNvSpPr>
          <p:nvPr>
            <p:ph type="title"/>
          </p:nvPr>
        </p:nvSpPr>
        <p:spPr/>
        <p:txBody>
          <a:bodyPr>
            <a:normAutofit fontScale="90000"/>
          </a:bodyPr>
          <a:lstStyle/>
          <a:p>
            <a:pPr eaLnBrk="1" hangingPunct="1"/>
            <a:r>
              <a:rPr lang="es-ES" altLang="es-ES" sz="4400" b="1" dirty="0"/>
              <a:t>PARQUE DE LOS PRINCIPES</a:t>
            </a:r>
          </a:p>
        </p:txBody>
      </p:sp>
      <p:sp>
        <p:nvSpPr>
          <p:cNvPr id="90115" name="2 Marcador de contenido"/>
          <p:cNvSpPr>
            <a:spLocks noGrp="1"/>
          </p:cNvSpPr>
          <p:nvPr>
            <p:ph sz="quarter" idx="1"/>
          </p:nvPr>
        </p:nvSpPr>
        <p:spPr>
          <a:xfrm>
            <a:off x="457200" y="2060848"/>
            <a:ext cx="7467600" cy="4413104"/>
          </a:xfrm>
        </p:spPr>
        <p:txBody>
          <a:bodyPr>
            <a:normAutofit/>
          </a:bodyPr>
          <a:lstStyle/>
          <a:p>
            <a:pPr marL="274320" indent="-274320" eaLnBrk="1" fontAlgn="auto" hangingPunct="1">
              <a:spcBef>
                <a:spcPts val="580"/>
              </a:spcBef>
              <a:spcAft>
                <a:spcPts val="0"/>
              </a:spcAft>
              <a:buFont typeface="Wingdings 2"/>
              <a:buChar char=""/>
              <a:defRPr/>
            </a:pPr>
            <a:r>
              <a:rPr lang="es-ES" dirty="0"/>
              <a:t>El </a:t>
            </a:r>
            <a:r>
              <a:rPr lang="es-ES" b="1" dirty="0"/>
              <a:t>Parque de los Príncipes</a:t>
            </a:r>
            <a:r>
              <a:rPr lang="es-ES" dirty="0"/>
              <a:t> está ubicado en Sevilla (España en el extremo occidental del barrio de Los Remedios.</a:t>
            </a:r>
          </a:p>
          <a:p>
            <a:pPr marL="274320" indent="-274320" eaLnBrk="1" fontAlgn="auto" hangingPunct="1">
              <a:spcBef>
                <a:spcPts val="580"/>
              </a:spcBef>
              <a:spcAft>
                <a:spcPts val="0"/>
              </a:spcAft>
              <a:buFont typeface="Wingdings 2"/>
              <a:buChar char=""/>
              <a:defRPr/>
            </a:pPr>
            <a:r>
              <a:rPr lang="es-ES" dirty="0"/>
              <a:t>Fue creado en el año 1973 y diseñado principalmente como jardín, ocupa una extensión de 108.000 m² compuesta por grandes praderas repletas de caminos.</a:t>
            </a:r>
          </a:p>
          <a:p>
            <a:pPr marL="274320" indent="-274320" eaLnBrk="1" fontAlgn="auto" hangingPunct="1">
              <a:spcBef>
                <a:spcPts val="580"/>
              </a:spcBef>
              <a:spcAft>
                <a:spcPts val="0"/>
              </a:spcAft>
              <a:buFont typeface="Wingdings 2"/>
              <a:buChar char=""/>
              <a:defRPr/>
            </a:pPr>
            <a:r>
              <a:rPr lang="es-ES" dirty="0"/>
              <a:t>Posee una ría, cuyos principales pobladores son patos, con una isleta central a la que se accede por medio de un puente.</a:t>
            </a:r>
          </a:p>
        </p:txBody>
      </p:sp>
    </p:spTree>
    <p:extLst>
      <p:ext uri="{BB962C8B-B14F-4D97-AF65-F5344CB8AC3E}">
        <p14:creationId xmlns:p14="http://schemas.microsoft.com/office/powerpoint/2010/main" val="31936839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el año 1992 con motivo de la celebración de la Exposición Universal de Sevilla, se instaló como símbolo de amistad entre las ciudades de Viena y Sevilla, la “Glorieta de Viena”, donde se puede disfrutar de juegos infantiles.</a:t>
            </a:r>
          </a:p>
          <a:p>
            <a:r>
              <a:rPr lang="es-ES" dirty="0"/>
              <a:t>Su apertura supuso una gran novedad para la ciudad por diversos aspectos y circunstancias. Se trataba del primer gran parque tras la ya lejana inauguración del Parque de María Luisa. </a:t>
            </a:r>
          </a:p>
          <a:p>
            <a:r>
              <a:rPr lang="es-ES" dirty="0"/>
              <a:t>Hasta ese momento el parque por antonomasia en la ciudad era el de María Luisa que a falta de otras zonas verdes equiparables se le llamaba simplemente el parque. </a:t>
            </a:r>
          </a:p>
          <a:p>
            <a:endParaRPr lang="es-ES" dirty="0"/>
          </a:p>
        </p:txBody>
      </p:sp>
    </p:spTree>
    <p:extLst>
      <p:ext uri="{BB962C8B-B14F-4D97-AF65-F5344CB8AC3E}">
        <p14:creationId xmlns:p14="http://schemas.microsoft.com/office/powerpoint/2010/main" val="42296248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24744"/>
            <a:ext cx="7113984" cy="5616624"/>
          </a:xfrm>
        </p:spPr>
        <p:txBody>
          <a:bodyPr>
            <a:normAutofit/>
          </a:bodyPr>
          <a:lstStyle/>
          <a:p>
            <a:pPr marL="274320" indent="-274320" eaLnBrk="1" fontAlgn="auto" hangingPunct="1">
              <a:spcBef>
                <a:spcPts val="580"/>
              </a:spcBef>
              <a:spcAft>
                <a:spcPts val="0"/>
              </a:spcAft>
              <a:buFont typeface="Wingdings 2"/>
              <a:buChar char=""/>
              <a:defRPr/>
            </a:pPr>
            <a:r>
              <a:rPr lang="es-ES" dirty="0"/>
              <a:t> </a:t>
            </a:r>
          </a:p>
          <a:p>
            <a:pPr marL="274320" indent="-274320" eaLnBrk="1" fontAlgn="auto" hangingPunct="1">
              <a:spcBef>
                <a:spcPts val="580"/>
              </a:spcBef>
              <a:spcAft>
                <a:spcPts val="0"/>
              </a:spcAft>
              <a:buFont typeface="Wingdings 2"/>
              <a:buChar char=""/>
              <a:defRPr/>
            </a:pPr>
            <a:r>
              <a:rPr lang="es-ES" dirty="0"/>
              <a:t>Era también la primera gran zona ajardinada que se construía la otro lado del río, siendo consecuencia además de las directrices del nuevo urbanismo y de su planeamiento, que iniciaba con él y ponía en práctica, la necesaria dotación de zonas verdes en los nuevos núcleos urbanos que iban surgiendo en la ciudad y de lo que era muestra el populoso barrio de Los Remedios, al que junto con la zona sur del de Triana, iba especialmente destinado ya que ambos carecían de ellas. </a:t>
            </a:r>
          </a:p>
          <a:p>
            <a:pPr>
              <a:spcBef>
                <a:spcPts val="580"/>
              </a:spcBef>
              <a:buFont typeface="Wingdings 2"/>
              <a:buChar char=""/>
              <a:defRPr/>
            </a:pPr>
            <a:r>
              <a:rPr lang="es-ES" dirty="0"/>
              <a:t> </a:t>
            </a:r>
          </a:p>
        </p:txBody>
      </p:sp>
    </p:spTree>
    <p:extLst>
      <p:ext uri="{BB962C8B-B14F-4D97-AF65-F5344CB8AC3E}">
        <p14:creationId xmlns:p14="http://schemas.microsoft.com/office/powerpoint/2010/main" val="11930819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Además su diseño suponía también una novedad. Frente a una ciudad acostumbrada a un concepto clásico en la jardinería de sus plazas y en el parque de María Luisa, el de Los Príncipes proponía una nueva forma de entender las zonas verdes que rompía con lo hasta entonces tradicional.</a:t>
            </a:r>
          </a:p>
          <a:p>
            <a:r>
              <a:rPr lang="es-ES" dirty="0"/>
              <a:t>No se trataba de un parque concebido en torno a parterres o arriates con cuidados recortes mediante setos; tampoco partía de grandes perspectivas modeladas mediante poderosas alineaciones arbóreas que supusieran la creación de ejes de composición que sirvieran de guía para el resto del diseño. </a:t>
            </a:r>
          </a:p>
          <a:p>
            <a:endParaRPr lang="es-ES" dirty="0"/>
          </a:p>
        </p:txBody>
      </p:sp>
    </p:spTree>
    <p:extLst>
      <p:ext uri="{BB962C8B-B14F-4D97-AF65-F5344CB8AC3E}">
        <p14:creationId xmlns:p14="http://schemas.microsoft.com/office/powerpoint/2010/main" val="8513552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00063"/>
            <a:ext cx="7185992" cy="5519737"/>
          </a:xfrm>
        </p:spPr>
        <p:txBody>
          <a:bodyPr>
            <a:normAutofit/>
          </a:bodyPr>
          <a:lstStyle/>
          <a:p>
            <a:pPr marL="274320" indent="-274320" eaLnBrk="1" fontAlgn="auto" hangingPunct="1">
              <a:spcBef>
                <a:spcPts val="580"/>
              </a:spcBef>
              <a:spcAft>
                <a:spcPts val="0"/>
              </a:spcAft>
              <a:buFont typeface="Wingdings 2"/>
              <a:buChar char=""/>
              <a:defRPr/>
            </a:pPr>
            <a:r>
              <a:rPr lang="es-ES" dirty="0"/>
              <a:t>    </a:t>
            </a:r>
          </a:p>
          <a:p>
            <a:pPr marL="274320" indent="-274320" eaLnBrk="1" fontAlgn="auto" hangingPunct="1">
              <a:spcBef>
                <a:spcPts val="580"/>
              </a:spcBef>
              <a:spcAft>
                <a:spcPts val="0"/>
              </a:spcAft>
              <a:buFont typeface="Wingdings 2"/>
              <a:buChar char=""/>
              <a:defRPr/>
            </a:pPr>
            <a:r>
              <a:rPr lang="es-ES" dirty="0"/>
              <a:t>. La glorieta, íntima relación entre la arquitectura, la escultura y la vegetación, que durante años había sido la base del tejido de la jardinería tradicional de la ciudad ¿y de lo que era elocuente ejemplo el parque de María Luisa- desaparecía para dejar paso a un diseño mucho más libre y confiado casi en exclusiva al manejo de la vegetación.   </a:t>
            </a:r>
          </a:p>
        </p:txBody>
      </p:sp>
    </p:spTree>
    <p:extLst>
      <p:ext uri="{BB962C8B-B14F-4D97-AF65-F5344CB8AC3E}">
        <p14:creationId xmlns:p14="http://schemas.microsoft.com/office/powerpoint/2010/main" val="391548800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914400" y="357188"/>
            <a:ext cx="7185992" cy="5662612"/>
          </a:xfrm>
        </p:spPr>
        <p:txBody>
          <a:bodyPr>
            <a:normAutofit fontScale="92500"/>
          </a:bodyPr>
          <a:lstStyle/>
          <a:p>
            <a:pPr eaLnBrk="1" hangingPunct="1"/>
            <a:r>
              <a:rPr lang="es-ES" altLang="es-ES" dirty="0"/>
              <a:t>Desaparecieron prácticamente los paseos rectos para proponerse sinuosas y curvilíneas sendas que permitían adentrarse y atravesar grandes praderas de césped donde se distribuía con soltura y libertad la vegetación. El estilo paisajista o naturalista se oponía al racional diseño al que la ciudad nos tenía acostumbrados desde hacía años. Incluso la necesaria presencia del agua abandonaba su confinamiento en estanques de formas regulares para tomar la de una laguna irregular de marcado corte paisajista.     </a:t>
            </a:r>
          </a:p>
          <a:p>
            <a:pPr eaLnBrk="1" hangingPunct="1"/>
            <a:r>
              <a:rPr lang="es-ES" altLang="es-ES" dirty="0"/>
              <a:t>Dentro del conjunto pueden diferenciarse distintas zonas con características propias. Una de ellas es la antigua rosaleda. Está formada por diversos círculos de distinto radio, que dan forma a sendas peatonales pavimentadas.</a:t>
            </a:r>
          </a:p>
          <a:p>
            <a:pPr eaLnBrk="1" hangingPunct="1"/>
            <a:endParaRPr lang="es-ES" altLang="es-ES" dirty="0"/>
          </a:p>
        </p:txBody>
      </p:sp>
    </p:spTree>
    <p:extLst>
      <p:ext uri="{BB962C8B-B14F-4D97-AF65-F5344CB8AC3E}">
        <p14:creationId xmlns:p14="http://schemas.microsoft.com/office/powerpoint/2010/main" val="164978220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28625"/>
            <a:ext cx="7185992" cy="5591175"/>
          </a:xfrm>
        </p:spPr>
        <p:txBody>
          <a:bodyPr>
            <a:normAutofit/>
          </a:bodyPr>
          <a:lstStyle/>
          <a:p>
            <a:pPr marL="274320" indent="-274320" eaLnBrk="1" fontAlgn="auto" hangingPunct="1">
              <a:spcBef>
                <a:spcPts val="580"/>
              </a:spcBef>
              <a:spcAft>
                <a:spcPts val="0"/>
              </a:spcAft>
              <a:buFont typeface="Wingdings 2"/>
              <a:buChar char=""/>
              <a:defRPr/>
            </a:pPr>
            <a:r>
              <a:rPr lang="es-ES" dirty="0"/>
              <a:t>Las circunferencias así delimitadas se convierten en las zonas de plantación. Una pérgola de hormigón en forma de ¿ese¿ une los dos mayores, Cuando se inauguró contaba con cerca de seis mil rosales con unas 250 variedades procedentes de todo el mundo. Se inspiraba en otras que existían en el parque de la Téte dOr de Lyon, en la Bagatelle de París o en el mismo Parque del Oeste de Madrid. Se plantaron variedades que habían sido conseguidas por rosalistas españoles, como Camprubí o Dot y otras de procedencia extranjera. La propia pérgola se vestía con rosales trepadores ya conocidos como: P. S. Dupont, Mme. A Meilland, etc. </a:t>
            </a:r>
          </a:p>
        </p:txBody>
      </p:sp>
    </p:spTree>
    <p:extLst>
      <p:ext uri="{BB962C8B-B14F-4D97-AF65-F5344CB8AC3E}">
        <p14:creationId xmlns:p14="http://schemas.microsoft.com/office/powerpoint/2010/main" val="12203650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conjunto, de gran vistosidad, sufrió los avatares del tiempo y se perdió. En la actualidad existe el proyecto de su nueva plantación con objeto de que recupere el esplendor perdido. </a:t>
            </a:r>
          </a:p>
          <a:p>
            <a:r>
              <a:rPr lang="es-ES" dirty="0"/>
              <a:t> Desaparecieron prácticamente los paseos rectos para proponerse sinuosas y curvilíneas sendas que permitían adentrarse y atravesar grandes praderas de césped donde se distribuía con soltura y libertad la vegetación. </a:t>
            </a:r>
          </a:p>
          <a:p>
            <a:r>
              <a:rPr lang="es-ES" dirty="0"/>
              <a:t>Otra de las zonas singulares del parque es la destinada a exhibiciones, constituida por una gran pradera de césped -ahora sustituida por una pista de albero- junto con una tribuna dotada de gradas para presenciarlas. </a:t>
            </a:r>
          </a:p>
          <a:p>
            <a:endParaRPr lang="es-ES" dirty="0"/>
          </a:p>
        </p:txBody>
      </p:sp>
    </p:spTree>
    <p:extLst>
      <p:ext uri="{BB962C8B-B14F-4D97-AF65-F5344CB8AC3E}">
        <p14:creationId xmlns:p14="http://schemas.microsoft.com/office/powerpoint/2010/main" val="6405697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285750"/>
            <a:ext cx="7772400" cy="573405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Fue el propio ayuntamiento el que iniciadas las obras del parque decidió sobre la marcha su construcción, con objeto de realizar allí exhibiciones ecuestres, sobre todo en los días de la Feria de Abril, que también entonces junto con el parque estrenaba nueva ubicación junto a él.     </a:t>
            </a:r>
          </a:p>
          <a:p>
            <a:pPr marL="274320" indent="-274320" eaLnBrk="1" fontAlgn="auto" hangingPunct="1">
              <a:spcBef>
                <a:spcPts val="580"/>
              </a:spcBef>
              <a:spcAft>
                <a:spcPts val="0"/>
              </a:spcAft>
              <a:buFont typeface="Wingdings 2"/>
              <a:buChar char=""/>
              <a:defRPr/>
            </a:pPr>
            <a:r>
              <a:rPr lang="es-ES" dirty="0"/>
              <a:t>La laguna o estanque constituye otra porción característica de esta gran zona verde.</a:t>
            </a:r>
          </a:p>
          <a:p>
            <a:pPr marL="274320" indent="-274320" eaLnBrk="1" fontAlgn="auto" hangingPunct="1">
              <a:spcBef>
                <a:spcPts val="580"/>
              </a:spcBef>
              <a:spcAft>
                <a:spcPts val="0"/>
              </a:spcAft>
              <a:buFont typeface="Wingdings 2"/>
              <a:buChar char=""/>
              <a:defRPr/>
            </a:pPr>
            <a:r>
              <a:rPr lang="es-ES" dirty="0"/>
              <a:t> Adopta una forma alargada con un estrechamiento que permite cruzarla mediante un puente, para volver a ensancharse, conteniendo una isleta en su interior a la que no se tiene acceso. Un pequeño arroyo en forma de suave cascada al que acompañaba un jardín de vivaces y rocalla, servía originariamente para componer un torrente que vertía agua a la laguna.</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28538678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28625"/>
            <a:ext cx="7772400" cy="5591175"/>
          </a:xfrm>
        </p:spPr>
        <p:txBody>
          <a:bodyPr>
            <a:normAutofit/>
          </a:bodyPr>
          <a:lstStyle/>
          <a:p>
            <a:pPr marL="274320" indent="-274320" eaLnBrk="1" fontAlgn="auto" hangingPunct="1">
              <a:spcBef>
                <a:spcPts val="580"/>
              </a:spcBef>
              <a:spcAft>
                <a:spcPts val="0"/>
              </a:spcAft>
              <a:buFont typeface="Wingdings 2"/>
              <a:buChar char=""/>
              <a:defRPr/>
            </a:pPr>
            <a:r>
              <a:rPr lang="es-ES" dirty="0"/>
              <a:t>La vegetación del parque es muy variada. Debe destacarse la colección de cítricos existente junto a la antigua rosaleda, que es única en la ciudad y que contiene variedades poco frecuentes en jardinería. Además de los tradicionales naranjos amargos (Citrus aurantium var. amara) encontramos: bergamota (Citrus aurantium var bergamia), limoneros comunes (Citrus limon), limoneros matizados (Citrus limon var. variegata), naranjos morunos (Citrus myrtifolia var. macrophylla) y otros como el calamondín (Citrus x citrofortunella mitis), el naranjo espinoso (Poncirus trifoliata), el nagami Kumquat (Fortunella maragarita) o el kumquat del desierto (Eremocitrus glauca).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9200297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En el resto del parque crecen numerosos árboles y arbustos. Unos en el interior de las praderas y otros flanqueando las sendas: tipuanas (Tipuana tipu), jacarandas (Jacaranda mimosaefolia), arces negundo (Acer negundo var violaceum) y arce matizado (Acer negundo var. aureovariegatum), cedros del himalaya (Cedrus deodara), falsos pimenteros (Schinus molle), numerosas palmeras, etc., hasta 83 variedades distintas..</a:t>
            </a:r>
          </a:p>
          <a:p>
            <a:endParaRPr lang="es-ES" dirty="0"/>
          </a:p>
          <a:p>
            <a:endParaRPr lang="es-ES" dirty="0"/>
          </a:p>
        </p:txBody>
      </p:sp>
    </p:spTree>
    <p:extLst>
      <p:ext uri="{BB962C8B-B14F-4D97-AF65-F5344CB8AC3E}">
        <p14:creationId xmlns:p14="http://schemas.microsoft.com/office/powerpoint/2010/main" val="6018659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Parque de los Principes 00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9180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Parque de los Principes 00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4341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Parque de los Principes 00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670306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Parque de los Principes 00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034805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Parque de los Principes 00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893125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arque de los Principes 00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49375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arque de los Principes 0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89511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arque de los Principes 0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104045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arque de los Principes .-Taxodium distich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613771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arque de los Principes .-Taxodium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0"/>
            <a:ext cx="942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75947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arque de los Princip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183955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arque de los Principes.-12 Marzo 0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082247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Parque de los Principes..-12 Marzo 0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64305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Parque de los Principes.-Cercis siliquastr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652883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2 Imagen" descr="Parque de los Principes.-Glorieta de Vien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596585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Parque de los Principes.-Naranjo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59976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Parque de los Principes.-Naranjo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4984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2 Imagen" descr="Sevilla .Parque de los Principes- 05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336661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Sevilla .Parque de los Principes- 05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064779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Sevilla.-Parque de los Pincipes.-0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820146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Sevilla .-Parque de los Principes.-0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183828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Sevilla.-Parque de los Princioes.- 00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600425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Sevilla.-Parque de los Principes.-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8938"/>
            <a:ext cx="9144000" cy="646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965427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Sevilla.-Parque de los Principes.-0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585064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Sevilla.-Parque de los Principes.-0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395127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Sevilla.-Parque de los Principes.-0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84622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Sevilla.-Parque de los Principes.- 0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996602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Sevilla.-Parque de los Principes.- 0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775124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Sevilla.-Parque de los Principes.- 0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930514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Sevilla.-Parque de los Principes.- 0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585156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Sevilla.-Parque de los Principes.- 0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300703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Sevilla.-Parque delos Principes.-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692077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Sevilla.-Parque de los Princip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07598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Sevilla.-Parque de los Princip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54100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TotalTime>
  <Words>2046</Words>
  <Application>Microsoft Office PowerPoint</Application>
  <PresentationFormat>Presentación en pantalla (4:3)</PresentationFormat>
  <Paragraphs>273</Paragraphs>
  <Slides>136</Slides>
  <Notes>117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136</vt:i4>
      </vt:variant>
    </vt:vector>
  </HeadingPairs>
  <TitlesOfParts>
    <vt:vector size="141" baseType="lpstr">
      <vt:lpstr>Calibri</vt:lpstr>
      <vt:lpstr>Century Schoolbook</vt:lpstr>
      <vt:lpstr>Wingdings</vt:lpstr>
      <vt:lpstr>Wingdings 2</vt:lpstr>
      <vt:lpstr>Default Theme</vt:lpstr>
      <vt:lpstr>EUROPA.-LA VUELTA AL MUNDO EN 885 JARDINES.-ESPAÑA.-SEVILLA.-PARQUE MIRAFLORES.-PARQUE DE LOS PRINCIPES</vt:lpstr>
      <vt:lpstr>PARQUE DE MIRAFLORES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LOS PRINCIPES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2013-09-12T16:18:33Z</dcterms:created>
  <dcterms:modified xsi:type="dcterms:W3CDTF">2018-03-10T18:49:13Z</dcterms:modified>
</cp:coreProperties>
</file>