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4"/>
  </p:notesMasterIdLst>
  <p:sldIdLst>
    <p:sldId id="258" r:id="rId2"/>
    <p:sldId id="259" r:id="rId3"/>
    <p:sldId id="261"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29" r:id="rId45"/>
    <p:sldId id="302" r:id="rId46"/>
    <p:sldId id="303" r:id="rId47"/>
    <p:sldId id="304" r:id="rId48"/>
    <p:sldId id="305" r:id="rId49"/>
    <p:sldId id="306" r:id="rId50"/>
    <p:sldId id="331" r:id="rId51"/>
    <p:sldId id="332" r:id="rId52"/>
    <p:sldId id="334" r:id="rId53"/>
    <p:sldId id="335" r:id="rId54"/>
    <p:sldId id="336" r:id="rId55"/>
    <p:sldId id="337" r:id="rId56"/>
    <p:sldId id="340" r:id="rId57"/>
    <p:sldId id="341" r:id="rId58"/>
    <p:sldId id="342" r:id="rId59"/>
    <p:sldId id="338" r:id="rId60"/>
    <p:sldId id="339" r:id="rId61"/>
    <p:sldId id="343" r:id="rId62"/>
    <p:sldId id="344" r:id="rId63"/>
    <p:sldId id="345" r:id="rId64"/>
    <p:sldId id="346" r:id="rId65"/>
    <p:sldId id="347" r:id="rId66"/>
    <p:sldId id="348" r:id="rId67"/>
    <p:sldId id="350" r:id="rId68"/>
    <p:sldId id="349" r:id="rId69"/>
    <p:sldId id="330" r:id="rId70"/>
    <p:sldId id="351" r:id="rId71"/>
    <p:sldId id="307" r:id="rId72"/>
    <p:sldId id="308" r:id="rId73"/>
    <p:sldId id="309" r:id="rId74"/>
    <p:sldId id="310" r:id="rId75"/>
    <p:sldId id="311" r:id="rId76"/>
    <p:sldId id="312" r:id="rId77"/>
    <p:sldId id="313" r:id="rId78"/>
    <p:sldId id="317" r:id="rId79"/>
    <p:sldId id="318" r:id="rId80"/>
    <p:sldId id="314" r:id="rId81"/>
    <p:sldId id="315" r:id="rId82"/>
    <p:sldId id="316" r:id="rId83"/>
    <p:sldId id="319" r:id="rId84"/>
    <p:sldId id="320" r:id="rId85"/>
    <p:sldId id="321" r:id="rId86"/>
    <p:sldId id="323" r:id="rId87"/>
    <p:sldId id="352" r:id="rId88"/>
    <p:sldId id="353" r:id="rId89"/>
    <p:sldId id="354" r:id="rId90"/>
    <p:sldId id="356" r:id="rId91"/>
    <p:sldId id="326" r:id="rId92"/>
    <p:sldId id="325" r:id="rId93"/>
    <p:sldId id="327" r:id="rId94"/>
    <p:sldId id="368" r:id="rId95"/>
    <p:sldId id="358" r:id="rId96"/>
    <p:sldId id="360" r:id="rId97"/>
    <p:sldId id="357" r:id="rId98"/>
    <p:sldId id="324" r:id="rId99"/>
    <p:sldId id="359" r:id="rId100"/>
    <p:sldId id="374" r:id="rId101"/>
    <p:sldId id="361" r:id="rId102"/>
    <p:sldId id="362" r:id="rId103"/>
    <p:sldId id="369" r:id="rId104"/>
    <p:sldId id="363" r:id="rId105"/>
    <p:sldId id="364" r:id="rId106"/>
    <p:sldId id="365" r:id="rId107"/>
    <p:sldId id="366" r:id="rId108"/>
    <p:sldId id="367" r:id="rId109"/>
    <p:sldId id="370" r:id="rId110"/>
    <p:sldId id="371" r:id="rId111"/>
    <p:sldId id="375" r:id="rId112"/>
    <p:sldId id="355" r:id="rId113"/>
    <p:sldId id="378" r:id="rId114"/>
    <p:sldId id="372" r:id="rId115"/>
    <p:sldId id="373" r:id="rId116"/>
    <p:sldId id="377" r:id="rId117"/>
    <p:sldId id="376" r:id="rId118"/>
    <p:sldId id="328" r:id="rId119"/>
    <p:sldId id="381" r:id="rId120"/>
    <p:sldId id="379" r:id="rId121"/>
    <p:sldId id="380" r:id="rId122"/>
    <p:sldId id="382"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63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D97213-4C7C-4AB2-83E9-7C208C70F514}"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D07124-B3D7-4101-A65E-9C8F3E4C333B}" type="slidenum">
              <a:rPr lang="es-ES" smtClean="0"/>
              <a:t>‹Nº›</a:t>
            </a:fld>
            <a:endParaRPr lang="es-ES" dirty="0"/>
          </a:p>
        </p:txBody>
      </p:sp>
    </p:spTree>
    <p:extLst>
      <p:ext uri="{BB962C8B-B14F-4D97-AF65-F5344CB8AC3E}">
        <p14:creationId xmlns:p14="http://schemas.microsoft.com/office/powerpoint/2010/main" val="3771667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a:t>
            </a:fld>
            <a:endParaRPr lang="es-ES" dirty="0"/>
          </a:p>
        </p:txBody>
      </p:sp>
    </p:spTree>
    <p:extLst>
      <p:ext uri="{BB962C8B-B14F-4D97-AF65-F5344CB8AC3E}">
        <p14:creationId xmlns:p14="http://schemas.microsoft.com/office/powerpoint/2010/main" val="78234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a:t>
            </a:fld>
            <a:endParaRPr lang="es-ES" dirty="0"/>
          </a:p>
        </p:txBody>
      </p:sp>
    </p:spTree>
    <p:extLst>
      <p:ext uri="{BB962C8B-B14F-4D97-AF65-F5344CB8AC3E}">
        <p14:creationId xmlns:p14="http://schemas.microsoft.com/office/powerpoint/2010/main" val="610018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a:t>
            </a:fld>
            <a:endParaRPr lang="es-ES" dirty="0"/>
          </a:p>
        </p:txBody>
      </p:sp>
    </p:spTree>
    <p:extLst>
      <p:ext uri="{BB962C8B-B14F-4D97-AF65-F5344CB8AC3E}">
        <p14:creationId xmlns:p14="http://schemas.microsoft.com/office/powerpoint/2010/main" val="1275043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a:t>
            </a:fld>
            <a:endParaRPr lang="es-ES" dirty="0"/>
          </a:p>
        </p:txBody>
      </p:sp>
    </p:spTree>
    <p:extLst>
      <p:ext uri="{BB962C8B-B14F-4D97-AF65-F5344CB8AC3E}">
        <p14:creationId xmlns:p14="http://schemas.microsoft.com/office/powerpoint/2010/main" val="2675011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a:t>
            </a:fld>
            <a:endParaRPr lang="es-ES" dirty="0"/>
          </a:p>
        </p:txBody>
      </p:sp>
    </p:spTree>
    <p:extLst>
      <p:ext uri="{BB962C8B-B14F-4D97-AF65-F5344CB8AC3E}">
        <p14:creationId xmlns:p14="http://schemas.microsoft.com/office/powerpoint/2010/main" val="888402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a:t>
            </a:fld>
            <a:endParaRPr lang="es-ES" dirty="0"/>
          </a:p>
        </p:txBody>
      </p:sp>
    </p:spTree>
    <p:extLst>
      <p:ext uri="{BB962C8B-B14F-4D97-AF65-F5344CB8AC3E}">
        <p14:creationId xmlns:p14="http://schemas.microsoft.com/office/powerpoint/2010/main" val="700139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a:t>
            </a:fld>
            <a:endParaRPr lang="es-ES" dirty="0"/>
          </a:p>
        </p:txBody>
      </p:sp>
    </p:spTree>
    <p:extLst>
      <p:ext uri="{BB962C8B-B14F-4D97-AF65-F5344CB8AC3E}">
        <p14:creationId xmlns:p14="http://schemas.microsoft.com/office/powerpoint/2010/main" val="2812943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a:t>
            </a:fld>
            <a:endParaRPr lang="es-ES" dirty="0"/>
          </a:p>
        </p:txBody>
      </p:sp>
    </p:spTree>
    <p:extLst>
      <p:ext uri="{BB962C8B-B14F-4D97-AF65-F5344CB8AC3E}">
        <p14:creationId xmlns:p14="http://schemas.microsoft.com/office/powerpoint/2010/main" val="1479724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12</a:t>
            </a:fld>
            <a:endParaRPr lang="es-ES" dirty="0"/>
          </a:p>
        </p:txBody>
      </p:sp>
    </p:spTree>
    <p:extLst>
      <p:ext uri="{BB962C8B-B14F-4D97-AF65-F5344CB8AC3E}">
        <p14:creationId xmlns:p14="http://schemas.microsoft.com/office/powerpoint/2010/main" val="3035328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14</a:t>
            </a:fld>
            <a:endParaRPr lang="es-ES" dirty="0"/>
          </a:p>
        </p:txBody>
      </p:sp>
    </p:spTree>
    <p:extLst>
      <p:ext uri="{BB962C8B-B14F-4D97-AF65-F5344CB8AC3E}">
        <p14:creationId xmlns:p14="http://schemas.microsoft.com/office/powerpoint/2010/main" val="32970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15</a:t>
            </a:fld>
            <a:endParaRPr lang="es-ES" dirty="0"/>
          </a:p>
        </p:txBody>
      </p:sp>
    </p:spTree>
    <p:extLst>
      <p:ext uri="{BB962C8B-B14F-4D97-AF65-F5344CB8AC3E}">
        <p14:creationId xmlns:p14="http://schemas.microsoft.com/office/powerpoint/2010/main" val="3969149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16</a:t>
            </a:fld>
            <a:endParaRPr lang="es-ES" dirty="0"/>
          </a:p>
        </p:txBody>
      </p:sp>
    </p:spTree>
    <p:extLst>
      <p:ext uri="{BB962C8B-B14F-4D97-AF65-F5344CB8AC3E}">
        <p14:creationId xmlns:p14="http://schemas.microsoft.com/office/powerpoint/2010/main" val="800166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17</a:t>
            </a:fld>
            <a:endParaRPr lang="es-ES" dirty="0"/>
          </a:p>
        </p:txBody>
      </p:sp>
    </p:spTree>
    <p:extLst>
      <p:ext uri="{BB962C8B-B14F-4D97-AF65-F5344CB8AC3E}">
        <p14:creationId xmlns:p14="http://schemas.microsoft.com/office/powerpoint/2010/main" val="3078275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18</a:t>
            </a:fld>
            <a:endParaRPr lang="es-ES" dirty="0"/>
          </a:p>
        </p:txBody>
      </p:sp>
    </p:spTree>
    <p:extLst>
      <p:ext uri="{BB962C8B-B14F-4D97-AF65-F5344CB8AC3E}">
        <p14:creationId xmlns:p14="http://schemas.microsoft.com/office/powerpoint/2010/main" val="390559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19</a:t>
            </a:fld>
            <a:endParaRPr lang="es-ES" dirty="0"/>
          </a:p>
        </p:txBody>
      </p:sp>
    </p:spTree>
    <p:extLst>
      <p:ext uri="{BB962C8B-B14F-4D97-AF65-F5344CB8AC3E}">
        <p14:creationId xmlns:p14="http://schemas.microsoft.com/office/powerpoint/2010/main" val="2639749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20</a:t>
            </a:fld>
            <a:endParaRPr lang="es-ES" dirty="0"/>
          </a:p>
        </p:txBody>
      </p:sp>
    </p:spTree>
    <p:extLst>
      <p:ext uri="{BB962C8B-B14F-4D97-AF65-F5344CB8AC3E}">
        <p14:creationId xmlns:p14="http://schemas.microsoft.com/office/powerpoint/2010/main" val="2018181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21</a:t>
            </a:fld>
            <a:endParaRPr lang="es-ES" dirty="0"/>
          </a:p>
        </p:txBody>
      </p:sp>
    </p:spTree>
    <p:extLst>
      <p:ext uri="{BB962C8B-B14F-4D97-AF65-F5344CB8AC3E}">
        <p14:creationId xmlns:p14="http://schemas.microsoft.com/office/powerpoint/2010/main" val="14799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22</a:t>
            </a:fld>
            <a:endParaRPr lang="es-ES" dirty="0"/>
          </a:p>
        </p:txBody>
      </p:sp>
    </p:spTree>
    <p:extLst>
      <p:ext uri="{BB962C8B-B14F-4D97-AF65-F5344CB8AC3E}">
        <p14:creationId xmlns:p14="http://schemas.microsoft.com/office/powerpoint/2010/main" val="3509930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23</a:t>
            </a:fld>
            <a:endParaRPr lang="es-ES" dirty="0"/>
          </a:p>
        </p:txBody>
      </p:sp>
    </p:spTree>
    <p:extLst>
      <p:ext uri="{BB962C8B-B14F-4D97-AF65-F5344CB8AC3E}">
        <p14:creationId xmlns:p14="http://schemas.microsoft.com/office/powerpoint/2010/main" val="3520752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24</a:t>
            </a:fld>
            <a:endParaRPr lang="es-ES" dirty="0"/>
          </a:p>
        </p:txBody>
      </p:sp>
    </p:spTree>
    <p:extLst>
      <p:ext uri="{BB962C8B-B14F-4D97-AF65-F5344CB8AC3E}">
        <p14:creationId xmlns:p14="http://schemas.microsoft.com/office/powerpoint/2010/main" val="1206676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25</a:t>
            </a:fld>
            <a:endParaRPr lang="es-ES" dirty="0"/>
          </a:p>
        </p:txBody>
      </p:sp>
    </p:spTree>
    <p:extLst>
      <p:ext uri="{BB962C8B-B14F-4D97-AF65-F5344CB8AC3E}">
        <p14:creationId xmlns:p14="http://schemas.microsoft.com/office/powerpoint/2010/main" val="2433410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26</a:t>
            </a:fld>
            <a:endParaRPr lang="es-ES" dirty="0"/>
          </a:p>
        </p:txBody>
      </p:sp>
    </p:spTree>
    <p:extLst>
      <p:ext uri="{BB962C8B-B14F-4D97-AF65-F5344CB8AC3E}">
        <p14:creationId xmlns:p14="http://schemas.microsoft.com/office/powerpoint/2010/main" val="786761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27</a:t>
            </a:fld>
            <a:endParaRPr lang="es-ES" dirty="0"/>
          </a:p>
        </p:txBody>
      </p:sp>
    </p:spTree>
    <p:extLst>
      <p:ext uri="{BB962C8B-B14F-4D97-AF65-F5344CB8AC3E}">
        <p14:creationId xmlns:p14="http://schemas.microsoft.com/office/powerpoint/2010/main" val="263493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28</a:t>
            </a:fld>
            <a:endParaRPr lang="es-ES" dirty="0"/>
          </a:p>
        </p:txBody>
      </p:sp>
    </p:spTree>
    <p:extLst>
      <p:ext uri="{BB962C8B-B14F-4D97-AF65-F5344CB8AC3E}">
        <p14:creationId xmlns:p14="http://schemas.microsoft.com/office/powerpoint/2010/main" val="4133388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29</a:t>
            </a:fld>
            <a:endParaRPr lang="es-ES" dirty="0"/>
          </a:p>
        </p:txBody>
      </p:sp>
    </p:spTree>
    <p:extLst>
      <p:ext uri="{BB962C8B-B14F-4D97-AF65-F5344CB8AC3E}">
        <p14:creationId xmlns:p14="http://schemas.microsoft.com/office/powerpoint/2010/main" val="645510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30</a:t>
            </a:fld>
            <a:endParaRPr lang="es-ES" dirty="0"/>
          </a:p>
        </p:txBody>
      </p:sp>
    </p:spTree>
    <p:extLst>
      <p:ext uri="{BB962C8B-B14F-4D97-AF65-F5344CB8AC3E}">
        <p14:creationId xmlns:p14="http://schemas.microsoft.com/office/powerpoint/2010/main" val="1270378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31</a:t>
            </a:fld>
            <a:endParaRPr lang="es-ES" dirty="0"/>
          </a:p>
        </p:txBody>
      </p:sp>
    </p:spTree>
    <p:extLst>
      <p:ext uri="{BB962C8B-B14F-4D97-AF65-F5344CB8AC3E}">
        <p14:creationId xmlns:p14="http://schemas.microsoft.com/office/powerpoint/2010/main" val="346152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32</a:t>
            </a:fld>
            <a:endParaRPr lang="es-ES" dirty="0"/>
          </a:p>
        </p:txBody>
      </p:sp>
    </p:spTree>
    <p:extLst>
      <p:ext uri="{BB962C8B-B14F-4D97-AF65-F5344CB8AC3E}">
        <p14:creationId xmlns:p14="http://schemas.microsoft.com/office/powerpoint/2010/main" val="21484747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33</a:t>
            </a:fld>
            <a:endParaRPr lang="es-ES" dirty="0"/>
          </a:p>
        </p:txBody>
      </p:sp>
    </p:spTree>
    <p:extLst>
      <p:ext uri="{BB962C8B-B14F-4D97-AF65-F5344CB8AC3E}">
        <p14:creationId xmlns:p14="http://schemas.microsoft.com/office/powerpoint/2010/main" val="13715646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34</a:t>
            </a:fld>
            <a:endParaRPr lang="es-ES" dirty="0"/>
          </a:p>
        </p:txBody>
      </p:sp>
    </p:spTree>
    <p:extLst>
      <p:ext uri="{BB962C8B-B14F-4D97-AF65-F5344CB8AC3E}">
        <p14:creationId xmlns:p14="http://schemas.microsoft.com/office/powerpoint/2010/main" val="2139327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35</a:t>
            </a:fld>
            <a:endParaRPr lang="es-ES" dirty="0"/>
          </a:p>
        </p:txBody>
      </p:sp>
    </p:spTree>
    <p:extLst>
      <p:ext uri="{BB962C8B-B14F-4D97-AF65-F5344CB8AC3E}">
        <p14:creationId xmlns:p14="http://schemas.microsoft.com/office/powerpoint/2010/main" val="17515268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36</a:t>
            </a:fld>
            <a:endParaRPr lang="es-ES" dirty="0"/>
          </a:p>
        </p:txBody>
      </p:sp>
    </p:spTree>
    <p:extLst>
      <p:ext uri="{BB962C8B-B14F-4D97-AF65-F5344CB8AC3E}">
        <p14:creationId xmlns:p14="http://schemas.microsoft.com/office/powerpoint/2010/main" val="4128288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37</a:t>
            </a:fld>
            <a:endParaRPr lang="es-ES" dirty="0"/>
          </a:p>
        </p:txBody>
      </p:sp>
    </p:spTree>
    <p:extLst>
      <p:ext uri="{BB962C8B-B14F-4D97-AF65-F5344CB8AC3E}">
        <p14:creationId xmlns:p14="http://schemas.microsoft.com/office/powerpoint/2010/main" val="2035994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38</a:t>
            </a:fld>
            <a:endParaRPr lang="es-ES" dirty="0"/>
          </a:p>
        </p:txBody>
      </p:sp>
    </p:spTree>
    <p:extLst>
      <p:ext uri="{BB962C8B-B14F-4D97-AF65-F5344CB8AC3E}">
        <p14:creationId xmlns:p14="http://schemas.microsoft.com/office/powerpoint/2010/main" val="1414501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39</a:t>
            </a:fld>
            <a:endParaRPr lang="es-ES" dirty="0"/>
          </a:p>
        </p:txBody>
      </p:sp>
    </p:spTree>
    <p:extLst>
      <p:ext uri="{BB962C8B-B14F-4D97-AF65-F5344CB8AC3E}">
        <p14:creationId xmlns:p14="http://schemas.microsoft.com/office/powerpoint/2010/main" val="12045343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40</a:t>
            </a:fld>
            <a:endParaRPr lang="es-ES" dirty="0"/>
          </a:p>
        </p:txBody>
      </p:sp>
    </p:spTree>
    <p:extLst>
      <p:ext uri="{BB962C8B-B14F-4D97-AF65-F5344CB8AC3E}">
        <p14:creationId xmlns:p14="http://schemas.microsoft.com/office/powerpoint/2010/main" val="13238835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41</a:t>
            </a:fld>
            <a:endParaRPr lang="es-ES" dirty="0"/>
          </a:p>
        </p:txBody>
      </p:sp>
    </p:spTree>
    <p:extLst>
      <p:ext uri="{BB962C8B-B14F-4D97-AF65-F5344CB8AC3E}">
        <p14:creationId xmlns:p14="http://schemas.microsoft.com/office/powerpoint/2010/main" val="27809831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42</a:t>
            </a:fld>
            <a:endParaRPr lang="es-ES" dirty="0"/>
          </a:p>
        </p:txBody>
      </p:sp>
    </p:spTree>
    <p:extLst>
      <p:ext uri="{BB962C8B-B14F-4D97-AF65-F5344CB8AC3E}">
        <p14:creationId xmlns:p14="http://schemas.microsoft.com/office/powerpoint/2010/main" val="19514064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Toledo.-Palacio de Galiana</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43</a:t>
            </a:fld>
            <a:endParaRPr lang="es-ES" dirty="0"/>
          </a:p>
        </p:txBody>
      </p:sp>
    </p:spTree>
    <p:extLst>
      <p:ext uri="{BB962C8B-B14F-4D97-AF65-F5344CB8AC3E}">
        <p14:creationId xmlns:p14="http://schemas.microsoft.com/office/powerpoint/2010/main" val="26745752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3 Culturas</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45</a:t>
            </a:fld>
            <a:endParaRPr lang="es-ES" dirty="0"/>
          </a:p>
        </p:txBody>
      </p:sp>
    </p:spTree>
    <p:extLst>
      <p:ext uri="{BB962C8B-B14F-4D97-AF65-F5344CB8AC3E}">
        <p14:creationId xmlns:p14="http://schemas.microsoft.com/office/powerpoint/2010/main" val="7401903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3 Culturas</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46</a:t>
            </a:fld>
            <a:endParaRPr lang="es-ES" dirty="0"/>
          </a:p>
        </p:txBody>
      </p:sp>
    </p:spTree>
    <p:extLst>
      <p:ext uri="{BB962C8B-B14F-4D97-AF65-F5344CB8AC3E}">
        <p14:creationId xmlns:p14="http://schemas.microsoft.com/office/powerpoint/2010/main" val="14827463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3 Culturas</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47</a:t>
            </a:fld>
            <a:endParaRPr lang="es-ES" dirty="0"/>
          </a:p>
        </p:txBody>
      </p:sp>
    </p:spTree>
    <p:extLst>
      <p:ext uri="{BB962C8B-B14F-4D97-AF65-F5344CB8AC3E}">
        <p14:creationId xmlns:p14="http://schemas.microsoft.com/office/powerpoint/2010/main" val="1733047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3culturas</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48</a:t>
            </a:fld>
            <a:endParaRPr lang="es-ES" dirty="0"/>
          </a:p>
        </p:txBody>
      </p:sp>
    </p:spTree>
    <p:extLst>
      <p:ext uri="{BB962C8B-B14F-4D97-AF65-F5344CB8AC3E}">
        <p14:creationId xmlns:p14="http://schemas.microsoft.com/office/powerpoint/2010/main" val="4210391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3culturas</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49</a:t>
            </a:fld>
            <a:endParaRPr lang="es-ES" dirty="0"/>
          </a:p>
        </p:txBody>
      </p:sp>
    </p:spTree>
    <p:extLst>
      <p:ext uri="{BB962C8B-B14F-4D97-AF65-F5344CB8AC3E}">
        <p14:creationId xmlns:p14="http://schemas.microsoft.com/office/powerpoint/2010/main" val="705274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Tres Culturas.-</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50</a:t>
            </a:fld>
            <a:endParaRPr lang="es-ES" dirty="0"/>
          </a:p>
        </p:txBody>
      </p:sp>
    </p:spTree>
    <p:extLst>
      <p:ext uri="{BB962C8B-B14F-4D97-AF65-F5344CB8AC3E}">
        <p14:creationId xmlns:p14="http://schemas.microsoft.com/office/powerpoint/2010/main" val="37864335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Tres Culturas.-a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51</a:t>
            </a:fld>
            <a:endParaRPr lang="es-ES" dirty="0"/>
          </a:p>
        </p:txBody>
      </p:sp>
    </p:spTree>
    <p:extLst>
      <p:ext uri="{BB962C8B-B14F-4D97-AF65-F5344CB8AC3E}">
        <p14:creationId xmlns:p14="http://schemas.microsoft.com/office/powerpoint/2010/main" val="1152133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Tres Culturas.-a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52</a:t>
            </a:fld>
            <a:endParaRPr lang="es-ES" dirty="0"/>
          </a:p>
        </p:txBody>
      </p:sp>
    </p:spTree>
    <p:extLst>
      <p:ext uri="{BB962C8B-B14F-4D97-AF65-F5344CB8AC3E}">
        <p14:creationId xmlns:p14="http://schemas.microsoft.com/office/powerpoint/2010/main" val="2442356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Tres Culturas.-a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53</a:t>
            </a:fld>
            <a:endParaRPr lang="es-ES" dirty="0"/>
          </a:p>
        </p:txBody>
      </p:sp>
    </p:spTree>
    <p:extLst>
      <p:ext uri="{BB962C8B-B14F-4D97-AF65-F5344CB8AC3E}">
        <p14:creationId xmlns:p14="http://schemas.microsoft.com/office/powerpoint/2010/main" val="14583654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Tres Culturas.-a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54</a:t>
            </a:fld>
            <a:endParaRPr lang="es-ES" dirty="0"/>
          </a:p>
        </p:txBody>
      </p:sp>
    </p:spTree>
    <p:extLst>
      <p:ext uri="{BB962C8B-B14F-4D97-AF65-F5344CB8AC3E}">
        <p14:creationId xmlns:p14="http://schemas.microsoft.com/office/powerpoint/2010/main" val="2130082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las Tres Culturas.-a</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55</a:t>
            </a:fld>
            <a:endParaRPr lang="es-ES" dirty="0"/>
          </a:p>
        </p:txBody>
      </p:sp>
    </p:spTree>
    <p:extLst>
      <p:ext uri="{BB962C8B-B14F-4D97-AF65-F5344CB8AC3E}">
        <p14:creationId xmlns:p14="http://schemas.microsoft.com/office/powerpoint/2010/main" val="22529384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la Vega .-Toledo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59</a:t>
            </a:fld>
            <a:endParaRPr lang="es-ES" dirty="0"/>
          </a:p>
        </p:txBody>
      </p:sp>
    </p:spTree>
    <p:extLst>
      <p:ext uri="{BB962C8B-B14F-4D97-AF65-F5344CB8AC3E}">
        <p14:creationId xmlns:p14="http://schemas.microsoft.com/office/powerpoint/2010/main" val="40048555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60</a:t>
            </a:fld>
            <a:endParaRPr lang="es-ES" dirty="0"/>
          </a:p>
        </p:txBody>
      </p:sp>
    </p:spTree>
    <p:extLst>
      <p:ext uri="{BB962C8B-B14F-4D97-AF65-F5344CB8AC3E}">
        <p14:creationId xmlns:p14="http://schemas.microsoft.com/office/powerpoint/2010/main" val="34564840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61</a:t>
            </a:fld>
            <a:endParaRPr lang="es-ES" dirty="0"/>
          </a:p>
        </p:txBody>
      </p:sp>
    </p:spTree>
    <p:extLst>
      <p:ext uri="{BB962C8B-B14F-4D97-AF65-F5344CB8AC3E}">
        <p14:creationId xmlns:p14="http://schemas.microsoft.com/office/powerpoint/2010/main" val="41873536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62</a:t>
            </a:fld>
            <a:endParaRPr lang="es-ES" dirty="0"/>
          </a:p>
        </p:txBody>
      </p:sp>
    </p:spTree>
    <p:extLst>
      <p:ext uri="{BB962C8B-B14F-4D97-AF65-F5344CB8AC3E}">
        <p14:creationId xmlns:p14="http://schemas.microsoft.com/office/powerpoint/2010/main" val="1117307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63</a:t>
            </a:fld>
            <a:endParaRPr lang="es-ES" dirty="0"/>
          </a:p>
        </p:txBody>
      </p:sp>
    </p:spTree>
    <p:extLst>
      <p:ext uri="{BB962C8B-B14F-4D97-AF65-F5344CB8AC3E}">
        <p14:creationId xmlns:p14="http://schemas.microsoft.com/office/powerpoint/2010/main" val="22030659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64</a:t>
            </a:fld>
            <a:endParaRPr lang="es-ES" dirty="0"/>
          </a:p>
        </p:txBody>
      </p:sp>
    </p:spTree>
    <p:extLst>
      <p:ext uri="{BB962C8B-B14F-4D97-AF65-F5344CB8AC3E}">
        <p14:creationId xmlns:p14="http://schemas.microsoft.com/office/powerpoint/2010/main" val="15858736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65</a:t>
            </a:fld>
            <a:endParaRPr lang="es-ES" dirty="0"/>
          </a:p>
        </p:txBody>
      </p:sp>
    </p:spTree>
    <p:extLst>
      <p:ext uri="{BB962C8B-B14F-4D97-AF65-F5344CB8AC3E}">
        <p14:creationId xmlns:p14="http://schemas.microsoft.com/office/powerpoint/2010/main" val="8410125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66</a:t>
            </a:fld>
            <a:endParaRPr lang="es-ES" dirty="0"/>
          </a:p>
        </p:txBody>
      </p:sp>
    </p:spTree>
    <p:extLst>
      <p:ext uri="{BB962C8B-B14F-4D97-AF65-F5344CB8AC3E}">
        <p14:creationId xmlns:p14="http://schemas.microsoft.com/office/powerpoint/2010/main" val="2858000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67</a:t>
            </a:fld>
            <a:endParaRPr lang="es-ES" dirty="0"/>
          </a:p>
        </p:txBody>
      </p:sp>
    </p:spTree>
    <p:extLst>
      <p:ext uri="{BB962C8B-B14F-4D97-AF65-F5344CB8AC3E}">
        <p14:creationId xmlns:p14="http://schemas.microsoft.com/office/powerpoint/2010/main" val="33801406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Mechant o de La Vega.-Toledo.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68</a:t>
            </a:fld>
            <a:endParaRPr lang="es-ES" dirty="0"/>
          </a:p>
        </p:txBody>
      </p:sp>
    </p:spTree>
    <p:extLst>
      <p:ext uri="{BB962C8B-B14F-4D97-AF65-F5344CB8AC3E}">
        <p14:creationId xmlns:p14="http://schemas.microsoft.com/office/powerpoint/2010/main" val="9709730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71</a:t>
            </a:fld>
            <a:endParaRPr lang="es-ES" dirty="0"/>
          </a:p>
        </p:txBody>
      </p:sp>
    </p:spTree>
    <p:extLst>
      <p:ext uri="{BB962C8B-B14F-4D97-AF65-F5344CB8AC3E}">
        <p14:creationId xmlns:p14="http://schemas.microsoft.com/office/powerpoint/2010/main" val="30955108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72</a:t>
            </a:fld>
            <a:endParaRPr lang="es-ES" dirty="0"/>
          </a:p>
        </p:txBody>
      </p:sp>
    </p:spTree>
    <p:extLst>
      <p:ext uri="{BB962C8B-B14F-4D97-AF65-F5344CB8AC3E}">
        <p14:creationId xmlns:p14="http://schemas.microsoft.com/office/powerpoint/2010/main" val="34376474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73</a:t>
            </a:fld>
            <a:endParaRPr lang="es-ES" dirty="0"/>
          </a:p>
        </p:txBody>
      </p:sp>
    </p:spTree>
    <p:extLst>
      <p:ext uri="{BB962C8B-B14F-4D97-AF65-F5344CB8AC3E}">
        <p14:creationId xmlns:p14="http://schemas.microsoft.com/office/powerpoint/2010/main" val="7517034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Safont.-k</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74</a:t>
            </a:fld>
            <a:endParaRPr lang="es-ES" dirty="0"/>
          </a:p>
        </p:txBody>
      </p:sp>
    </p:spTree>
    <p:extLst>
      <p:ext uri="{BB962C8B-B14F-4D97-AF65-F5344CB8AC3E}">
        <p14:creationId xmlns:p14="http://schemas.microsoft.com/office/powerpoint/2010/main" val="40249313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a:t>
            </a:r>
            <a:r>
              <a:rPr lang="pt-BR" dirty="0" err="1"/>
              <a:t>Safont.-Noria</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75</a:t>
            </a:fld>
            <a:endParaRPr lang="es-ES" dirty="0"/>
          </a:p>
        </p:txBody>
      </p:sp>
    </p:spTree>
    <p:extLst>
      <p:ext uri="{BB962C8B-B14F-4D97-AF65-F5344CB8AC3E}">
        <p14:creationId xmlns:p14="http://schemas.microsoft.com/office/powerpoint/2010/main" val="41929786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Safont.-k</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76</a:t>
            </a:fld>
            <a:endParaRPr lang="es-ES" dirty="0"/>
          </a:p>
        </p:txBody>
      </p:sp>
    </p:spTree>
    <p:extLst>
      <p:ext uri="{BB962C8B-B14F-4D97-AF65-F5344CB8AC3E}">
        <p14:creationId xmlns:p14="http://schemas.microsoft.com/office/powerpoint/2010/main" val="22381726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Safont.-k</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77</a:t>
            </a:fld>
            <a:endParaRPr lang="es-ES" dirty="0"/>
          </a:p>
        </p:txBody>
      </p:sp>
    </p:spTree>
    <p:extLst>
      <p:ext uri="{BB962C8B-B14F-4D97-AF65-F5344CB8AC3E}">
        <p14:creationId xmlns:p14="http://schemas.microsoft.com/office/powerpoint/2010/main" val="8530612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78</a:t>
            </a:fld>
            <a:endParaRPr lang="es-ES" dirty="0"/>
          </a:p>
        </p:txBody>
      </p:sp>
    </p:spTree>
    <p:extLst>
      <p:ext uri="{BB962C8B-B14F-4D97-AF65-F5344CB8AC3E}">
        <p14:creationId xmlns:p14="http://schemas.microsoft.com/office/powerpoint/2010/main" val="4026245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79</a:t>
            </a:fld>
            <a:endParaRPr lang="es-ES" dirty="0"/>
          </a:p>
        </p:txBody>
      </p:sp>
    </p:spTree>
    <p:extLst>
      <p:ext uri="{BB962C8B-B14F-4D97-AF65-F5344CB8AC3E}">
        <p14:creationId xmlns:p14="http://schemas.microsoft.com/office/powerpoint/2010/main" val="25257077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Safont.-k</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80</a:t>
            </a:fld>
            <a:endParaRPr lang="es-ES" dirty="0"/>
          </a:p>
        </p:txBody>
      </p:sp>
    </p:spTree>
    <p:extLst>
      <p:ext uri="{BB962C8B-B14F-4D97-AF65-F5344CB8AC3E}">
        <p14:creationId xmlns:p14="http://schemas.microsoft.com/office/powerpoint/2010/main" val="27887888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Safont.-</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81</a:t>
            </a:fld>
            <a:endParaRPr lang="es-ES" dirty="0"/>
          </a:p>
        </p:txBody>
      </p:sp>
    </p:spTree>
    <p:extLst>
      <p:ext uri="{BB962C8B-B14F-4D97-AF65-F5344CB8AC3E}">
        <p14:creationId xmlns:p14="http://schemas.microsoft.com/office/powerpoint/2010/main" val="17519954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Toledo.-Parque de Safont.-</a:t>
            </a:r>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82</a:t>
            </a:fld>
            <a:endParaRPr lang="es-ES" dirty="0"/>
          </a:p>
        </p:txBody>
      </p:sp>
    </p:spTree>
    <p:extLst>
      <p:ext uri="{BB962C8B-B14F-4D97-AF65-F5344CB8AC3E}">
        <p14:creationId xmlns:p14="http://schemas.microsoft.com/office/powerpoint/2010/main" val="13860058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83</a:t>
            </a:fld>
            <a:endParaRPr lang="es-ES" dirty="0"/>
          </a:p>
        </p:txBody>
      </p:sp>
    </p:spTree>
    <p:extLst>
      <p:ext uri="{BB962C8B-B14F-4D97-AF65-F5344CB8AC3E}">
        <p14:creationId xmlns:p14="http://schemas.microsoft.com/office/powerpoint/2010/main" val="16297414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Safont.-Tamarix</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84</a:t>
            </a:fld>
            <a:endParaRPr lang="es-ES" dirty="0"/>
          </a:p>
        </p:txBody>
      </p:sp>
    </p:spTree>
    <p:extLst>
      <p:ext uri="{BB962C8B-B14F-4D97-AF65-F5344CB8AC3E}">
        <p14:creationId xmlns:p14="http://schemas.microsoft.com/office/powerpoint/2010/main" val="17368473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Toledo.-Parque de Safont.-</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85</a:t>
            </a:fld>
            <a:endParaRPr lang="es-ES" dirty="0"/>
          </a:p>
        </p:txBody>
      </p:sp>
    </p:spTree>
    <p:extLst>
      <p:ext uri="{BB962C8B-B14F-4D97-AF65-F5344CB8AC3E}">
        <p14:creationId xmlns:p14="http://schemas.microsoft.com/office/powerpoint/2010/main" val="14397058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90</a:t>
            </a:fld>
            <a:endParaRPr lang="es-ES" dirty="0"/>
          </a:p>
        </p:txBody>
      </p:sp>
    </p:spTree>
    <p:extLst>
      <p:ext uri="{BB962C8B-B14F-4D97-AF65-F5344CB8AC3E}">
        <p14:creationId xmlns:p14="http://schemas.microsoft.com/office/powerpoint/2010/main" val="39990871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91</a:t>
            </a:fld>
            <a:endParaRPr lang="es-ES" dirty="0"/>
          </a:p>
        </p:txBody>
      </p:sp>
    </p:spTree>
    <p:extLst>
      <p:ext uri="{BB962C8B-B14F-4D97-AF65-F5344CB8AC3E}">
        <p14:creationId xmlns:p14="http://schemas.microsoft.com/office/powerpoint/2010/main" val="21392059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92</a:t>
            </a:fld>
            <a:endParaRPr lang="es-ES" dirty="0"/>
          </a:p>
        </p:txBody>
      </p:sp>
    </p:spTree>
    <p:extLst>
      <p:ext uri="{BB962C8B-B14F-4D97-AF65-F5344CB8AC3E}">
        <p14:creationId xmlns:p14="http://schemas.microsoft.com/office/powerpoint/2010/main" val="40956224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93</a:t>
            </a:fld>
            <a:endParaRPr lang="es-ES" dirty="0"/>
          </a:p>
        </p:txBody>
      </p:sp>
    </p:spTree>
    <p:extLst>
      <p:ext uri="{BB962C8B-B14F-4D97-AF65-F5344CB8AC3E}">
        <p14:creationId xmlns:p14="http://schemas.microsoft.com/office/powerpoint/2010/main" val="37529204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94</a:t>
            </a:fld>
            <a:endParaRPr lang="es-ES" dirty="0"/>
          </a:p>
        </p:txBody>
      </p:sp>
    </p:spTree>
    <p:extLst>
      <p:ext uri="{BB962C8B-B14F-4D97-AF65-F5344CB8AC3E}">
        <p14:creationId xmlns:p14="http://schemas.microsoft.com/office/powerpoint/2010/main" val="26152191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95</a:t>
            </a:fld>
            <a:endParaRPr lang="es-ES" dirty="0"/>
          </a:p>
        </p:txBody>
      </p:sp>
    </p:spTree>
    <p:extLst>
      <p:ext uri="{BB962C8B-B14F-4D97-AF65-F5344CB8AC3E}">
        <p14:creationId xmlns:p14="http://schemas.microsoft.com/office/powerpoint/2010/main" val="29810843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96</a:t>
            </a:fld>
            <a:endParaRPr lang="es-ES" dirty="0"/>
          </a:p>
        </p:txBody>
      </p:sp>
    </p:spTree>
    <p:extLst>
      <p:ext uri="{BB962C8B-B14F-4D97-AF65-F5344CB8AC3E}">
        <p14:creationId xmlns:p14="http://schemas.microsoft.com/office/powerpoint/2010/main" val="42806544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97</a:t>
            </a:fld>
            <a:endParaRPr lang="es-ES" dirty="0"/>
          </a:p>
        </p:txBody>
      </p:sp>
    </p:spTree>
    <p:extLst>
      <p:ext uri="{BB962C8B-B14F-4D97-AF65-F5344CB8AC3E}">
        <p14:creationId xmlns:p14="http://schemas.microsoft.com/office/powerpoint/2010/main" val="27277809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98</a:t>
            </a:fld>
            <a:endParaRPr lang="es-ES" dirty="0"/>
          </a:p>
        </p:txBody>
      </p:sp>
    </p:spTree>
    <p:extLst>
      <p:ext uri="{BB962C8B-B14F-4D97-AF65-F5344CB8AC3E}">
        <p14:creationId xmlns:p14="http://schemas.microsoft.com/office/powerpoint/2010/main" val="25560350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99</a:t>
            </a:fld>
            <a:endParaRPr lang="es-ES" dirty="0"/>
          </a:p>
        </p:txBody>
      </p:sp>
    </p:spTree>
    <p:extLst>
      <p:ext uri="{BB962C8B-B14F-4D97-AF65-F5344CB8AC3E}">
        <p14:creationId xmlns:p14="http://schemas.microsoft.com/office/powerpoint/2010/main" val="18196729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100</a:t>
            </a:fld>
            <a:endParaRPr lang="es-ES" dirty="0"/>
          </a:p>
        </p:txBody>
      </p:sp>
    </p:spTree>
    <p:extLst>
      <p:ext uri="{BB962C8B-B14F-4D97-AF65-F5344CB8AC3E}">
        <p14:creationId xmlns:p14="http://schemas.microsoft.com/office/powerpoint/2010/main" val="24014119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101</a:t>
            </a:fld>
            <a:endParaRPr lang="es-ES" dirty="0"/>
          </a:p>
        </p:txBody>
      </p:sp>
    </p:spTree>
    <p:extLst>
      <p:ext uri="{BB962C8B-B14F-4D97-AF65-F5344CB8AC3E}">
        <p14:creationId xmlns:p14="http://schemas.microsoft.com/office/powerpoint/2010/main" val="23130892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102</a:t>
            </a:fld>
            <a:endParaRPr lang="es-ES" dirty="0"/>
          </a:p>
        </p:txBody>
      </p:sp>
    </p:spTree>
    <p:extLst>
      <p:ext uri="{BB962C8B-B14F-4D97-AF65-F5344CB8AC3E}">
        <p14:creationId xmlns:p14="http://schemas.microsoft.com/office/powerpoint/2010/main" val="6138729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103</a:t>
            </a:fld>
            <a:endParaRPr lang="es-ES" dirty="0"/>
          </a:p>
        </p:txBody>
      </p:sp>
    </p:spTree>
    <p:extLst>
      <p:ext uri="{BB962C8B-B14F-4D97-AF65-F5344CB8AC3E}">
        <p14:creationId xmlns:p14="http://schemas.microsoft.com/office/powerpoint/2010/main" val="27900161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104</a:t>
            </a:fld>
            <a:endParaRPr lang="es-ES" dirty="0"/>
          </a:p>
        </p:txBody>
      </p:sp>
    </p:spTree>
    <p:extLst>
      <p:ext uri="{BB962C8B-B14F-4D97-AF65-F5344CB8AC3E}">
        <p14:creationId xmlns:p14="http://schemas.microsoft.com/office/powerpoint/2010/main" val="2151167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105</a:t>
            </a:fld>
            <a:endParaRPr lang="es-ES" dirty="0"/>
          </a:p>
        </p:txBody>
      </p:sp>
    </p:spTree>
    <p:extLst>
      <p:ext uri="{BB962C8B-B14F-4D97-AF65-F5344CB8AC3E}">
        <p14:creationId xmlns:p14="http://schemas.microsoft.com/office/powerpoint/2010/main" val="12182870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106</a:t>
            </a:fld>
            <a:endParaRPr lang="es-ES" dirty="0"/>
          </a:p>
        </p:txBody>
      </p:sp>
    </p:spTree>
    <p:extLst>
      <p:ext uri="{BB962C8B-B14F-4D97-AF65-F5344CB8AC3E}">
        <p14:creationId xmlns:p14="http://schemas.microsoft.com/office/powerpoint/2010/main" val="372699391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107</a:t>
            </a:fld>
            <a:endParaRPr lang="es-ES" dirty="0"/>
          </a:p>
        </p:txBody>
      </p:sp>
    </p:spTree>
    <p:extLst>
      <p:ext uri="{BB962C8B-B14F-4D97-AF65-F5344CB8AC3E}">
        <p14:creationId xmlns:p14="http://schemas.microsoft.com/office/powerpoint/2010/main" val="353888735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108</a:t>
            </a:fld>
            <a:endParaRPr lang="es-ES" dirty="0"/>
          </a:p>
        </p:txBody>
      </p:sp>
    </p:spTree>
    <p:extLst>
      <p:ext uri="{BB962C8B-B14F-4D97-AF65-F5344CB8AC3E}">
        <p14:creationId xmlns:p14="http://schemas.microsoft.com/office/powerpoint/2010/main" val="11214480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109</a:t>
            </a:fld>
            <a:endParaRPr lang="es-ES" dirty="0"/>
          </a:p>
        </p:txBody>
      </p:sp>
    </p:spTree>
    <p:extLst>
      <p:ext uri="{BB962C8B-B14F-4D97-AF65-F5344CB8AC3E}">
        <p14:creationId xmlns:p14="http://schemas.microsoft.com/office/powerpoint/2010/main" val="2099578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110</a:t>
            </a:fld>
            <a:endParaRPr lang="es-ES" dirty="0"/>
          </a:p>
        </p:txBody>
      </p:sp>
    </p:spTree>
    <p:extLst>
      <p:ext uri="{BB962C8B-B14F-4D97-AF65-F5344CB8AC3E}">
        <p14:creationId xmlns:p14="http://schemas.microsoft.com/office/powerpoint/2010/main" val="31066129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111</a:t>
            </a:fld>
            <a:endParaRPr lang="es-ES" dirty="0"/>
          </a:p>
        </p:txBody>
      </p:sp>
    </p:spTree>
    <p:extLst>
      <p:ext uri="{BB962C8B-B14F-4D97-AF65-F5344CB8AC3E}">
        <p14:creationId xmlns:p14="http://schemas.microsoft.com/office/powerpoint/2010/main" val="58765134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112</a:t>
            </a:fld>
            <a:endParaRPr lang="es-ES" dirty="0"/>
          </a:p>
        </p:txBody>
      </p:sp>
    </p:spTree>
    <p:extLst>
      <p:ext uri="{BB962C8B-B14F-4D97-AF65-F5344CB8AC3E}">
        <p14:creationId xmlns:p14="http://schemas.microsoft.com/office/powerpoint/2010/main" val="13692918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113</a:t>
            </a:fld>
            <a:endParaRPr lang="es-ES" dirty="0"/>
          </a:p>
        </p:txBody>
      </p:sp>
    </p:spTree>
    <p:extLst>
      <p:ext uri="{BB962C8B-B14F-4D97-AF65-F5344CB8AC3E}">
        <p14:creationId xmlns:p14="http://schemas.microsoft.com/office/powerpoint/2010/main" val="33800824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114</a:t>
            </a:fld>
            <a:endParaRPr lang="es-ES" dirty="0"/>
          </a:p>
        </p:txBody>
      </p:sp>
    </p:spTree>
    <p:extLst>
      <p:ext uri="{BB962C8B-B14F-4D97-AF65-F5344CB8AC3E}">
        <p14:creationId xmlns:p14="http://schemas.microsoft.com/office/powerpoint/2010/main" val="2498840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115</a:t>
            </a:fld>
            <a:endParaRPr lang="es-ES" dirty="0"/>
          </a:p>
        </p:txBody>
      </p:sp>
    </p:spTree>
    <p:extLst>
      <p:ext uri="{BB962C8B-B14F-4D97-AF65-F5344CB8AC3E}">
        <p14:creationId xmlns:p14="http://schemas.microsoft.com/office/powerpoint/2010/main" val="21217976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116</a:t>
            </a:fld>
            <a:endParaRPr lang="es-ES" dirty="0"/>
          </a:p>
        </p:txBody>
      </p:sp>
    </p:spTree>
    <p:extLst>
      <p:ext uri="{BB962C8B-B14F-4D97-AF65-F5344CB8AC3E}">
        <p14:creationId xmlns:p14="http://schemas.microsoft.com/office/powerpoint/2010/main" val="27537306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117</a:t>
            </a:fld>
            <a:endParaRPr lang="es-ES" dirty="0"/>
          </a:p>
        </p:txBody>
      </p:sp>
    </p:spTree>
    <p:extLst>
      <p:ext uri="{BB962C8B-B14F-4D97-AF65-F5344CB8AC3E}">
        <p14:creationId xmlns:p14="http://schemas.microsoft.com/office/powerpoint/2010/main" val="14089759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118</a:t>
            </a:fld>
            <a:endParaRPr lang="es-ES" dirty="0"/>
          </a:p>
        </p:txBody>
      </p:sp>
    </p:spTree>
    <p:extLst>
      <p:ext uri="{BB962C8B-B14F-4D97-AF65-F5344CB8AC3E}">
        <p14:creationId xmlns:p14="http://schemas.microsoft.com/office/powerpoint/2010/main" val="7425387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119</a:t>
            </a:fld>
            <a:endParaRPr lang="es-ES" dirty="0"/>
          </a:p>
        </p:txBody>
      </p:sp>
    </p:spTree>
    <p:extLst>
      <p:ext uri="{BB962C8B-B14F-4D97-AF65-F5344CB8AC3E}">
        <p14:creationId xmlns:p14="http://schemas.microsoft.com/office/powerpoint/2010/main" val="378128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120</a:t>
            </a:fld>
            <a:endParaRPr lang="es-ES" dirty="0"/>
          </a:p>
        </p:txBody>
      </p:sp>
    </p:spTree>
    <p:extLst>
      <p:ext uri="{BB962C8B-B14F-4D97-AF65-F5344CB8AC3E}">
        <p14:creationId xmlns:p14="http://schemas.microsoft.com/office/powerpoint/2010/main" val="18521348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121</a:t>
            </a:fld>
            <a:endParaRPr lang="es-ES" dirty="0"/>
          </a:p>
        </p:txBody>
      </p:sp>
    </p:spTree>
    <p:extLst>
      <p:ext uri="{BB962C8B-B14F-4D97-AF65-F5344CB8AC3E}">
        <p14:creationId xmlns:p14="http://schemas.microsoft.com/office/powerpoint/2010/main" val="19602857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Cigarral del Santo Ángel Custodio, Toledo.</a:t>
            </a:r>
          </a:p>
          <a:p>
            <a:endParaRPr lang="es-ES" dirty="0"/>
          </a:p>
        </p:txBody>
      </p:sp>
      <p:sp>
        <p:nvSpPr>
          <p:cNvPr id="4" name="3 Marcador de número de diapositiva"/>
          <p:cNvSpPr>
            <a:spLocks noGrp="1"/>
          </p:cNvSpPr>
          <p:nvPr>
            <p:ph type="sldNum" sz="quarter" idx="10"/>
          </p:nvPr>
        </p:nvSpPr>
        <p:spPr/>
        <p:txBody>
          <a:bodyPr/>
          <a:lstStyle/>
          <a:p>
            <a:fld id="{FFD07124-B3D7-4101-A65E-9C8F3E4C333B}" type="slidenum">
              <a:rPr lang="es-ES" smtClean="0"/>
              <a:t>122</a:t>
            </a:fld>
            <a:endParaRPr lang="es-ES" dirty="0"/>
          </a:p>
        </p:txBody>
      </p:sp>
    </p:spTree>
    <p:extLst>
      <p:ext uri="{BB962C8B-B14F-4D97-AF65-F5344CB8AC3E}">
        <p14:creationId xmlns:p14="http://schemas.microsoft.com/office/powerpoint/2010/main" val="3422467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61262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0173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1294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3601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141903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60519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76282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08407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70502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3889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4153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466253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6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7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7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0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10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534472" cy="2736304"/>
          </a:xfrm>
        </p:spPr>
        <p:txBody>
          <a:bodyPr>
            <a:normAutofit fontScale="90000"/>
          </a:bodyPr>
          <a:lstStyle/>
          <a:p>
            <a:r>
              <a:rPr lang="es-ES" sz="3600" dirty="0"/>
              <a:t>EUROPA.-LA VUELTA AL MUNDO EN 885 JARDINES.-ESPAÑA.-TOLEDO</a:t>
            </a:r>
            <a:r>
              <a:rPr lang="es-ES" dirty="0"/>
              <a:t>.-Palacio de Galiana.-Parque de las 3 Culturas.-Paseo de Merchant.-Parque de Safont.-Cigarral del Santo Ángel Custodio</a:t>
            </a:r>
            <a:br>
              <a:rPr lang="es-ES" dirty="0"/>
            </a:br>
            <a:endParaRPr lang="es-ES" dirty="0"/>
          </a:p>
        </p:txBody>
      </p:sp>
      <p:sp>
        <p:nvSpPr>
          <p:cNvPr id="3" name="2 Subtítulo"/>
          <p:cNvSpPr>
            <a:spLocks noGrp="1"/>
          </p:cNvSpPr>
          <p:nvPr>
            <p:ph type="subTitle" idx="1"/>
          </p:nvPr>
        </p:nvSpPr>
        <p:spPr>
          <a:xfrm>
            <a:off x="2555776" y="5003322"/>
            <a:ext cx="475252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804070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Toledo.-Palacio de Galiana</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Palacio de Galiana es un palacio en Toledo, España, en los límites del río Tajo. Fue construido en el sitio de una villa de verano a principios y jardín de Al-Mamun, el rey de la taifa de Toledo, en el siglo XIII por el rey Alfonso X.</a:t>
            </a:r>
          </a:p>
          <a:p>
            <a:r>
              <a:rPr lang="es-ES" dirty="0"/>
              <a:t>La zona de jardín alrededor del palacio, llamado 'Al-Munya al-Na'ura' (la Rueda Orchard agua) [1] o "Huerta del Rey" (jardín del rey) incluyó un jardín botánico del farmacólogo Ibn al-Wafid . [2] Fue famoso por sus obras de riego, cuyas ruinas todavía están por verse.</a:t>
            </a:r>
          </a:p>
          <a:p>
            <a:r>
              <a:rPr lang="es-ES" dirty="0"/>
              <a:t>El jardín era también, posiblemente, la ubicación de un reloj de agua, construido por Al-Zarqali. </a:t>
            </a:r>
          </a:p>
        </p:txBody>
      </p:sp>
    </p:spTree>
    <p:extLst>
      <p:ext uri="{BB962C8B-B14F-4D97-AF65-F5344CB8AC3E}">
        <p14:creationId xmlns:p14="http://schemas.microsoft.com/office/powerpoint/2010/main" val="167485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Desde la década de 1950 en adelante el Palacio de Galiana fue restaurada y su actual jardín diseñado por los arquitectos Manuel Gómez Moreno y Fernando Chueca Goitia bajo los auspicios de su titular Carmen Marañón.</a:t>
            </a:r>
          </a:p>
          <a:p>
            <a:r>
              <a:rPr lang="es-ES" dirty="0"/>
              <a:t>El edificio actual, situado en lo que tradicionalmente se llama la Huerta del Rey, se reconstruyó en el siglo XIV sobre e el palacio de recreo del rey taifa Al-Mamún.</a:t>
            </a:r>
          </a:p>
          <a:p>
            <a:r>
              <a:rPr lang="es-ES" dirty="0"/>
              <a:t>Sería un espléndido jardín botánico y finca de recreo en le siglo XI, ya que se conservan descripciones contemporáneas del lujoso palacio de verano y su alberca, en cuyo centro se levantaba un fantasioso kiosco con vidrios de colores.</a:t>
            </a:r>
          </a:p>
        </p:txBody>
      </p:sp>
    </p:spTree>
    <p:extLst>
      <p:ext uri="{BB962C8B-B14F-4D97-AF65-F5344CB8AC3E}">
        <p14:creationId xmlns:p14="http://schemas.microsoft.com/office/powerpoint/2010/main" val="3873679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5047"/>
            <a:ext cx="9144000" cy="6107906"/>
          </a:xfrm>
          <a:prstGeom prst="rect">
            <a:avLst/>
          </a:prstGeom>
        </p:spPr>
      </p:pic>
    </p:spTree>
    <p:extLst>
      <p:ext uri="{BB962C8B-B14F-4D97-AF65-F5344CB8AC3E}">
        <p14:creationId xmlns:p14="http://schemas.microsoft.com/office/powerpoint/2010/main" val="3901252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25"/>
          <a:stretch/>
        </p:blipFill>
        <p:spPr>
          <a:xfrm>
            <a:off x="0" y="0"/>
            <a:ext cx="9144000" cy="6857999"/>
          </a:xfrm>
          <a:prstGeom prst="rect">
            <a:avLst/>
          </a:prstGeom>
        </p:spPr>
      </p:pic>
    </p:spTree>
    <p:extLst>
      <p:ext uri="{BB962C8B-B14F-4D97-AF65-F5344CB8AC3E}">
        <p14:creationId xmlns:p14="http://schemas.microsoft.com/office/powerpoint/2010/main" val="1987350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108520" y="0"/>
            <a:ext cx="9252519" cy="6858000"/>
          </a:xfrm>
          <a:prstGeom prst="rect">
            <a:avLst/>
          </a:prstGeom>
        </p:spPr>
      </p:pic>
    </p:spTree>
    <p:extLst>
      <p:ext uri="{BB962C8B-B14F-4D97-AF65-F5344CB8AC3E}">
        <p14:creationId xmlns:p14="http://schemas.microsoft.com/office/powerpoint/2010/main" val="3359891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41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63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867131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86676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709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9" y="3573016"/>
            <a:ext cx="4567411" cy="31813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92438"/>
            <a:ext cx="4572000" cy="31813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1999" y="0"/>
            <a:ext cx="4545707" cy="3573016"/>
          </a:xfrm>
          <a:prstGeom prst="rect">
            <a:avLst/>
          </a:prstGeom>
        </p:spPr>
      </p:pic>
    </p:spTree>
    <p:extLst>
      <p:ext uri="{BB962C8B-B14F-4D97-AF65-F5344CB8AC3E}">
        <p14:creationId xmlns:p14="http://schemas.microsoft.com/office/powerpoint/2010/main" val="2124137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3428999"/>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4571"/>
          <a:stretch/>
        </p:blipFill>
        <p:spPr>
          <a:xfrm>
            <a:off x="4605336" y="-1"/>
            <a:ext cx="4538663" cy="6857999"/>
          </a:xfrm>
          <a:prstGeom prst="rect">
            <a:avLst/>
          </a:prstGeom>
        </p:spPr>
      </p:pic>
    </p:spTree>
    <p:extLst>
      <p:ext uri="{BB962C8B-B14F-4D97-AF65-F5344CB8AC3E}">
        <p14:creationId xmlns:p14="http://schemas.microsoft.com/office/powerpoint/2010/main" val="3200515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00"/>
          <a:stretch/>
        </p:blipFill>
        <p:spPr>
          <a:xfrm>
            <a:off x="0" y="0"/>
            <a:ext cx="9144000" cy="6858000"/>
          </a:xfrm>
          <a:prstGeom prst="rect">
            <a:avLst/>
          </a:prstGeom>
        </p:spPr>
      </p:pic>
    </p:spTree>
    <p:extLst>
      <p:ext uri="{BB962C8B-B14F-4D97-AF65-F5344CB8AC3E}">
        <p14:creationId xmlns:p14="http://schemas.microsoft.com/office/powerpoint/2010/main" val="341451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49"/>
          <a:stretch/>
        </p:blipFill>
        <p:spPr>
          <a:xfrm>
            <a:off x="0" y="0"/>
            <a:ext cx="9144000" cy="6857999"/>
          </a:xfrm>
          <a:prstGeom prst="rect">
            <a:avLst/>
          </a:prstGeom>
        </p:spPr>
      </p:pic>
    </p:spTree>
    <p:extLst>
      <p:ext uri="{BB962C8B-B14F-4D97-AF65-F5344CB8AC3E}">
        <p14:creationId xmlns:p14="http://schemas.microsoft.com/office/powerpoint/2010/main" val="600985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89"/>
          <a:stretch/>
        </p:blipFill>
        <p:spPr>
          <a:xfrm>
            <a:off x="0" y="1"/>
            <a:ext cx="9144000" cy="6858000"/>
          </a:xfrm>
          <a:prstGeom prst="rect">
            <a:avLst/>
          </a:prstGeom>
        </p:spPr>
      </p:pic>
    </p:spTree>
    <p:extLst>
      <p:ext uri="{BB962C8B-B14F-4D97-AF65-F5344CB8AC3E}">
        <p14:creationId xmlns:p14="http://schemas.microsoft.com/office/powerpoint/2010/main" val="838988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913" r="-1818"/>
          <a:stretch/>
        </p:blipFill>
        <p:spPr>
          <a:xfrm>
            <a:off x="9524" y="1"/>
            <a:ext cx="9315003" cy="6857999"/>
          </a:xfrm>
          <a:prstGeom prst="rect">
            <a:avLst/>
          </a:prstGeom>
        </p:spPr>
      </p:pic>
    </p:spTree>
    <p:extLst>
      <p:ext uri="{BB962C8B-B14F-4D97-AF65-F5344CB8AC3E}">
        <p14:creationId xmlns:p14="http://schemas.microsoft.com/office/powerpoint/2010/main" val="3042222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7"/>
          <a:stretch/>
        </p:blipFill>
        <p:spPr>
          <a:xfrm>
            <a:off x="0" y="0"/>
            <a:ext cx="9144000" cy="6857999"/>
          </a:xfrm>
          <a:prstGeom prst="rect">
            <a:avLst/>
          </a:prstGeom>
        </p:spPr>
      </p:pic>
    </p:spTree>
    <p:extLst>
      <p:ext uri="{BB962C8B-B14F-4D97-AF65-F5344CB8AC3E}">
        <p14:creationId xmlns:p14="http://schemas.microsoft.com/office/powerpoint/2010/main" val="3186284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80"/>
          <a:stretch/>
        </p:blipFill>
        <p:spPr>
          <a:xfrm>
            <a:off x="0" y="0"/>
            <a:ext cx="9144000" cy="6857999"/>
          </a:xfrm>
          <a:prstGeom prst="rect">
            <a:avLst/>
          </a:prstGeom>
        </p:spPr>
      </p:pic>
    </p:spTree>
    <p:extLst>
      <p:ext uri="{BB962C8B-B14F-4D97-AF65-F5344CB8AC3E}">
        <p14:creationId xmlns:p14="http://schemas.microsoft.com/office/powerpoint/2010/main" val="3103511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36"/>
          <a:stretch/>
        </p:blipFill>
        <p:spPr>
          <a:xfrm>
            <a:off x="0" y="0"/>
            <a:ext cx="9144000" cy="6857999"/>
          </a:xfrm>
          <a:prstGeom prst="rect">
            <a:avLst/>
          </a:prstGeom>
        </p:spPr>
      </p:pic>
    </p:spTree>
    <p:extLst>
      <p:ext uri="{BB962C8B-B14F-4D97-AF65-F5344CB8AC3E}">
        <p14:creationId xmlns:p14="http://schemas.microsoft.com/office/powerpoint/2010/main" val="175362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89"/>
          <a:stretch/>
        </p:blipFill>
        <p:spPr>
          <a:xfrm>
            <a:off x="-108520" y="1"/>
            <a:ext cx="9252520" cy="6858000"/>
          </a:xfrm>
          <a:prstGeom prst="rect">
            <a:avLst/>
          </a:prstGeom>
        </p:spPr>
      </p:pic>
    </p:spTree>
    <p:extLst>
      <p:ext uri="{BB962C8B-B14F-4D97-AF65-F5344CB8AC3E}">
        <p14:creationId xmlns:p14="http://schemas.microsoft.com/office/powerpoint/2010/main" val="2572080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14"/>
          <a:stretch/>
        </p:blipFill>
        <p:spPr>
          <a:xfrm>
            <a:off x="0" y="0"/>
            <a:ext cx="9144000" cy="6857999"/>
          </a:xfrm>
          <a:prstGeom prst="rect">
            <a:avLst/>
          </a:prstGeom>
        </p:spPr>
      </p:pic>
    </p:spTree>
    <p:extLst>
      <p:ext uri="{BB962C8B-B14F-4D97-AF65-F5344CB8AC3E}">
        <p14:creationId xmlns:p14="http://schemas.microsoft.com/office/powerpoint/2010/main" val="931655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254391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857" r="3090"/>
          <a:stretch/>
        </p:blipFill>
        <p:spPr>
          <a:xfrm>
            <a:off x="0" y="0"/>
            <a:ext cx="440055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3717"/>
          <a:stretch/>
        </p:blipFill>
        <p:spPr>
          <a:xfrm>
            <a:off x="4400550" y="-18878"/>
            <a:ext cx="4743450" cy="6876878"/>
          </a:xfrm>
          <a:prstGeom prst="rect">
            <a:avLst/>
          </a:prstGeom>
        </p:spPr>
      </p:pic>
    </p:spTree>
    <p:extLst>
      <p:ext uri="{BB962C8B-B14F-4D97-AF65-F5344CB8AC3E}">
        <p14:creationId xmlns:p14="http://schemas.microsoft.com/office/powerpoint/2010/main" val="2218768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26"/>
          <a:stretch/>
        </p:blipFill>
        <p:spPr>
          <a:xfrm>
            <a:off x="0" y="4564"/>
            <a:ext cx="4438650" cy="6853436"/>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611"/>
          <a:stretch/>
        </p:blipFill>
        <p:spPr>
          <a:xfrm>
            <a:off x="4438650" y="4564"/>
            <a:ext cx="4705350" cy="6853436"/>
          </a:xfrm>
          <a:prstGeom prst="rect">
            <a:avLst/>
          </a:prstGeom>
        </p:spPr>
      </p:pic>
    </p:spTree>
    <p:extLst>
      <p:ext uri="{BB962C8B-B14F-4D97-AF65-F5344CB8AC3E}">
        <p14:creationId xmlns:p14="http://schemas.microsoft.com/office/powerpoint/2010/main" val="434375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42"/>
          <a:stretch/>
        </p:blipFill>
        <p:spPr>
          <a:xfrm>
            <a:off x="0" y="0"/>
            <a:ext cx="443865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000"/>
          <a:stretch/>
        </p:blipFill>
        <p:spPr>
          <a:xfrm>
            <a:off x="4438650" y="0"/>
            <a:ext cx="4705350" cy="6858000"/>
          </a:xfrm>
          <a:prstGeom prst="rect">
            <a:avLst/>
          </a:prstGeom>
        </p:spPr>
      </p:pic>
    </p:spTree>
    <p:extLst>
      <p:ext uri="{BB962C8B-B14F-4D97-AF65-F5344CB8AC3E}">
        <p14:creationId xmlns:p14="http://schemas.microsoft.com/office/powerpoint/2010/main" val="1322985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55"/>
          <a:stretch/>
        </p:blipFill>
        <p:spPr>
          <a:xfrm>
            <a:off x="0" y="0"/>
            <a:ext cx="9144000" cy="6857999"/>
          </a:xfrm>
          <a:prstGeom prst="rect">
            <a:avLst/>
          </a:prstGeom>
        </p:spPr>
      </p:pic>
    </p:spTree>
    <p:extLst>
      <p:ext uri="{BB962C8B-B14F-4D97-AF65-F5344CB8AC3E}">
        <p14:creationId xmlns:p14="http://schemas.microsoft.com/office/powerpoint/2010/main" val="144727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73" b="4905"/>
          <a:stretch/>
        </p:blipFill>
        <p:spPr>
          <a:xfrm>
            <a:off x="0" y="1"/>
            <a:ext cx="9144000" cy="6857999"/>
          </a:xfrm>
          <a:prstGeom prst="rect">
            <a:avLst/>
          </a:prstGeom>
        </p:spPr>
      </p:pic>
    </p:spTree>
    <p:extLst>
      <p:ext uri="{BB962C8B-B14F-4D97-AF65-F5344CB8AC3E}">
        <p14:creationId xmlns:p14="http://schemas.microsoft.com/office/powerpoint/2010/main" val="586361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91687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1796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8975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965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6516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624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563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766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5136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6062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95344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16319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901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512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29000"/>
            <a:ext cx="4644008" cy="34289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10" y="0"/>
            <a:ext cx="449999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10" y="3429001"/>
            <a:ext cx="4499990" cy="3428998"/>
          </a:xfrm>
          <a:prstGeom prst="rect">
            <a:avLst/>
          </a:prstGeom>
        </p:spPr>
      </p:pic>
    </p:spTree>
    <p:extLst>
      <p:ext uri="{BB962C8B-B14F-4D97-AF65-F5344CB8AC3E}">
        <p14:creationId xmlns:p14="http://schemas.microsoft.com/office/powerpoint/2010/main" val="1868775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Toledo.-Parque de las 3 Culturas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A lo largo de toda su extensa historia, Toledo ha sido conocida siempre por ser la Ciudad de la Tolerancia o la Ciudad de las Tres Culturas, con la convivencia de judíos, musulmanes y cristianos.</a:t>
            </a:r>
          </a:p>
          <a:p>
            <a:r>
              <a:rPr lang="es-ES" dirty="0"/>
              <a:t>El parque de las Tres Culturas de Toledo, es la zona verde más importante de toda la ciudad de Toledo</a:t>
            </a:r>
          </a:p>
          <a:p>
            <a:r>
              <a:rPr lang="es-ES" dirty="0"/>
              <a:t>Es un gran jardín urbano, quizás el más grande de Castilla – La Mancha . Aquí nos lo vamos a pasar en grande. Nos vamos a encontrar muchas zonas ajardinadas, paseos, fuentes, lagos artificiales, un anfiteatro</a:t>
            </a:r>
          </a:p>
        </p:txBody>
      </p:sp>
    </p:spTree>
    <p:extLst>
      <p:ext uri="{BB962C8B-B14F-4D97-AF65-F5344CB8AC3E}">
        <p14:creationId xmlns:p14="http://schemas.microsoft.com/office/powerpoint/2010/main" val="22369557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107504" y="0"/>
            <a:ext cx="9036496" cy="6741367"/>
          </a:xfrm>
          <a:prstGeom prst="rect">
            <a:avLst/>
          </a:prstGeom>
        </p:spPr>
      </p:pic>
    </p:spTree>
    <p:extLst>
      <p:ext uri="{BB962C8B-B14F-4D97-AF65-F5344CB8AC3E}">
        <p14:creationId xmlns:p14="http://schemas.microsoft.com/office/powerpoint/2010/main" val="3167613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4955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718241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892619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068112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7354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445210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63924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396" r="9914" b="-4000"/>
          <a:stretch/>
        </p:blipFill>
        <p:spPr>
          <a:xfrm>
            <a:off x="0" y="0"/>
            <a:ext cx="9144000" cy="7101407"/>
          </a:xfrm>
          <a:prstGeom prst="rect">
            <a:avLst/>
          </a:prstGeom>
        </p:spPr>
      </p:pic>
    </p:spTree>
    <p:extLst>
      <p:ext uri="{BB962C8B-B14F-4D97-AF65-F5344CB8AC3E}">
        <p14:creationId xmlns:p14="http://schemas.microsoft.com/office/powerpoint/2010/main" val="519792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499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078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Paseo de Merchant a de la Vega</a:t>
            </a:r>
          </a:p>
        </p:txBody>
      </p:sp>
      <p:sp>
        <p:nvSpPr>
          <p:cNvPr id="3" name="2 Marcador de contenido"/>
          <p:cNvSpPr>
            <a:spLocks noGrp="1"/>
          </p:cNvSpPr>
          <p:nvPr>
            <p:ph sz="quarter" idx="1"/>
          </p:nvPr>
        </p:nvSpPr>
        <p:spPr/>
        <p:txBody>
          <a:bodyPr>
            <a:normAutofit fontScale="92500"/>
          </a:bodyPr>
          <a:lstStyle/>
          <a:p>
            <a:r>
              <a:rPr lang="es-ES" dirty="0"/>
              <a:t>Si hay en Toledo un parque emblemático que debería recibir un cuidado infinitamente mayor del que desgraciadamente recibe ese es el Paseo de Merchán, o —como todos los toledanos le conocen— paseo de La Vega.</a:t>
            </a:r>
          </a:p>
          <a:p>
            <a:r>
              <a:rPr lang="es-ES" dirty="0"/>
              <a:t>Situado en el espacio que separa la Puerta de Bisagra del Hospital de Tavera, se trata de un terreno cuya cota original era muy inferior a la actual. Utilizado históricamente como escombrera, era un espacio convertido en un descuidado e insalubre muladar hasta que en 1538 el Mariscal Pedro de Navarra y de la Cueva —corregidor de la ciudad— ordenase la explanación de la zona situada enfrente de la Puerta de Bisagra</a:t>
            </a:r>
          </a:p>
        </p:txBody>
      </p:sp>
    </p:spTree>
    <p:extLst>
      <p:ext uri="{BB962C8B-B14F-4D97-AF65-F5344CB8AC3E}">
        <p14:creationId xmlns:p14="http://schemas.microsoft.com/office/powerpoint/2010/main" val="39717877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intención del mariscal era que ese espacio sirviera para la celebración de torneos, juegos, desfiles y actos de la realeza y la nobleza. De este modo están documentados grandes actos de este tipo con la presencia incluso del emperador Carlos V.</a:t>
            </a:r>
          </a:p>
          <a:p>
            <a:r>
              <a:rPr lang="es-ES" dirty="0"/>
              <a:t>Así nace la denominación de la zona como explanada o paseo "del Mariscal", la cual fue derivando en composiciones fonéticas parecidas como "del Marichal" o "del Marechel" hasta llegarse al nombre que perdura en nuestros días de "Paseo de Merchán". Es difícil encontrar algún toledano que conozca la historia de esta derivación fonética, por lo que lo más habitual es que el paseo sea conocido simplemente como "La Vega".</a:t>
            </a:r>
          </a:p>
          <a:p>
            <a:endParaRPr lang="es-ES" dirty="0"/>
          </a:p>
          <a:p>
            <a:endParaRPr lang="es-ES" dirty="0"/>
          </a:p>
        </p:txBody>
      </p:sp>
    </p:spTree>
    <p:extLst>
      <p:ext uri="{BB962C8B-B14F-4D97-AF65-F5344CB8AC3E}">
        <p14:creationId xmlns:p14="http://schemas.microsoft.com/office/powerpoint/2010/main" val="36813466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En el siglo XIX la explanada tenía un uso castrense como lugar donde los alumnos del Colegio General Militar realizaban ejercicios de formación. Es en esta época cuando son tomadas las primeras fotografías. En concreto, la primera de la que se tiene constancia es esta joya de Alfonso Begue obtenida hacia 1864. En ella se ve que la denominación de Tavera como "Hospital de Afuera" tenía todo el sentido del mundo, y también constatamos que la explanación de 1538 había sido incompleta pues la mayor parte del paseo que hoy conocemos aún se encontraba sin rellenar. En el centro de esa vaguada se puede ver una fuente de uso ganadero, denominada "fuente del corregidor":</a:t>
            </a:r>
          </a:p>
        </p:txBody>
      </p:sp>
    </p:spTree>
    <p:extLst>
      <p:ext uri="{BB962C8B-B14F-4D97-AF65-F5344CB8AC3E}">
        <p14:creationId xmlns:p14="http://schemas.microsoft.com/office/powerpoint/2010/main" val="32900939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865761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6740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601628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914254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82484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13"/>
          <a:stretch/>
        </p:blipFill>
        <p:spPr>
          <a:xfrm>
            <a:off x="35446" y="0"/>
            <a:ext cx="5572125" cy="44719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471988"/>
            <a:ext cx="3419872" cy="2386012"/>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7558"/>
          <a:stretch/>
        </p:blipFill>
        <p:spPr>
          <a:xfrm>
            <a:off x="3419873" y="4471988"/>
            <a:ext cx="5704656" cy="249515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7571" y="1"/>
            <a:ext cx="3516958" cy="4471988"/>
          </a:xfrm>
          <a:prstGeom prst="rect">
            <a:avLst/>
          </a:prstGeom>
        </p:spPr>
      </p:pic>
    </p:spTree>
    <p:extLst>
      <p:ext uri="{BB962C8B-B14F-4D97-AF65-F5344CB8AC3E}">
        <p14:creationId xmlns:p14="http://schemas.microsoft.com/office/powerpoint/2010/main" val="6073706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7917"/>
          <a:stretch/>
        </p:blipFill>
        <p:spPr>
          <a:xfrm>
            <a:off x="0" y="0"/>
            <a:ext cx="9144000" cy="6857999"/>
          </a:xfrm>
          <a:prstGeom prst="rect">
            <a:avLst/>
          </a:prstGeom>
        </p:spPr>
      </p:pic>
    </p:spTree>
    <p:extLst>
      <p:ext uri="{BB962C8B-B14F-4D97-AF65-F5344CB8AC3E}">
        <p14:creationId xmlns:p14="http://schemas.microsoft.com/office/powerpoint/2010/main" val="3730632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1240715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24388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2" t="3750" r="2831" b="3333"/>
          <a:stretch/>
        </p:blipFill>
        <p:spPr>
          <a:xfrm>
            <a:off x="0" y="0"/>
            <a:ext cx="9144000" cy="6858000"/>
          </a:xfrm>
          <a:prstGeom prst="rect">
            <a:avLst/>
          </a:prstGeom>
        </p:spPr>
      </p:pic>
    </p:spTree>
    <p:extLst>
      <p:ext uri="{BB962C8B-B14F-4D97-AF65-F5344CB8AC3E}">
        <p14:creationId xmlns:p14="http://schemas.microsoft.com/office/powerpoint/2010/main" val="2546500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Toledo.-Parque de Safont</a:t>
            </a:r>
          </a:p>
        </p:txBody>
      </p:sp>
      <p:sp>
        <p:nvSpPr>
          <p:cNvPr id="3" name="2 Marcador de contenido"/>
          <p:cNvSpPr>
            <a:spLocks noGrp="1"/>
          </p:cNvSpPr>
          <p:nvPr>
            <p:ph sz="quarter" idx="1"/>
          </p:nvPr>
        </p:nvSpPr>
        <p:spPr>
          <a:xfrm>
            <a:off x="251520" y="1628800"/>
            <a:ext cx="7848872" cy="4873752"/>
          </a:xfrm>
        </p:spPr>
        <p:txBody>
          <a:bodyPr>
            <a:normAutofit lnSpcReduction="10000"/>
          </a:bodyPr>
          <a:lstStyle/>
          <a:p>
            <a:r>
              <a:rPr lang="es-ES" dirty="0"/>
              <a:t>En los años noventa (1993-1996) el ayuntamiento de Toledo decidió recuperar una zona que las nuevas carreteras habían dejado aislada y cada vez más degradada que, sin embargo tenía un gran interés turístico, aneja a la estación de autobuses.</a:t>
            </a:r>
          </a:p>
          <a:p>
            <a:r>
              <a:rPr lang="es-ES" dirty="0"/>
              <a:t>El parque tenía una misión histórica. Su emplazamiento, junto al Palacio de Galiana un lugar de amplia memoria. </a:t>
            </a:r>
          </a:p>
          <a:p>
            <a:r>
              <a:rPr lang="es-ES" dirty="0"/>
              <a:t>En estas riberas del Tajo se cultivó por parte de Ibn Wallib las primeras fresas que vio Europa. Era el siglo XI y la corte de Al Mamun hizo de esta vega su almunia de reposo, su jardín botánico y lugar de lujo. </a:t>
            </a:r>
          </a:p>
        </p:txBody>
      </p:sp>
    </p:spTree>
    <p:extLst>
      <p:ext uri="{BB962C8B-B14F-4D97-AF65-F5344CB8AC3E}">
        <p14:creationId xmlns:p14="http://schemas.microsoft.com/office/powerpoint/2010/main" val="11830770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Aquí Ibn Basal experimentó con la polinización de las palmeras y Azarquiel realizó sus famosas clepsidras  o su extraordinario kiosko acuático sobre el que llovía suavemente una lámina continua de agua.</a:t>
            </a:r>
          </a:p>
          <a:p>
            <a:r>
              <a:rPr lang="es-ES" dirty="0"/>
              <a:t>Aún más, esta zona vio montarse, junto al puente de Alcántara, el famoso artificio de Juanelo que subía el agua desde el Tajo hasta el Alcázar en tiempos de Carlos V.</a:t>
            </a:r>
          </a:p>
          <a:p>
            <a:r>
              <a:rPr lang="es-ES" dirty="0"/>
              <a:t>Por tanto el parque era la recuperación histórica de un lugar extraordinario, y de su conmemoración surge su principal atractivo: la recreación de una noria del mismo tamaño de las de Hamma (Siria) y su canal elevado (al modo de lo que debió ser el artificio de Juanelo).</a:t>
            </a:r>
          </a:p>
        </p:txBody>
      </p:sp>
    </p:spTree>
    <p:extLst>
      <p:ext uri="{BB962C8B-B14F-4D97-AF65-F5344CB8AC3E}">
        <p14:creationId xmlns:p14="http://schemas.microsoft.com/office/powerpoint/2010/main" val="28077123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32108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29" y="0"/>
            <a:ext cx="468798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0864"/>
            <a:ext cx="4718298" cy="6858000"/>
          </a:xfrm>
          <a:prstGeom prst="rect">
            <a:avLst/>
          </a:prstGeom>
        </p:spPr>
      </p:pic>
    </p:spTree>
    <p:extLst>
      <p:ext uri="{BB962C8B-B14F-4D97-AF65-F5344CB8AC3E}">
        <p14:creationId xmlns:p14="http://schemas.microsoft.com/office/powerpoint/2010/main" val="13820053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6495893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0904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475252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0572626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92722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87" t="2696" r="2187" b="9884"/>
          <a:stretch/>
        </p:blipFill>
        <p:spPr>
          <a:xfrm>
            <a:off x="0" y="0"/>
            <a:ext cx="9143999" cy="6858000"/>
          </a:xfrm>
          <a:prstGeom prst="rect">
            <a:avLst/>
          </a:prstGeom>
        </p:spPr>
      </p:pic>
    </p:spTree>
    <p:extLst>
      <p:ext uri="{BB962C8B-B14F-4D97-AF65-F5344CB8AC3E}">
        <p14:creationId xmlns:p14="http://schemas.microsoft.com/office/powerpoint/2010/main" val="372234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0380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88773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05674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62901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74209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3845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90202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375" t="7765" r="22812" b="5722"/>
          <a:stretch/>
        </p:blipFill>
        <p:spPr>
          <a:xfrm>
            <a:off x="0" y="0"/>
            <a:ext cx="9144000" cy="6858000"/>
          </a:xfrm>
          <a:prstGeom prst="rect">
            <a:avLst/>
          </a:prstGeom>
        </p:spPr>
      </p:pic>
    </p:spTree>
    <p:extLst>
      <p:ext uri="{BB962C8B-B14F-4D97-AF65-F5344CB8AC3E}">
        <p14:creationId xmlns:p14="http://schemas.microsoft.com/office/powerpoint/2010/main" val="29151599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7467600" cy="1143000"/>
          </a:xfrm>
        </p:spPr>
        <p:txBody>
          <a:bodyPr/>
          <a:lstStyle/>
          <a:p>
            <a:r>
              <a:rPr lang="es-ES" dirty="0"/>
              <a:t>Cigarral del Santo Ángel Custodio, Toledo.</a:t>
            </a:r>
          </a:p>
        </p:txBody>
      </p:sp>
      <p:sp>
        <p:nvSpPr>
          <p:cNvPr id="3" name="2 Marcador de contenido"/>
          <p:cNvSpPr>
            <a:spLocks noGrp="1"/>
          </p:cNvSpPr>
          <p:nvPr>
            <p:ph sz="quarter" idx="1"/>
          </p:nvPr>
        </p:nvSpPr>
        <p:spPr/>
        <p:txBody>
          <a:bodyPr/>
          <a:lstStyle/>
          <a:p>
            <a:r>
              <a:rPr lang="es-ES" dirty="0"/>
              <a:t>La Ermita del Santo Ángel Custodio se sitúa en un emplazamiento cargado de historia desde tiempos muy antiguos. Algunas fuentes citan en este lugar la presencia de una palestra romana.</a:t>
            </a:r>
          </a:p>
          <a:p>
            <a:r>
              <a:rPr lang="es-ES" dirty="0"/>
              <a:t> Del mismo modo, en sus inmediaciones otros autores han situado el legendario Monasterio de Agali en época visigótica. Sixto Ramón Parro citó un documento del siglo XII en el que se mencionaba la donación de unos batanes y de la tierra que los precedía situados en el valle de Agalén a la Solanilla</a:t>
            </a:r>
          </a:p>
        </p:txBody>
      </p:sp>
    </p:spTree>
    <p:extLst>
      <p:ext uri="{BB962C8B-B14F-4D97-AF65-F5344CB8AC3E}">
        <p14:creationId xmlns:p14="http://schemas.microsoft.com/office/powerpoint/2010/main" val="27015940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Al parecer este topónimo de Agalén podría proceder del nombre de Agali. Sin embargo, más recientemente el académico Ramón Gonzálvez sitúa este monasterio en la cercana zona de La Peraleda.</a:t>
            </a:r>
          </a:p>
          <a:p>
            <a:r>
              <a:rPr lang="es-ES" dirty="0"/>
              <a:t>En época musulmana, parece demostrado que el terreno donde se asienta el cigarral fue el lugar donde se levantaba el palacio de verano del gobernador de Toledo Abd Allah ibn Abd al-Aziz, más conocido como Piedra Seca (es citado otras veces como Abd al-Aziz al-Marwani).</a:t>
            </a:r>
          </a:p>
          <a:p>
            <a:r>
              <a:rPr lang="es-ES" dirty="0"/>
              <a:t>En época cristiana, Enrique de Villena fue el dueño de los terrenos, que en el siglo XVI fueron adquiridos por el Cardenal Sandoval y Rojas, que convirtió este lugar en punto de reunión de poetas y artistas como Lope de Vega o Tirso de Molina entre otros. </a:t>
            </a:r>
          </a:p>
        </p:txBody>
      </p:sp>
    </p:spTree>
    <p:extLst>
      <p:ext uri="{BB962C8B-B14F-4D97-AF65-F5344CB8AC3E}">
        <p14:creationId xmlns:p14="http://schemas.microsoft.com/office/powerpoint/2010/main" val="18241435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cardenal cedió parte de la finca a los frailes Capuchinos de San Francisco, que fundaron en 1611 uno de sus principales monasterios.</a:t>
            </a:r>
          </a:p>
          <a:p>
            <a:r>
              <a:rPr lang="es-ES" dirty="0"/>
              <a:t>Cuando los capuchinos se mudan en tiempos del Cardenal Baltasar Moscoso y Sandoval a las cercanías del Alcázar de Toledo, el cigarral se convierte en residencia privada. Se sabe que su propietario en 1869 era Manuel María Herreros, y que sus restos y los de su esposa fueron trasladados al cigarral en 1876. En los últimos 200 años el Cigarral deja de ser un centro conventual para convertirse en una exclusiva residencia privada de verano, siendo una de sus últimas propietarias la escritora, poetisa y compositora Fina de Calderón, quien hizo del Cigarral un centro de encuentro de poetas y actividades culturales de relevancia internacional.</a:t>
            </a:r>
          </a:p>
        </p:txBody>
      </p:sp>
    </p:spTree>
    <p:extLst>
      <p:ext uri="{BB962C8B-B14F-4D97-AF65-F5344CB8AC3E}">
        <p14:creationId xmlns:p14="http://schemas.microsoft.com/office/powerpoint/2010/main" val="17463357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Edificio árabe del siglo XI, a orillas del Tajo, con leyenda incluida que data de 1007 cuando un rey moro y una princesa cristiana contrajeron nupcias, saliendo de las aguas por arte de magia un tesoro indescriptible: oro, joyas, valiosas vajillas.</a:t>
            </a:r>
          </a:p>
          <a:p>
            <a:r>
              <a:rPr lang="es-ES" dirty="0"/>
              <a:t>Desde 1997 la Ermita del Santo Ángel Custodio y todo el Cigarral del Santo Ángel Custodio son propiedad de la empresa Seguros Soliss que restauró todo el complejo y creó los actuales y bellos jardines de inspiración árabe que rodean la ermita y ocupan buena parte de los casi 100.000 metros cuadrados de extensión del cigarral. Esta empresa ha enriquecido también el interior de la ermita con diversas obras de arte como por ejemplo pinturas atribuidas a Guido Reni y Pedro de Orrente.</a:t>
            </a:r>
          </a:p>
        </p:txBody>
      </p:sp>
    </p:spTree>
    <p:extLst>
      <p:ext uri="{BB962C8B-B14F-4D97-AF65-F5344CB8AC3E}">
        <p14:creationId xmlns:p14="http://schemas.microsoft.com/office/powerpoint/2010/main" val="24729798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3669" r="19219" b="3669"/>
          <a:stretch/>
        </p:blipFill>
        <p:spPr>
          <a:xfrm>
            <a:off x="0" y="0"/>
            <a:ext cx="9144000" cy="6858000"/>
          </a:xfrm>
          <a:prstGeom prst="rect">
            <a:avLst/>
          </a:prstGeom>
        </p:spPr>
      </p:pic>
    </p:spTree>
    <p:extLst>
      <p:ext uri="{BB962C8B-B14F-4D97-AF65-F5344CB8AC3E}">
        <p14:creationId xmlns:p14="http://schemas.microsoft.com/office/powerpoint/2010/main" val="4777095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2661259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75" t="2045" r="1251" b="2045"/>
          <a:stretch/>
        </p:blipFill>
        <p:spPr>
          <a:xfrm>
            <a:off x="0" y="0"/>
            <a:ext cx="9144000" cy="6858000"/>
          </a:xfrm>
          <a:prstGeom prst="rect">
            <a:avLst/>
          </a:prstGeom>
        </p:spPr>
      </p:pic>
    </p:spTree>
    <p:extLst>
      <p:ext uri="{BB962C8B-B14F-4D97-AF65-F5344CB8AC3E}">
        <p14:creationId xmlns:p14="http://schemas.microsoft.com/office/powerpoint/2010/main" val="20878085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75" t="2524" r="3125" b="16514"/>
          <a:stretch/>
        </p:blipFill>
        <p:spPr>
          <a:xfrm>
            <a:off x="0" y="0"/>
            <a:ext cx="9144000" cy="6857999"/>
          </a:xfrm>
          <a:prstGeom prst="rect">
            <a:avLst/>
          </a:prstGeom>
        </p:spPr>
      </p:pic>
    </p:spTree>
    <p:extLst>
      <p:ext uri="{BB962C8B-B14F-4D97-AF65-F5344CB8AC3E}">
        <p14:creationId xmlns:p14="http://schemas.microsoft.com/office/powerpoint/2010/main" val="39352104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81" t="3899" r="19219" b="4588"/>
          <a:stretch/>
        </p:blipFill>
        <p:spPr>
          <a:xfrm>
            <a:off x="0" y="0"/>
            <a:ext cx="9144000" cy="6857999"/>
          </a:xfrm>
          <a:prstGeom prst="rect">
            <a:avLst/>
          </a:prstGeom>
        </p:spPr>
      </p:pic>
    </p:spTree>
    <p:extLst>
      <p:ext uri="{BB962C8B-B14F-4D97-AF65-F5344CB8AC3E}">
        <p14:creationId xmlns:p14="http://schemas.microsoft.com/office/powerpoint/2010/main" val="16400169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0293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t="3671" r="2500" b="18348"/>
          <a:stretch/>
        </p:blipFill>
        <p:spPr>
          <a:xfrm>
            <a:off x="0" y="0"/>
            <a:ext cx="9324528" cy="6858000"/>
          </a:xfrm>
          <a:prstGeom prst="rect">
            <a:avLst/>
          </a:prstGeom>
        </p:spPr>
      </p:pic>
    </p:spTree>
    <p:extLst>
      <p:ext uri="{BB962C8B-B14F-4D97-AF65-F5344CB8AC3E}">
        <p14:creationId xmlns:p14="http://schemas.microsoft.com/office/powerpoint/2010/main" val="2415314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t="5505" r="20469" b="4817"/>
          <a:stretch/>
        </p:blipFill>
        <p:spPr>
          <a:xfrm>
            <a:off x="0" y="0"/>
            <a:ext cx="9144000" cy="6857999"/>
          </a:xfrm>
          <a:prstGeom prst="rect">
            <a:avLst/>
          </a:prstGeom>
        </p:spPr>
      </p:pic>
    </p:spTree>
    <p:extLst>
      <p:ext uri="{BB962C8B-B14F-4D97-AF65-F5344CB8AC3E}">
        <p14:creationId xmlns:p14="http://schemas.microsoft.com/office/powerpoint/2010/main" val="5434994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31" t="2983" r="19219" b="3899"/>
          <a:stretch/>
        </p:blipFill>
        <p:spPr>
          <a:xfrm>
            <a:off x="0" y="0"/>
            <a:ext cx="9144000" cy="6857999"/>
          </a:xfrm>
          <a:prstGeom prst="rect">
            <a:avLst/>
          </a:prstGeom>
        </p:spPr>
      </p:pic>
    </p:spTree>
    <p:extLst>
      <p:ext uri="{BB962C8B-B14F-4D97-AF65-F5344CB8AC3E}">
        <p14:creationId xmlns:p14="http://schemas.microsoft.com/office/powerpoint/2010/main" val="2492565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3" t="3669" r="18906" b="5046"/>
          <a:stretch/>
        </p:blipFill>
        <p:spPr>
          <a:xfrm>
            <a:off x="0" y="0"/>
            <a:ext cx="9144000" cy="6857999"/>
          </a:xfrm>
          <a:prstGeom prst="rect">
            <a:avLst/>
          </a:prstGeom>
        </p:spPr>
      </p:pic>
    </p:spTree>
    <p:extLst>
      <p:ext uri="{BB962C8B-B14F-4D97-AF65-F5344CB8AC3E}">
        <p14:creationId xmlns:p14="http://schemas.microsoft.com/office/powerpoint/2010/main" val="22904723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93" t="3440" r="2032" b="16055"/>
          <a:stretch/>
        </p:blipFill>
        <p:spPr>
          <a:xfrm>
            <a:off x="0" y="0"/>
            <a:ext cx="9144000" cy="6858000"/>
          </a:xfrm>
          <a:prstGeom prst="rect">
            <a:avLst/>
          </a:prstGeom>
        </p:spPr>
      </p:pic>
    </p:spTree>
    <p:extLst>
      <p:ext uri="{BB962C8B-B14F-4D97-AF65-F5344CB8AC3E}">
        <p14:creationId xmlns:p14="http://schemas.microsoft.com/office/powerpoint/2010/main" val="40917395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t="4128" r="19062" b="2752"/>
          <a:stretch/>
        </p:blipFill>
        <p:spPr>
          <a:xfrm>
            <a:off x="0" y="0"/>
            <a:ext cx="9144000" cy="6858000"/>
          </a:xfrm>
          <a:prstGeom prst="rect">
            <a:avLst/>
          </a:prstGeom>
        </p:spPr>
      </p:pic>
    </p:spTree>
    <p:extLst>
      <p:ext uri="{BB962C8B-B14F-4D97-AF65-F5344CB8AC3E}">
        <p14:creationId xmlns:p14="http://schemas.microsoft.com/office/powerpoint/2010/main" val="9351761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t="3669" r="19688" b="6193"/>
          <a:stretch/>
        </p:blipFill>
        <p:spPr>
          <a:xfrm>
            <a:off x="42863" y="0"/>
            <a:ext cx="9101137" cy="6858000"/>
          </a:xfrm>
          <a:prstGeom prst="rect">
            <a:avLst/>
          </a:prstGeom>
        </p:spPr>
      </p:pic>
    </p:spTree>
    <p:extLst>
      <p:ext uri="{BB962C8B-B14F-4D97-AF65-F5344CB8AC3E}">
        <p14:creationId xmlns:p14="http://schemas.microsoft.com/office/powerpoint/2010/main" val="40547021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2" t="3670" r="1718" b="15367"/>
          <a:stretch/>
        </p:blipFill>
        <p:spPr>
          <a:xfrm>
            <a:off x="0" y="0"/>
            <a:ext cx="9144000" cy="6957392"/>
          </a:xfrm>
          <a:prstGeom prst="rect">
            <a:avLst/>
          </a:prstGeom>
        </p:spPr>
      </p:pic>
    </p:spTree>
    <p:extLst>
      <p:ext uri="{BB962C8B-B14F-4D97-AF65-F5344CB8AC3E}">
        <p14:creationId xmlns:p14="http://schemas.microsoft.com/office/powerpoint/2010/main" val="6911974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2" t="3900" r="3594" b="17202"/>
          <a:stretch/>
        </p:blipFill>
        <p:spPr>
          <a:xfrm>
            <a:off x="0" y="0"/>
            <a:ext cx="9144000" cy="6857999"/>
          </a:xfrm>
          <a:prstGeom prst="rect">
            <a:avLst/>
          </a:prstGeom>
        </p:spPr>
      </p:pic>
    </p:spTree>
    <p:extLst>
      <p:ext uri="{BB962C8B-B14F-4D97-AF65-F5344CB8AC3E}">
        <p14:creationId xmlns:p14="http://schemas.microsoft.com/office/powerpoint/2010/main" val="32879026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34" t="2984" r="2593" b="11392"/>
          <a:stretch/>
        </p:blipFill>
        <p:spPr>
          <a:xfrm>
            <a:off x="1" y="1"/>
            <a:ext cx="4586288"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447" t="2258" r="3057" b="12325"/>
          <a:stretch/>
        </p:blipFill>
        <p:spPr>
          <a:xfrm>
            <a:off x="4586288" y="0"/>
            <a:ext cx="4557712" cy="6857999"/>
          </a:xfrm>
          <a:prstGeom prst="rect">
            <a:avLst/>
          </a:prstGeom>
        </p:spPr>
      </p:pic>
    </p:spTree>
    <p:extLst>
      <p:ext uri="{BB962C8B-B14F-4D97-AF65-F5344CB8AC3E}">
        <p14:creationId xmlns:p14="http://schemas.microsoft.com/office/powerpoint/2010/main" val="15638342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37" t="3899" r="18594" b="3899"/>
          <a:stretch/>
        </p:blipFill>
        <p:spPr>
          <a:xfrm>
            <a:off x="0" y="0"/>
            <a:ext cx="9252520" cy="6957391"/>
          </a:xfrm>
          <a:prstGeom prst="rect">
            <a:avLst/>
          </a:prstGeom>
        </p:spPr>
      </p:pic>
    </p:spTree>
    <p:extLst>
      <p:ext uri="{BB962C8B-B14F-4D97-AF65-F5344CB8AC3E}">
        <p14:creationId xmlns:p14="http://schemas.microsoft.com/office/powerpoint/2010/main" val="23710192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81" t="3670" r="2343" b="16514"/>
          <a:stretch/>
        </p:blipFill>
        <p:spPr>
          <a:xfrm>
            <a:off x="0" y="0"/>
            <a:ext cx="9144000" cy="6857999"/>
          </a:xfrm>
          <a:prstGeom prst="rect">
            <a:avLst/>
          </a:prstGeom>
        </p:spPr>
      </p:pic>
    </p:spTree>
    <p:extLst>
      <p:ext uri="{BB962C8B-B14F-4D97-AF65-F5344CB8AC3E}">
        <p14:creationId xmlns:p14="http://schemas.microsoft.com/office/powerpoint/2010/main" val="31734128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884" t="2525" r="5126" b="13724"/>
          <a:stretch/>
        </p:blipFill>
        <p:spPr>
          <a:xfrm>
            <a:off x="28574" y="0"/>
            <a:ext cx="4687441"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5223" t="2674" r="4280" b="10867"/>
          <a:stretch/>
        </p:blipFill>
        <p:spPr>
          <a:xfrm>
            <a:off x="4716014" y="0"/>
            <a:ext cx="4427986" cy="6858000"/>
          </a:xfrm>
          <a:prstGeom prst="rect">
            <a:avLst/>
          </a:prstGeom>
        </p:spPr>
      </p:pic>
    </p:spTree>
    <p:extLst>
      <p:ext uri="{BB962C8B-B14F-4D97-AF65-F5344CB8AC3E}">
        <p14:creationId xmlns:p14="http://schemas.microsoft.com/office/powerpoint/2010/main" val="4560284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38" t="3670" r="1718" b="16972"/>
          <a:stretch/>
        </p:blipFill>
        <p:spPr>
          <a:xfrm>
            <a:off x="0" y="0"/>
            <a:ext cx="9144000" cy="6857999"/>
          </a:xfrm>
          <a:prstGeom prst="rect">
            <a:avLst/>
          </a:prstGeom>
        </p:spPr>
      </p:pic>
    </p:spTree>
    <p:extLst>
      <p:ext uri="{BB962C8B-B14F-4D97-AF65-F5344CB8AC3E}">
        <p14:creationId xmlns:p14="http://schemas.microsoft.com/office/powerpoint/2010/main" val="16395749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68" t="4358" r="19376" b="4816"/>
          <a:stretch/>
        </p:blipFill>
        <p:spPr>
          <a:xfrm>
            <a:off x="0" y="0"/>
            <a:ext cx="9144000" cy="6858000"/>
          </a:xfrm>
          <a:prstGeom prst="rect">
            <a:avLst/>
          </a:prstGeom>
        </p:spPr>
      </p:pic>
    </p:spTree>
    <p:extLst>
      <p:ext uri="{BB962C8B-B14F-4D97-AF65-F5344CB8AC3E}">
        <p14:creationId xmlns:p14="http://schemas.microsoft.com/office/powerpoint/2010/main" val="537924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07" t="3670" r="18749" b="5275"/>
          <a:stretch/>
        </p:blipFill>
        <p:spPr>
          <a:xfrm>
            <a:off x="42862" y="0"/>
            <a:ext cx="9101138" cy="6850533"/>
          </a:xfrm>
          <a:prstGeom prst="rect">
            <a:avLst/>
          </a:prstGeom>
        </p:spPr>
      </p:pic>
    </p:spTree>
    <p:extLst>
      <p:ext uri="{BB962C8B-B14F-4D97-AF65-F5344CB8AC3E}">
        <p14:creationId xmlns:p14="http://schemas.microsoft.com/office/powerpoint/2010/main" val="32848649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7" t="3555" r="1953" b="16456"/>
          <a:stretch/>
        </p:blipFill>
        <p:spPr>
          <a:xfrm>
            <a:off x="64292" y="0"/>
            <a:ext cx="9079708" cy="6857999"/>
          </a:xfrm>
          <a:prstGeom prst="rect">
            <a:avLst/>
          </a:prstGeom>
        </p:spPr>
      </p:pic>
    </p:spTree>
    <p:extLst>
      <p:ext uri="{BB962C8B-B14F-4D97-AF65-F5344CB8AC3E}">
        <p14:creationId xmlns:p14="http://schemas.microsoft.com/office/powerpoint/2010/main" val="29028335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2" t="4358" r="19531" b="3440"/>
          <a:stretch/>
        </p:blipFill>
        <p:spPr>
          <a:xfrm>
            <a:off x="0" y="0"/>
            <a:ext cx="9144000" cy="6857999"/>
          </a:xfrm>
          <a:prstGeom prst="rect">
            <a:avLst/>
          </a:prstGeom>
        </p:spPr>
      </p:pic>
    </p:spTree>
    <p:extLst>
      <p:ext uri="{BB962C8B-B14F-4D97-AF65-F5344CB8AC3E}">
        <p14:creationId xmlns:p14="http://schemas.microsoft.com/office/powerpoint/2010/main" val="5399309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80" t="3899" r="18595" b="5734"/>
          <a:stretch/>
        </p:blipFill>
        <p:spPr>
          <a:xfrm>
            <a:off x="0" y="-57151"/>
            <a:ext cx="9144000" cy="6857999"/>
          </a:xfrm>
          <a:prstGeom prst="rect">
            <a:avLst/>
          </a:prstGeom>
        </p:spPr>
      </p:pic>
    </p:spTree>
    <p:extLst>
      <p:ext uri="{BB962C8B-B14F-4D97-AF65-F5344CB8AC3E}">
        <p14:creationId xmlns:p14="http://schemas.microsoft.com/office/powerpoint/2010/main" val="22726247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281905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15"/>
          <a:stretch/>
        </p:blipFill>
        <p:spPr>
          <a:xfrm>
            <a:off x="0" y="0"/>
            <a:ext cx="9144000" cy="6858000"/>
          </a:xfrm>
          <a:prstGeom prst="rect">
            <a:avLst/>
          </a:prstGeom>
        </p:spPr>
      </p:pic>
    </p:spTree>
    <p:extLst>
      <p:ext uri="{BB962C8B-B14F-4D97-AF65-F5344CB8AC3E}">
        <p14:creationId xmlns:p14="http://schemas.microsoft.com/office/powerpoint/2010/main" val="33317003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37" t="3440" r="2032" b="16055"/>
          <a:stretch/>
        </p:blipFill>
        <p:spPr>
          <a:xfrm>
            <a:off x="0" y="0"/>
            <a:ext cx="9144000" cy="6858000"/>
          </a:xfrm>
          <a:prstGeom prst="rect">
            <a:avLst/>
          </a:prstGeom>
        </p:spPr>
      </p:pic>
    </p:spTree>
    <p:extLst>
      <p:ext uri="{BB962C8B-B14F-4D97-AF65-F5344CB8AC3E}">
        <p14:creationId xmlns:p14="http://schemas.microsoft.com/office/powerpoint/2010/main" val="10644458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37" t="3211" r="18125" b="7110"/>
          <a:stretch/>
        </p:blipFill>
        <p:spPr>
          <a:xfrm>
            <a:off x="0" y="1"/>
            <a:ext cx="9144000" cy="6858000"/>
          </a:xfrm>
          <a:prstGeom prst="rect">
            <a:avLst/>
          </a:prstGeom>
        </p:spPr>
      </p:pic>
    </p:spTree>
    <p:extLst>
      <p:ext uri="{BB962C8B-B14F-4D97-AF65-F5344CB8AC3E}">
        <p14:creationId xmlns:p14="http://schemas.microsoft.com/office/powerpoint/2010/main" val="35793669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18" t="2752" r="19376" b="6652"/>
          <a:stretch/>
        </p:blipFill>
        <p:spPr>
          <a:xfrm>
            <a:off x="-108520" y="0"/>
            <a:ext cx="9252520" cy="6857999"/>
          </a:xfrm>
          <a:prstGeom prst="rect">
            <a:avLst/>
          </a:prstGeom>
        </p:spPr>
      </p:pic>
    </p:spTree>
    <p:extLst>
      <p:ext uri="{BB962C8B-B14F-4D97-AF65-F5344CB8AC3E}">
        <p14:creationId xmlns:p14="http://schemas.microsoft.com/office/powerpoint/2010/main" val="14902019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19" t="4128" r="19531" b="2982"/>
          <a:stretch/>
        </p:blipFill>
        <p:spPr>
          <a:xfrm>
            <a:off x="-108520" y="0"/>
            <a:ext cx="9252520" cy="6857999"/>
          </a:xfrm>
          <a:prstGeom prst="rect">
            <a:avLst/>
          </a:prstGeom>
        </p:spPr>
      </p:pic>
    </p:spTree>
    <p:extLst>
      <p:ext uri="{BB962C8B-B14F-4D97-AF65-F5344CB8AC3E}">
        <p14:creationId xmlns:p14="http://schemas.microsoft.com/office/powerpoint/2010/main" val="22351614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94" t="4358" r="18750" b="3440"/>
          <a:stretch/>
        </p:blipFill>
        <p:spPr>
          <a:xfrm>
            <a:off x="0" y="0"/>
            <a:ext cx="9144000" cy="6857999"/>
          </a:xfrm>
          <a:prstGeom prst="rect">
            <a:avLst/>
          </a:prstGeom>
        </p:spPr>
      </p:pic>
    </p:spTree>
    <p:extLst>
      <p:ext uri="{BB962C8B-B14F-4D97-AF65-F5344CB8AC3E}">
        <p14:creationId xmlns:p14="http://schemas.microsoft.com/office/powerpoint/2010/main" val="39603449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875"/>
          <a:stretch/>
        </p:blipFill>
        <p:spPr>
          <a:xfrm>
            <a:off x="0" y="0"/>
            <a:ext cx="9144000" cy="6858000"/>
          </a:xfrm>
          <a:prstGeom prst="rect">
            <a:avLst/>
          </a:prstGeom>
        </p:spPr>
      </p:pic>
    </p:spTree>
    <p:extLst>
      <p:ext uri="{BB962C8B-B14F-4D97-AF65-F5344CB8AC3E}">
        <p14:creationId xmlns:p14="http://schemas.microsoft.com/office/powerpoint/2010/main" val="13567766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198</TotalTime>
  <Words>2352</Words>
  <Application>Microsoft Office PowerPoint</Application>
  <PresentationFormat>Presentación en pantalla (4:3)</PresentationFormat>
  <Paragraphs>252</Paragraphs>
  <Slides>122</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Century Schoolbook</vt:lpstr>
      <vt:lpstr>Wingdings</vt:lpstr>
      <vt:lpstr>Wingdings 2</vt:lpstr>
      <vt:lpstr>1_Default Theme</vt:lpstr>
      <vt:lpstr>EUROPA.-LA VUELTA AL MUNDO EN 885 JARDINES.-ESPAÑA.-TOLEDO.-Palacio de Galiana.-Parque de las 3 Culturas.-Paseo de Merchant.-Parque de Safont.-Cigarral del Santo Ángel Custodio </vt:lpstr>
      <vt:lpstr>Toledo.-Palacio de Galiana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Toledo.-Parque de las 3 Culturas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Paseo de Merchant a de la Vega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Toledo.-Parque de Safont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Cigarral del Santo Ángel Custodio, Toledo.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JARDINES.-ESPAÑA.-TOLEDO</dc:title>
  <dc:creator>Josep</dc:creator>
  <cp:lastModifiedBy>Usuario</cp:lastModifiedBy>
  <cp:revision>15</cp:revision>
  <dcterms:created xsi:type="dcterms:W3CDTF">2015-12-08T08:54:31Z</dcterms:created>
  <dcterms:modified xsi:type="dcterms:W3CDTF">2018-03-11T09:10:45Z</dcterms:modified>
</cp:coreProperties>
</file>