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28"/>
  </p:notesMasterIdLst>
  <p:sldIdLst>
    <p:sldId id="256" r:id="rId2"/>
    <p:sldId id="257" r:id="rId3"/>
    <p:sldId id="258" r:id="rId4"/>
    <p:sldId id="381"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 id="370" r:id="rId117"/>
    <p:sldId id="371" r:id="rId118"/>
    <p:sldId id="372" r:id="rId119"/>
    <p:sldId id="373" r:id="rId120"/>
    <p:sldId id="374" r:id="rId121"/>
    <p:sldId id="375" r:id="rId122"/>
    <p:sldId id="376" r:id="rId123"/>
    <p:sldId id="377" r:id="rId124"/>
    <p:sldId id="378" r:id="rId125"/>
    <p:sldId id="379" r:id="rId126"/>
    <p:sldId id="380" r:id="rId1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notesMaster" Target="notesMasters/notesMaster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presProps" Target="pres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viewProps" Target="viewProp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tableStyles" Target="tableStyle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EA66B40-686F-49B8-8CA9-53E5AF503D4F}" type="datetimeFigureOut">
              <a:rPr lang="es-ES" smtClean="0"/>
              <a:t>11/03/2018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93F74F-27D1-4901-949B-3705D9C50238}" type="slidenum">
              <a:rPr lang="es-ES" smtClean="0"/>
              <a:t>‹Nº›</a:t>
            </a:fld>
            <a:endParaRPr lang="es-ES" dirty="0"/>
          </a:p>
        </p:txBody>
      </p:sp>
    </p:spTree>
    <p:extLst>
      <p:ext uri="{BB962C8B-B14F-4D97-AF65-F5344CB8AC3E}">
        <p14:creationId xmlns:p14="http://schemas.microsoft.com/office/powerpoint/2010/main" val="36687470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1 Marcador de imagen de diapositiva"/>
          <p:cNvSpPr>
            <a:spLocks noGrp="1" noRot="1" noChangeAspect="1" noTextEdit="1"/>
          </p:cNvSpPr>
          <p:nvPr>
            <p:ph type="sldImg"/>
          </p:nvPr>
        </p:nvSpPr>
        <p:spPr>
          <a:ln/>
        </p:spPr>
      </p:sp>
      <p:sp>
        <p:nvSpPr>
          <p:cNvPr id="13517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t>Jardín de las Hespérides</a:t>
            </a:r>
          </a:p>
        </p:txBody>
      </p:sp>
      <p:sp>
        <p:nvSpPr>
          <p:cNvPr id="13517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D4B6C48F-9769-470E-B016-C85B53A00090}" type="slidenum">
              <a:rPr lang="es-ES" altLang="es-ES" sz="1200">
                <a:solidFill>
                  <a:prstClr val="black"/>
                </a:solidFill>
              </a:rPr>
              <a:pPr eaLnBrk="1" hangingPunct="1"/>
              <a:t>5</a:t>
            </a:fld>
            <a:endParaRPr lang="es-ES" altLang="es-ES" sz="1200"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1 Marcador de imagen de diapositiva"/>
          <p:cNvSpPr>
            <a:spLocks noGrp="1" noRot="1" noChangeAspect="1" noTextEdit="1"/>
          </p:cNvSpPr>
          <p:nvPr>
            <p:ph type="sldImg"/>
          </p:nvPr>
        </p:nvSpPr>
        <p:spPr>
          <a:ln/>
        </p:spPr>
      </p:sp>
      <p:sp>
        <p:nvSpPr>
          <p:cNvPr id="13619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t>Jardín de las Hespérides</a:t>
            </a:r>
          </a:p>
        </p:txBody>
      </p:sp>
      <p:sp>
        <p:nvSpPr>
          <p:cNvPr id="13619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4760F153-106C-4EBB-A4F4-81E0805EEF27}" type="slidenum">
              <a:rPr lang="es-ES" altLang="es-ES" sz="1200">
                <a:solidFill>
                  <a:prstClr val="black"/>
                </a:solidFill>
              </a:rPr>
              <a:pPr eaLnBrk="1" hangingPunct="1"/>
              <a:t>6</a:t>
            </a:fld>
            <a:endParaRPr lang="es-ES" altLang="es-ES" sz="1200"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1 Marcador de imagen de diapositiva"/>
          <p:cNvSpPr>
            <a:spLocks noGrp="1" noRot="1" noChangeAspect="1" noTextEdit="1"/>
          </p:cNvSpPr>
          <p:nvPr>
            <p:ph type="sldImg"/>
          </p:nvPr>
        </p:nvSpPr>
        <p:spPr>
          <a:ln/>
        </p:spPr>
      </p:sp>
      <p:sp>
        <p:nvSpPr>
          <p:cNvPr id="13721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t>Jardín de las Hespérides</a:t>
            </a:r>
          </a:p>
        </p:txBody>
      </p:sp>
      <p:sp>
        <p:nvSpPr>
          <p:cNvPr id="13722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52E838AF-8030-428C-B5A0-5C12C76D7689}" type="slidenum">
              <a:rPr lang="es-ES" altLang="es-ES" sz="1200">
                <a:solidFill>
                  <a:prstClr val="black"/>
                </a:solidFill>
              </a:rPr>
              <a:pPr eaLnBrk="1" hangingPunct="1"/>
              <a:t>8</a:t>
            </a:fld>
            <a:endParaRPr lang="es-ES" altLang="es-ES" sz="1200"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C34D8E6A-BB4F-49C4-8893-6C798AB92278}" type="slidenum">
              <a:rPr lang="es-ES" altLang="es-ES" sz="1200">
                <a:solidFill>
                  <a:prstClr val="black"/>
                </a:solidFill>
              </a:rPr>
              <a:pPr eaLnBrk="1" hangingPunct="1"/>
              <a:t>9</a:t>
            </a:fld>
            <a:endParaRPr lang="es-ES" altLang="es-ES" sz="1200" dirty="0">
              <a:solidFill>
                <a:prstClr val="black"/>
              </a:solidFill>
            </a:endParaRPr>
          </a:p>
        </p:txBody>
      </p:sp>
      <p:sp>
        <p:nvSpPr>
          <p:cNvPr id="138243" name="Rectangle 2"/>
          <p:cNvSpPr>
            <a:spLocks noGrp="1" noRot="1" noChangeAspect="1" noChangeArrowheads="1" noTextEdit="1"/>
          </p:cNvSpPr>
          <p:nvPr>
            <p:ph type="sldImg"/>
          </p:nvPr>
        </p:nvSpPr>
        <p:spPr>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Valencia.-Jardín de la Hespérides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9635E46B-E60C-45BC-9D5E-C1078CC320AC}" type="slidenum">
              <a:rPr lang="es-ES" altLang="es-ES" sz="1200">
                <a:solidFill>
                  <a:prstClr val="black"/>
                </a:solidFill>
              </a:rPr>
              <a:pPr eaLnBrk="1" hangingPunct="1"/>
              <a:t>10</a:t>
            </a:fld>
            <a:endParaRPr lang="es-ES" altLang="es-ES" sz="1200" dirty="0">
              <a:solidFill>
                <a:prstClr val="black"/>
              </a:solidFill>
            </a:endParaRPr>
          </a:p>
        </p:txBody>
      </p:sp>
      <p:sp>
        <p:nvSpPr>
          <p:cNvPr id="139267" name="Rectangle 2"/>
          <p:cNvSpPr>
            <a:spLocks noGrp="1" noRot="1" noChangeAspect="1" noChangeArrowheads="1" noTextEdit="1"/>
          </p:cNvSpPr>
          <p:nvPr>
            <p:ph type="sldImg"/>
          </p:nvPr>
        </p:nvSpPr>
        <p:spPr>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Valencia.-Jardín de las Hespérides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8117C844-F333-4FA7-9214-AC9D73858657}" type="slidenum">
              <a:rPr lang="es-ES" altLang="es-ES" sz="1200">
                <a:solidFill>
                  <a:prstClr val="black"/>
                </a:solidFill>
              </a:rPr>
              <a:pPr eaLnBrk="1" hangingPunct="1"/>
              <a:t>11</a:t>
            </a:fld>
            <a:endParaRPr lang="es-ES" altLang="es-ES" sz="1200" dirty="0">
              <a:solidFill>
                <a:prstClr val="black"/>
              </a:solidFill>
            </a:endParaRPr>
          </a:p>
        </p:txBody>
      </p:sp>
      <p:sp>
        <p:nvSpPr>
          <p:cNvPr id="140291" name="Rectangle 2"/>
          <p:cNvSpPr>
            <a:spLocks noGrp="1" noRot="1" noChangeAspect="1" noChangeArrowheads="1" noTextEdit="1"/>
          </p:cNvSpPr>
          <p:nvPr>
            <p:ph type="sldImg"/>
          </p:nvPr>
        </p:nvSpPr>
        <p:spPr>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Valencia.- El jardín de las Hespérides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1 Marcador de imagen de diapositiva"/>
          <p:cNvSpPr>
            <a:spLocks noGrp="1" noRot="1" noChangeAspect="1" noTextEdit="1"/>
          </p:cNvSpPr>
          <p:nvPr>
            <p:ph type="sldImg"/>
          </p:nvPr>
        </p:nvSpPr>
        <p:spPr>
          <a:ln/>
        </p:spPr>
      </p:sp>
      <p:sp>
        <p:nvSpPr>
          <p:cNvPr id="14131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t>Jardín de las Hespérides</a:t>
            </a:r>
          </a:p>
        </p:txBody>
      </p:sp>
      <p:sp>
        <p:nvSpPr>
          <p:cNvPr id="14131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4B1C8203-E84E-4150-ADF7-22A9B05DE22A}" type="slidenum">
              <a:rPr lang="es-ES" altLang="es-ES" sz="1200">
                <a:solidFill>
                  <a:prstClr val="black"/>
                </a:solidFill>
              </a:rPr>
              <a:pPr eaLnBrk="1" hangingPunct="1"/>
              <a:t>12</a:t>
            </a:fld>
            <a:endParaRPr lang="es-ES" altLang="es-ES" sz="1200"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1 Marcador de imagen de diapositiva"/>
          <p:cNvSpPr>
            <a:spLocks noGrp="1" noRot="1" noChangeAspect="1" noTextEdit="1"/>
          </p:cNvSpPr>
          <p:nvPr>
            <p:ph type="sldImg"/>
          </p:nvPr>
        </p:nvSpPr>
        <p:spPr>
          <a:ln/>
        </p:spPr>
      </p:sp>
      <p:sp>
        <p:nvSpPr>
          <p:cNvPr id="14233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t>Jardín de las Hespérides</a:t>
            </a:r>
          </a:p>
        </p:txBody>
      </p:sp>
      <p:sp>
        <p:nvSpPr>
          <p:cNvPr id="14234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C6188832-C5C3-4699-A3BE-52EDECFB2381}" type="slidenum">
              <a:rPr lang="es-ES" altLang="es-ES" sz="1200">
                <a:solidFill>
                  <a:prstClr val="black"/>
                </a:solidFill>
              </a:rPr>
              <a:pPr eaLnBrk="1" hangingPunct="1"/>
              <a:t>14</a:t>
            </a:fld>
            <a:endParaRPr lang="es-ES" altLang="es-ES" sz="1200"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1 Marcador de imagen de diapositiva"/>
          <p:cNvSpPr>
            <a:spLocks noGrp="1" noRot="1" noChangeAspect="1" noTextEdit="1"/>
          </p:cNvSpPr>
          <p:nvPr>
            <p:ph type="sldImg"/>
          </p:nvPr>
        </p:nvSpPr>
        <p:spPr>
          <a:ln/>
        </p:spPr>
      </p:sp>
      <p:sp>
        <p:nvSpPr>
          <p:cNvPr id="14336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t>Jardín de las Hespérides</a:t>
            </a:r>
          </a:p>
        </p:txBody>
      </p:sp>
      <p:sp>
        <p:nvSpPr>
          <p:cNvPr id="14336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E098B03B-A408-4D63-8ACE-70D95C1F9B83}" type="slidenum">
              <a:rPr lang="es-ES" altLang="es-ES" sz="1200">
                <a:solidFill>
                  <a:prstClr val="black"/>
                </a:solidFill>
              </a:rPr>
              <a:pPr eaLnBrk="1" hangingPunct="1"/>
              <a:t>15</a:t>
            </a:fld>
            <a:endParaRPr lang="es-ES" altLang="es-ES" sz="1200"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1 Marcador de imagen de diapositiva"/>
          <p:cNvSpPr>
            <a:spLocks noGrp="1" noRot="1" noChangeAspect="1" noTextEdit="1"/>
          </p:cNvSpPr>
          <p:nvPr>
            <p:ph type="sldImg"/>
          </p:nvPr>
        </p:nvSpPr>
        <p:spPr>
          <a:ln/>
        </p:spPr>
      </p:sp>
      <p:sp>
        <p:nvSpPr>
          <p:cNvPr id="14438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t>Jardín de las Hespérides</a:t>
            </a:r>
          </a:p>
        </p:txBody>
      </p:sp>
      <p:sp>
        <p:nvSpPr>
          <p:cNvPr id="14438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CF21A4A8-5195-42AE-B12E-E7D952A69C73}" type="slidenum">
              <a:rPr lang="es-ES" altLang="es-ES" sz="1200">
                <a:solidFill>
                  <a:prstClr val="black"/>
                </a:solidFill>
              </a:rPr>
              <a:pPr eaLnBrk="1" hangingPunct="1"/>
              <a:t>16</a:t>
            </a:fld>
            <a:endParaRPr lang="es-ES" altLang="es-ES" sz="1200"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8C326C29-09D5-42F2-B9EA-72A8B308FD41}" type="slidenum">
              <a:rPr lang="es-ES" altLang="es-ES" sz="1200">
                <a:solidFill>
                  <a:prstClr val="black"/>
                </a:solidFill>
              </a:rPr>
              <a:pPr eaLnBrk="1" hangingPunct="1"/>
              <a:t>20</a:t>
            </a:fld>
            <a:endParaRPr lang="es-ES" altLang="es-ES" sz="1200" dirty="0">
              <a:solidFill>
                <a:prstClr val="black"/>
              </a:solidFill>
            </a:endParaRPr>
          </a:p>
        </p:txBody>
      </p:sp>
      <p:sp>
        <p:nvSpPr>
          <p:cNvPr id="145411" name="Rectangle 2"/>
          <p:cNvSpPr>
            <a:spLocks noGrp="1" noRot="1" noChangeAspect="1" noChangeArrowheads="1" noTextEdit="1"/>
          </p:cNvSpPr>
          <p:nvPr>
            <p:ph type="sldImg"/>
          </p:nvPr>
        </p:nvSpPr>
        <p:spPr>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Valencia.- Parc de Benicalap</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C094E8FB-DCCB-4C19-9ED0-679EE39E3201}" type="slidenum">
              <a:rPr lang="es-ES" altLang="es-ES" sz="1200">
                <a:solidFill>
                  <a:prstClr val="black"/>
                </a:solidFill>
              </a:rPr>
              <a:pPr eaLnBrk="1" hangingPunct="1"/>
              <a:t>21</a:t>
            </a:fld>
            <a:endParaRPr lang="es-ES" altLang="es-ES" sz="1200" dirty="0">
              <a:solidFill>
                <a:prstClr val="black"/>
              </a:solidFill>
            </a:endParaRPr>
          </a:p>
        </p:txBody>
      </p:sp>
      <p:sp>
        <p:nvSpPr>
          <p:cNvPr id="146435" name="Rectangle 2"/>
          <p:cNvSpPr>
            <a:spLocks noGrp="1" noRot="1" noChangeAspect="1" noChangeArrowheads="1" noTextEdit="1"/>
          </p:cNvSpPr>
          <p:nvPr>
            <p:ph type="sldImg"/>
          </p:nvPr>
        </p:nvSpPr>
        <p:spPr>
          <a:ln/>
        </p:spPr>
      </p:sp>
      <p:sp>
        <p:nvSpPr>
          <p:cNvPr id="146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Valencia.-Parc de Benicalap</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5881D7E1-C6BC-4F99-8400-3536680839EB}" type="slidenum">
              <a:rPr lang="es-ES" altLang="es-ES" sz="1200">
                <a:solidFill>
                  <a:prstClr val="black"/>
                </a:solidFill>
              </a:rPr>
              <a:pPr eaLnBrk="1" hangingPunct="1"/>
              <a:t>22</a:t>
            </a:fld>
            <a:endParaRPr lang="es-ES" altLang="es-ES" sz="1200" dirty="0">
              <a:solidFill>
                <a:prstClr val="black"/>
              </a:solidFill>
            </a:endParaRPr>
          </a:p>
        </p:txBody>
      </p:sp>
      <p:sp>
        <p:nvSpPr>
          <p:cNvPr id="147459" name="Rectangle 2"/>
          <p:cNvSpPr>
            <a:spLocks noGrp="1" noRot="1" noChangeAspect="1" noChangeArrowheads="1" noTextEdit="1"/>
          </p:cNvSpPr>
          <p:nvPr>
            <p:ph type="sldImg"/>
          </p:nvPr>
        </p:nvSpPr>
        <p:spPr>
          <a:ln/>
        </p:spPr>
      </p:sp>
      <p:sp>
        <p:nvSpPr>
          <p:cNvPr id="147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Valencia.-Viveros</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936690BA-9D9E-4C9B-AD19-BEF27A52FBA8}" type="slidenum">
              <a:rPr lang="es-ES" altLang="es-ES" sz="1200">
                <a:solidFill>
                  <a:prstClr val="black"/>
                </a:solidFill>
              </a:rPr>
              <a:pPr eaLnBrk="1" hangingPunct="1"/>
              <a:t>23</a:t>
            </a:fld>
            <a:endParaRPr lang="es-ES" altLang="es-ES" sz="1200" dirty="0">
              <a:solidFill>
                <a:prstClr val="black"/>
              </a:solidFill>
            </a:endParaRPr>
          </a:p>
        </p:txBody>
      </p:sp>
      <p:sp>
        <p:nvSpPr>
          <p:cNvPr id="148483" name="Rectangle 2"/>
          <p:cNvSpPr>
            <a:spLocks noGrp="1" noRot="1" noChangeAspect="1" noChangeArrowheads="1" noTextEdit="1"/>
          </p:cNvSpPr>
          <p:nvPr>
            <p:ph type="sldImg"/>
          </p:nvPr>
        </p:nvSpPr>
        <p:spPr>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Valencia.-Ajardinamiento del Rio Turia</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22EF7A40-1453-4E40-B105-E352891191A3}" type="slidenum">
              <a:rPr lang="es-ES" altLang="es-ES" sz="1200">
                <a:solidFill>
                  <a:prstClr val="black"/>
                </a:solidFill>
              </a:rPr>
              <a:pPr eaLnBrk="1" hangingPunct="1"/>
              <a:t>24</a:t>
            </a:fld>
            <a:endParaRPr lang="es-ES" altLang="es-ES" sz="1200" dirty="0">
              <a:solidFill>
                <a:prstClr val="black"/>
              </a:solidFill>
            </a:endParaRPr>
          </a:p>
        </p:txBody>
      </p:sp>
      <p:sp>
        <p:nvSpPr>
          <p:cNvPr id="149507" name="Rectangle 2"/>
          <p:cNvSpPr>
            <a:spLocks noGrp="1" noRot="1" noChangeAspect="1" noChangeArrowheads="1" noTextEdit="1"/>
          </p:cNvSpPr>
          <p:nvPr>
            <p:ph type="sldImg"/>
          </p:nvPr>
        </p:nvSpPr>
        <p:spPr>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Valencia.-Benicalap</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AE6D0364-7D7C-494B-B0F6-C7D00474A65C}" type="slidenum">
              <a:rPr lang="es-ES" altLang="es-ES" sz="1200">
                <a:solidFill>
                  <a:prstClr val="black"/>
                </a:solidFill>
              </a:rPr>
              <a:pPr eaLnBrk="1" hangingPunct="1"/>
              <a:t>25</a:t>
            </a:fld>
            <a:endParaRPr lang="es-ES" altLang="es-ES" sz="1200" dirty="0">
              <a:solidFill>
                <a:prstClr val="black"/>
              </a:solidFill>
            </a:endParaRPr>
          </a:p>
        </p:txBody>
      </p:sp>
      <p:sp>
        <p:nvSpPr>
          <p:cNvPr id="150531" name="Rectangle 2"/>
          <p:cNvSpPr>
            <a:spLocks noGrp="1" noRot="1" noChangeAspect="1" noChangeArrowheads="1" noTextEdit="1"/>
          </p:cNvSpPr>
          <p:nvPr>
            <p:ph type="sldImg"/>
          </p:nvPr>
        </p:nvSpPr>
        <p:spPr>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Valencia.-Benicalap</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FDC52CF4-6C48-4134-943E-A3DC936E91BE}" type="slidenum">
              <a:rPr lang="es-ES" altLang="es-ES" sz="1200">
                <a:solidFill>
                  <a:prstClr val="black"/>
                </a:solidFill>
              </a:rPr>
              <a:pPr eaLnBrk="1" hangingPunct="1"/>
              <a:t>26</a:t>
            </a:fld>
            <a:endParaRPr lang="es-ES" altLang="es-ES" sz="1200" dirty="0">
              <a:solidFill>
                <a:prstClr val="black"/>
              </a:solidFill>
            </a:endParaRPr>
          </a:p>
        </p:txBody>
      </p:sp>
      <p:sp>
        <p:nvSpPr>
          <p:cNvPr id="151555" name="Rectangle 2"/>
          <p:cNvSpPr>
            <a:spLocks noGrp="1" noRot="1" noChangeAspect="1" noChangeArrowheads="1" noTextEdit="1"/>
          </p:cNvSpPr>
          <p:nvPr>
            <p:ph type="sldImg"/>
          </p:nvPr>
        </p:nvSpPr>
        <p:spPr>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Valencia.-Benicalap</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84A178AE-9317-4FD3-8EBA-138652D39037}" type="slidenum">
              <a:rPr lang="es-ES" altLang="es-ES" sz="1200">
                <a:solidFill>
                  <a:prstClr val="black"/>
                </a:solidFill>
              </a:rPr>
              <a:pPr eaLnBrk="1" hangingPunct="1"/>
              <a:t>27</a:t>
            </a:fld>
            <a:endParaRPr lang="es-ES" altLang="es-ES" sz="1200" dirty="0">
              <a:solidFill>
                <a:prstClr val="black"/>
              </a:solidFill>
            </a:endParaRPr>
          </a:p>
        </p:txBody>
      </p:sp>
      <p:sp>
        <p:nvSpPr>
          <p:cNvPr id="152579" name="Rectangle 2"/>
          <p:cNvSpPr>
            <a:spLocks noGrp="1" noRot="1" noChangeAspect="1" noChangeArrowheads="1" noTextEdit="1"/>
          </p:cNvSpPr>
          <p:nvPr>
            <p:ph type="sldImg"/>
          </p:nvPr>
        </p:nvSpPr>
        <p:spPr>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Valencia.-Benicalap</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946BD70B-81A8-4592-AABE-3FE64538A80A}" type="slidenum">
              <a:rPr lang="es-ES" altLang="es-ES" sz="1200">
                <a:solidFill>
                  <a:prstClr val="black"/>
                </a:solidFill>
              </a:rPr>
              <a:pPr eaLnBrk="1" hangingPunct="1"/>
              <a:t>28</a:t>
            </a:fld>
            <a:endParaRPr lang="es-ES" altLang="es-ES" sz="1200" dirty="0">
              <a:solidFill>
                <a:prstClr val="black"/>
              </a:solidFill>
            </a:endParaRPr>
          </a:p>
        </p:txBody>
      </p:sp>
      <p:sp>
        <p:nvSpPr>
          <p:cNvPr id="153603" name="Rectangle 2"/>
          <p:cNvSpPr>
            <a:spLocks noGrp="1" noRot="1" noChangeAspect="1" noChangeArrowheads="1" noTextEdit="1"/>
          </p:cNvSpPr>
          <p:nvPr>
            <p:ph type="sldImg"/>
          </p:nvPr>
        </p:nvSpPr>
        <p:spPr>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Valencia.-Benicalap</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BCE14A71-955F-499F-939C-3D1637346D91}" type="slidenum">
              <a:rPr lang="es-ES" altLang="es-ES" sz="1200">
                <a:solidFill>
                  <a:prstClr val="black"/>
                </a:solidFill>
              </a:rPr>
              <a:pPr eaLnBrk="1" hangingPunct="1"/>
              <a:t>29</a:t>
            </a:fld>
            <a:endParaRPr lang="es-ES" altLang="es-ES" sz="1200" dirty="0">
              <a:solidFill>
                <a:prstClr val="black"/>
              </a:solidFill>
            </a:endParaRPr>
          </a:p>
        </p:txBody>
      </p:sp>
      <p:sp>
        <p:nvSpPr>
          <p:cNvPr id="154627" name="Rectangle 2"/>
          <p:cNvSpPr>
            <a:spLocks noGrp="1" noRot="1" noChangeAspect="1" noChangeArrowheads="1" noTextEdit="1"/>
          </p:cNvSpPr>
          <p:nvPr>
            <p:ph type="sldImg"/>
          </p:nvPr>
        </p:nvSpPr>
        <p:spPr>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Valencia.-Benicalap</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7E343470-7524-49BF-84DC-FC50529E558A}" type="slidenum">
              <a:rPr lang="es-ES" altLang="es-ES" sz="1200">
                <a:solidFill>
                  <a:prstClr val="black"/>
                </a:solidFill>
              </a:rPr>
              <a:pPr eaLnBrk="1" hangingPunct="1"/>
              <a:t>30</a:t>
            </a:fld>
            <a:endParaRPr lang="es-ES" altLang="es-ES" sz="1200" dirty="0">
              <a:solidFill>
                <a:prstClr val="black"/>
              </a:solidFill>
            </a:endParaRPr>
          </a:p>
        </p:txBody>
      </p:sp>
      <p:sp>
        <p:nvSpPr>
          <p:cNvPr id="155651" name="Rectangle 2"/>
          <p:cNvSpPr>
            <a:spLocks noGrp="1" noRot="1" noChangeAspect="1" noChangeArrowheads="1" noTextEdit="1"/>
          </p:cNvSpPr>
          <p:nvPr>
            <p:ph type="sldImg"/>
          </p:nvPr>
        </p:nvSpPr>
        <p:spPr>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Valencia.-Benicalap</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BC98B316-B5EB-46BC-AB45-F66D24783CE7}" type="slidenum">
              <a:rPr lang="es-ES" altLang="es-ES" sz="1200">
                <a:solidFill>
                  <a:prstClr val="black"/>
                </a:solidFill>
              </a:rPr>
              <a:pPr eaLnBrk="1" hangingPunct="1"/>
              <a:t>31</a:t>
            </a:fld>
            <a:endParaRPr lang="es-ES" altLang="es-ES" sz="1200" dirty="0">
              <a:solidFill>
                <a:prstClr val="black"/>
              </a:solidFill>
            </a:endParaRPr>
          </a:p>
        </p:txBody>
      </p:sp>
      <p:sp>
        <p:nvSpPr>
          <p:cNvPr id="156675" name="Rectangle 2"/>
          <p:cNvSpPr>
            <a:spLocks noGrp="1" noRot="1" noChangeAspect="1" noChangeArrowheads="1" noTextEdit="1"/>
          </p:cNvSpPr>
          <p:nvPr>
            <p:ph type="sldImg"/>
          </p:nvPr>
        </p:nvSpPr>
        <p:spPr>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Valencia.-Benicalap</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CDB78F9B-F6B6-432D-AD1E-BAA79D78D381}" type="slidenum">
              <a:rPr lang="es-ES" altLang="es-ES" sz="1200">
                <a:solidFill>
                  <a:prstClr val="black"/>
                </a:solidFill>
              </a:rPr>
              <a:pPr eaLnBrk="1" hangingPunct="1"/>
              <a:t>32</a:t>
            </a:fld>
            <a:endParaRPr lang="es-ES" altLang="es-ES" sz="1200" dirty="0">
              <a:solidFill>
                <a:prstClr val="black"/>
              </a:solidFill>
            </a:endParaRPr>
          </a:p>
        </p:txBody>
      </p:sp>
      <p:sp>
        <p:nvSpPr>
          <p:cNvPr id="157699" name="Rectangle 2"/>
          <p:cNvSpPr>
            <a:spLocks noGrp="1" noRot="1" noChangeAspect="1" noChangeArrowheads="1" noTextEdit="1"/>
          </p:cNvSpPr>
          <p:nvPr>
            <p:ph type="sldImg"/>
          </p:nvPr>
        </p:nvSpPr>
        <p:spPr>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Valencia.-Benicalap</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BC354E97-8BD1-4BCD-AA01-026919ECB845}" type="slidenum">
              <a:rPr lang="es-ES" altLang="es-ES" sz="1200">
                <a:solidFill>
                  <a:prstClr val="black"/>
                </a:solidFill>
              </a:rPr>
              <a:pPr eaLnBrk="1" hangingPunct="1"/>
              <a:t>33</a:t>
            </a:fld>
            <a:endParaRPr lang="es-ES" altLang="es-ES" sz="1200" dirty="0">
              <a:solidFill>
                <a:prstClr val="black"/>
              </a:solidFill>
            </a:endParaRPr>
          </a:p>
        </p:txBody>
      </p:sp>
      <p:sp>
        <p:nvSpPr>
          <p:cNvPr id="158723" name="Rectangle 2"/>
          <p:cNvSpPr>
            <a:spLocks noGrp="1" noRot="1" noChangeAspect="1" noChangeArrowheads="1" noTextEdit="1"/>
          </p:cNvSpPr>
          <p:nvPr>
            <p:ph type="sldImg"/>
          </p:nvPr>
        </p:nvSpPr>
        <p:spPr>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Valencia.-Benicalap</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1 Marcador de imagen de diapositiva"/>
          <p:cNvSpPr>
            <a:spLocks noGrp="1" noRot="1" noChangeAspect="1" noTextEdit="1"/>
          </p:cNvSpPr>
          <p:nvPr>
            <p:ph type="sldImg"/>
          </p:nvPr>
        </p:nvSpPr>
        <p:spPr>
          <a:ln/>
        </p:spPr>
      </p:sp>
      <p:sp>
        <p:nvSpPr>
          <p:cNvPr id="15974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t>Parque Benicalap</a:t>
            </a:r>
          </a:p>
        </p:txBody>
      </p:sp>
      <p:sp>
        <p:nvSpPr>
          <p:cNvPr id="15974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106856D5-C7BC-4559-8A9A-5E83B4EEFD12}" type="slidenum">
              <a:rPr lang="es-ES" altLang="es-ES" sz="1200">
                <a:solidFill>
                  <a:prstClr val="black"/>
                </a:solidFill>
              </a:rPr>
              <a:pPr eaLnBrk="1" hangingPunct="1"/>
              <a:t>34</a:t>
            </a:fld>
            <a:endParaRPr lang="es-ES" altLang="es-ES" sz="1200"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1 Marcador de imagen de diapositiva"/>
          <p:cNvSpPr>
            <a:spLocks noGrp="1" noRot="1" noChangeAspect="1" noTextEdit="1"/>
          </p:cNvSpPr>
          <p:nvPr>
            <p:ph type="sldImg"/>
          </p:nvPr>
        </p:nvSpPr>
        <p:spPr>
          <a:ln/>
        </p:spPr>
      </p:sp>
      <p:sp>
        <p:nvSpPr>
          <p:cNvPr id="16077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t>Parque Benicalap</a:t>
            </a:r>
          </a:p>
        </p:txBody>
      </p:sp>
      <p:sp>
        <p:nvSpPr>
          <p:cNvPr id="16077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8162D86C-C19B-46CA-90A6-EAC404A5216F}" type="slidenum">
              <a:rPr lang="es-ES" altLang="es-ES" sz="1200">
                <a:solidFill>
                  <a:prstClr val="black"/>
                </a:solidFill>
              </a:rPr>
              <a:pPr eaLnBrk="1" hangingPunct="1"/>
              <a:t>35</a:t>
            </a:fld>
            <a:endParaRPr lang="es-ES" altLang="es-ES" sz="1200"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1 Marcador de imagen de diapositiva"/>
          <p:cNvSpPr>
            <a:spLocks noGrp="1" noRot="1" noChangeAspect="1" noTextEdit="1"/>
          </p:cNvSpPr>
          <p:nvPr>
            <p:ph type="sldImg"/>
          </p:nvPr>
        </p:nvSpPr>
        <p:spPr>
          <a:ln/>
        </p:spPr>
      </p:sp>
      <p:sp>
        <p:nvSpPr>
          <p:cNvPr id="16179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t>Parque B enicalap</a:t>
            </a:r>
          </a:p>
        </p:txBody>
      </p:sp>
      <p:sp>
        <p:nvSpPr>
          <p:cNvPr id="16179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D9DA1B0F-AA48-4228-B125-620ECAA8AAED}" type="slidenum">
              <a:rPr lang="es-ES" altLang="es-ES" sz="1200">
                <a:solidFill>
                  <a:prstClr val="black"/>
                </a:solidFill>
              </a:rPr>
              <a:pPr eaLnBrk="1" hangingPunct="1"/>
              <a:t>36</a:t>
            </a:fld>
            <a:endParaRPr lang="es-ES" altLang="es-ES" sz="1200"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1 Marcador de imagen de diapositiva"/>
          <p:cNvSpPr>
            <a:spLocks noGrp="1" noRot="1" noChangeAspect="1" noTextEdit="1"/>
          </p:cNvSpPr>
          <p:nvPr>
            <p:ph type="sldImg"/>
          </p:nvPr>
        </p:nvSpPr>
        <p:spPr>
          <a:ln/>
        </p:spPr>
      </p:sp>
      <p:sp>
        <p:nvSpPr>
          <p:cNvPr id="16281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t>Parque Benicalap</a:t>
            </a:r>
          </a:p>
        </p:txBody>
      </p:sp>
      <p:sp>
        <p:nvSpPr>
          <p:cNvPr id="16282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0616120D-A88B-4A4D-8345-23E03D76F4E1}" type="slidenum">
              <a:rPr lang="es-ES" altLang="es-ES" sz="1200">
                <a:solidFill>
                  <a:prstClr val="black"/>
                </a:solidFill>
              </a:rPr>
              <a:pPr eaLnBrk="1" hangingPunct="1"/>
              <a:t>37</a:t>
            </a:fld>
            <a:endParaRPr lang="es-ES" altLang="es-ES" sz="1200"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ADB12757-F6F6-493D-A19F-6C3356EF57E6}" type="slidenum">
              <a:rPr lang="es-ES" altLang="es-ES" sz="1200">
                <a:solidFill>
                  <a:prstClr val="black"/>
                </a:solidFill>
              </a:rPr>
              <a:pPr eaLnBrk="1" hangingPunct="1"/>
              <a:t>38</a:t>
            </a:fld>
            <a:endParaRPr lang="es-ES" altLang="es-ES" sz="1200" dirty="0">
              <a:solidFill>
                <a:prstClr val="black"/>
              </a:solidFill>
            </a:endParaRPr>
          </a:p>
        </p:txBody>
      </p:sp>
      <p:sp>
        <p:nvSpPr>
          <p:cNvPr id="163843" name="Rectangle 2"/>
          <p:cNvSpPr>
            <a:spLocks noGrp="1" noRot="1" noChangeAspect="1" noChangeArrowheads="1" noTextEdit="1"/>
          </p:cNvSpPr>
          <p:nvPr>
            <p:ph type="sldImg"/>
          </p:nvPr>
        </p:nvSpPr>
        <p:spPr>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Valencia.-La Alameda</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1 Marcador de imagen de diapositiva"/>
          <p:cNvSpPr>
            <a:spLocks noGrp="1" noRot="1" noChangeAspect="1" noTextEdit="1"/>
          </p:cNvSpPr>
          <p:nvPr>
            <p:ph type="sldImg"/>
          </p:nvPr>
        </p:nvSpPr>
        <p:spPr>
          <a:ln/>
        </p:spPr>
      </p:sp>
      <p:sp>
        <p:nvSpPr>
          <p:cNvPr id="16486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t>Parque de Marxalenes</a:t>
            </a:r>
          </a:p>
        </p:txBody>
      </p:sp>
      <p:sp>
        <p:nvSpPr>
          <p:cNvPr id="16486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E3EFF661-852D-4DB5-8F0B-2A0B36DC7843}" type="slidenum">
              <a:rPr lang="es-ES" altLang="es-ES" sz="1200">
                <a:solidFill>
                  <a:prstClr val="black"/>
                </a:solidFill>
              </a:rPr>
              <a:pPr eaLnBrk="1" hangingPunct="1"/>
              <a:t>41</a:t>
            </a:fld>
            <a:endParaRPr lang="es-ES" altLang="es-ES" sz="1200"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Marcador de imagen de diapositiva"/>
          <p:cNvSpPr>
            <a:spLocks noGrp="1" noRot="1" noChangeAspect="1" noTextEdit="1"/>
          </p:cNvSpPr>
          <p:nvPr>
            <p:ph type="sldImg"/>
          </p:nvPr>
        </p:nvSpPr>
        <p:spPr>
          <a:ln/>
        </p:spPr>
      </p:sp>
      <p:sp>
        <p:nvSpPr>
          <p:cNvPr id="16589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t>Parque de Marxalenes</a:t>
            </a:r>
          </a:p>
        </p:txBody>
      </p:sp>
      <p:sp>
        <p:nvSpPr>
          <p:cNvPr id="16589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65A08BD9-F818-448A-996A-D9C4A69CE866}" type="slidenum">
              <a:rPr lang="es-ES" altLang="es-ES" sz="1200">
                <a:solidFill>
                  <a:prstClr val="black"/>
                </a:solidFill>
              </a:rPr>
              <a:pPr eaLnBrk="1" hangingPunct="1"/>
              <a:t>42</a:t>
            </a:fld>
            <a:endParaRPr lang="es-ES" altLang="es-ES" sz="1200"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91201A70-6BDA-44CE-BE64-A4C8406236AA}" type="slidenum">
              <a:rPr lang="es-ES" altLang="es-ES" sz="1200">
                <a:solidFill>
                  <a:prstClr val="black"/>
                </a:solidFill>
              </a:rPr>
              <a:pPr eaLnBrk="1" hangingPunct="1"/>
              <a:t>43</a:t>
            </a:fld>
            <a:endParaRPr lang="es-ES" altLang="es-ES" sz="1200" dirty="0">
              <a:solidFill>
                <a:prstClr val="black"/>
              </a:solidFill>
            </a:endParaRPr>
          </a:p>
        </p:txBody>
      </p:sp>
      <p:sp>
        <p:nvSpPr>
          <p:cNvPr id="166915" name="Rectangle 2"/>
          <p:cNvSpPr>
            <a:spLocks noGrp="1" noRot="1" noChangeAspect="1" noChangeArrowheads="1" noTextEdit="1"/>
          </p:cNvSpPr>
          <p:nvPr>
            <p:ph type="sldImg"/>
          </p:nvPr>
        </p:nvSpPr>
        <p:spPr>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Valencia.-Parc de Marxalenes</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A6D122A4-388F-4AC8-ADFD-173B73EF5DD8}" type="slidenum">
              <a:rPr lang="es-ES" altLang="es-ES" sz="1200">
                <a:solidFill>
                  <a:prstClr val="black"/>
                </a:solidFill>
              </a:rPr>
              <a:pPr eaLnBrk="1" hangingPunct="1"/>
              <a:t>44</a:t>
            </a:fld>
            <a:endParaRPr lang="es-ES" altLang="es-ES" sz="1200" dirty="0">
              <a:solidFill>
                <a:prstClr val="black"/>
              </a:solidFill>
            </a:endParaRPr>
          </a:p>
        </p:txBody>
      </p:sp>
      <p:sp>
        <p:nvSpPr>
          <p:cNvPr id="167939" name="Rectangle 2"/>
          <p:cNvSpPr>
            <a:spLocks noGrp="1" noRot="1" noChangeAspect="1" noChangeArrowheads="1" noTextEdit="1"/>
          </p:cNvSpPr>
          <p:nvPr>
            <p:ph type="sldImg"/>
          </p:nvPr>
        </p:nvSpPr>
        <p:spPr>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Valencia.-Parc de Marxalenes</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33EAEB9C-1DEB-4D24-97D9-0DEFEF9EA64D}" type="slidenum">
              <a:rPr lang="es-ES" altLang="es-ES" sz="1200">
                <a:solidFill>
                  <a:prstClr val="black"/>
                </a:solidFill>
              </a:rPr>
              <a:pPr eaLnBrk="1" hangingPunct="1"/>
              <a:t>45</a:t>
            </a:fld>
            <a:endParaRPr lang="es-ES" altLang="es-ES" sz="1200" dirty="0">
              <a:solidFill>
                <a:prstClr val="black"/>
              </a:solidFill>
            </a:endParaRPr>
          </a:p>
        </p:txBody>
      </p:sp>
      <p:sp>
        <p:nvSpPr>
          <p:cNvPr id="168963" name="Rectangle 2"/>
          <p:cNvSpPr>
            <a:spLocks noGrp="1" noRot="1" noChangeAspect="1" noChangeArrowheads="1" noTextEdit="1"/>
          </p:cNvSpPr>
          <p:nvPr>
            <p:ph type="sldImg"/>
          </p:nvPr>
        </p:nvSpPr>
        <p:spPr>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Valencia.-Parc de Marxalenes</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B0E07BDC-C31D-47D4-9959-025DDA37353C}" type="slidenum">
              <a:rPr lang="es-ES" altLang="es-ES" sz="1200">
                <a:solidFill>
                  <a:prstClr val="black"/>
                </a:solidFill>
              </a:rPr>
              <a:pPr eaLnBrk="1" hangingPunct="1"/>
              <a:t>46</a:t>
            </a:fld>
            <a:endParaRPr lang="es-ES" altLang="es-ES" sz="1200" dirty="0">
              <a:solidFill>
                <a:prstClr val="black"/>
              </a:solidFill>
            </a:endParaRPr>
          </a:p>
        </p:txBody>
      </p:sp>
      <p:sp>
        <p:nvSpPr>
          <p:cNvPr id="169987" name="Rectangle 2"/>
          <p:cNvSpPr>
            <a:spLocks noGrp="1" noRot="1" noChangeAspect="1" noChangeArrowheads="1" noTextEdit="1"/>
          </p:cNvSpPr>
          <p:nvPr>
            <p:ph type="sldImg"/>
          </p:nvPr>
        </p:nvSpPr>
        <p:spPr>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Valencia.-Parc de Marxalene</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A0DC05CC-383B-41A3-9C07-8D2F11BE0B89}" type="slidenum">
              <a:rPr lang="es-ES" altLang="es-ES" sz="1200">
                <a:solidFill>
                  <a:prstClr val="black"/>
                </a:solidFill>
              </a:rPr>
              <a:pPr eaLnBrk="1" hangingPunct="1"/>
              <a:t>47</a:t>
            </a:fld>
            <a:endParaRPr lang="es-ES" altLang="es-ES" sz="1200" dirty="0">
              <a:solidFill>
                <a:prstClr val="black"/>
              </a:solidFill>
            </a:endParaRPr>
          </a:p>
        </p:txBody>
      </p:sp>
      <p:sp>
        <p:nvSpPr>
          <p:cNvPr id="171011" name="Rectangle 2"/>
          <p:cNvSpPr>
            <a:spLocks noGrp="1" noRot="1" noChangeAspect="1" noChangeArrowheads="1" noTextEdit="1"/>
          </p:cNvSpPr>
          <p:nvPr>
            <p:ph type="sldImg"/>
          </p:nvPr>
        </p:nvSpPr>
        <p:spPr>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Valencia.-Parc de Marxalene</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456A933B-1FEF-4894-A5FB-EFF50425E1F1}" type="slidenum">
              <a:rPr lang="es-ES" altLang="es-ES" sz="1200">
                <a:solidFill>
                  <a:prstClr val="black"/>
                </a:solidFill>
              </a:rPr>
              <a:pPr eaLnBrk="1" hangingPunct="1"/>
              <a:t>48</a:t>
            </a:fld>
            <a:endParaRPr lang="es-ES" altLang="es-ES" sz="1200" dirty="0">
              <a:solidFill>
                <a:prstClr val="black"/>
              </a:solidFill>
            </a:endParaRPr>
          </a:p>
        </p:txBody>
      </p:sp>
      <p:sp>
        <p:nvSpPr>
          <p:cNvPr id="172035" name="Rectangle 2"/>
          <p:cNvSpPr>
            <a:spLocks noGrp="1" noRot="1" noChangeAspect="1" noChangeArrowheads="1" noTextEdit="1"/>
          </p:cNvSpPr>
          <p:nvPr>
            <p:ph type="sldImg"/>
          </p:nvPr>
        </p:nvSpPr>
        <p:spPr>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Valencia .-Parc de Marxalenes</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941B69EA-7CE5-4A04-8731-D5DF1C9DCF19}" type="slidenum">
              <a:rPr lang="es-ES" altLang="es-ES" sz="1200">
                <a:solidFill>
                  <a:prstClr val="black"/>
                </a:solidFill>
              </a:rPr>
              <a:pPr eaLnBrk="1" hangingPunct="1"/>
              <a:t>49</a:t>
            </a:fld>
            <a:endParaRPr lang="es-ES" altLang="es-ES" sz="1200" dirty="0">
              <a:solidFill>
                <a:prstClr val="black"/>
              </a:solidFill>
            </a:endParaRPr>
          </a:p>
        </p:txBody>
      </p:sp>
      <p:sp>
        <p:nvSpPr>
          <p:cNvPr id="173059" name="Rectangle 2"/>
          <p:cNvSpPr>
            <a:spLocks noGrp="1" noRot="1" noChangeAspect="1" noChangeArrowheads="1" noTextEdit="1"/>
          </p:cNvSpPr>
          <p:nvPr>
            <p:ph type="sldImg"/>
          </p:nvPr>
        </p:nvSpPr>
        <p:spPr>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Valencia.-Parc de Marxalenes</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4A775BC0-F572-4AF7-B01B-58FB20981622}" type="slidenum">
              <a:rPr lang="es-ES" altLang="es-ES" sz="1200">
                <a:solidFill>
                  <a:prstClr val="black"/>
                </a:solidFill>
              </a:rPr>
              <a:pPr eaLnBrk="1" hangingPunct="1"/>
              <a:t>50</a:t>
            </a:fld>
            <a:endParaRPr lang="es-ES" altLang="es-ES" sz="1200" dirty="0">
              <a:solidFill>
                <a:prstClr val="black"/>
              </a:solidFill>
            </a:endParaRPr>
          </a:p>
        </p:txBody>
      </p:sp>
      <p:sp>
        <p:nvSpPr>
          <p:cNvPr id="174083" name="Rectangle 2"/>
          <p:cNvSpPr>
            <a:spLocks noGrp="1" noRot="1" noChangeAspect="1" noChangeArrowheads="1" noTextEdit="1"/>
          </p:cNvSpPr>
          <p:nvPr>
            <p:ph type="sldImg"/>
          </p:nvPr>
        </p:nvSpPr>
        <p:spPr>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Valencia.-Parc de Marxalenes</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a:ln/>
        </p:spPr>
      </p:sp>
      <p:sp>
        <p:nvSpPr>
          <p:cNvPr id="17510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t>Parque de Marxalenes</a:t>
            </a:r>
          </a:p>
        </p:txBody>
      </p:sp>
      <p:sp>
        <p:nvSpPr>
          <p:cNvPr id="17510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5917FB71-9F67-4F2A-BC3F-E56529AF2B6F}" type="slidenum">
              <a:rPr lang="es-ES" altLang="es-ES" sz="1200">
                <a:solidFill>
                  <a:prstClr val="black"/>
                </a:solidFill>
              </a:rPr>
              <a:pPr eaLnBrk="1" hangingPunct="1"/>
              <a:t>51</a:t>
            </a:fld>
            <a:endParaRPr lang="es-ES" altLang="es-ES" sz="1200"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a:ln/>
        </p:spPr>
      </p:sp>
      <p:sp>
        <p:nvSpPr>
          <p:cNvPr id="17613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t>Parque de Marxalenes</a:t>
            </a:r>
          </a:p>
        </p:txBody>
      </p:sp>
      <p:sp>
        <p:nvSpPr>
          <p:cNvPr id="17613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113F8B91-64D6-44B5-B72E-6EAFB14393EA}" type="slidenum">
              <a:rPr lang="es-ES" altLang="es-ES" sz="1200">
                <a:solidFill>
                  <a:prstClr val="black"/>
                </a:solidFill>
              </a:rPr>
              <a:pPr eaLnBrk="1" hangingPunct="1"/>
              <a:t>52</a:t>
            </a:fld>
            <a:endParaRPr lang="es-ES" altLang="es-ES" sz="1200"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a:ln/>
        </p:spPr>
      </p:sp>
      <p:sp>
        <p:nvSpPr>
          <p:cNvPr id="17715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t>Parque de Marxalenes</a:t>
            </a:r>
          </a:p>
        </p:txBody>
      </p:sp>
      <p:sp>
        <p:nvSpPr>
          <p:cNvPr id="17715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4310B11A-26DC-418E-9246-93BD091DF23E}" type="slidenum">
              <a:rPr lang="es-ES" altLang="es-ES" sz="1200">
                <a:solidFill>
                  <a:prstClr val="black"/>
                </a:solidFill>
              </a:rPr>
              <a:pPr eaLnBrk="1" hangingPunct="1"/>
              <a:t>53</a:t>
            </a:fld>
            <a:endParaRPr lang="es-ES" altLang="es-ES" sz="1200"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3711C296-9EFE-4105-B8BD-5C2C8D55053B}" type="slidenum">
              <a:rPr lang="es-ES" altLang="es-ES" sz="1200">
                <a:solidFill>
                  <a:prstClr val="black"/>
                </a:solidFill>
              </a:rPr>
              <a:pPr eaLnBrk="1" hangingPunct="1"/>
              <a:t>54</a:t>
            </a:fld>
            <a:endParaRPr lang="es-ES" altLang="es-ES" sz="1200" dirty="0">
              <a:solidFill>
                <a:prstClr val="black"/>
              </a:solidFill>
            </a:endParaRPr>
          </a:p>
        </p:txBody>
      </p:sp>
      <p:sp>
        <p:nvSpPr>
          <p:cNvPr id="178179" name="Rectangle 2"/>
          <p:cNvSpPr>
            <a:spLocks noGrp="1" noRot="1" noChangeAspect="1" noChangeArrowheads="1" noTextEdit="1"/>
          </p:cNvSpPr>
          <p:nvPr>
            <p:ph type="sldImg"/>
          </p:nvPr>
        </p:nvSpPr>
        <p:spPr>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Valencia.-Parterre</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C79BCBDF-F3BA-4222-8CAA-9F2C3547C19A}" type="slidenum">
              <a:rPr lang="es-ES" altLang="es-ES" sz="1200">
                <a:solidFill>
                  <a:prstClr val="black"/>
                </a:solidFill>
              </a:rPr>
              <a:pPr eaLnBrk="1" hangingPunct="1"/>
              <a:t>57</a:t>
            </a:fld>
            <a:endParaRPr lang="es-ES" altLang="es-ES" sz="1200" dirty="0">
              <a:solidFill>
                <a:prstClr val="black"/>
              </a:solidFill>
            </a:endParaRPr>
          </a:p>
        </p:txBody>
      </p:sp>
      <p:sp>
        <p:nvSpPr>
          <p:cNvPr id="179203" name="Rectangle 2"/>
          <p:cNvSpPr>
            <a:spLocks noGrp="1" noRot="1" noChangeAspect="1" noChangeArrowheads="1" noTextEdit="1"/>
          </p:cNvSpPr>
          <p:nvPr>
            <p:ph type="sldImg"/>
          </p:nvPr>
        </p:nvSpPr>
        <p:spPr>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Valencia.-Parc de Cabecera</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DE3B747A-37D1-4C09-9FE1-E0F14622D418}" type="slidenum">
              <a:rPr lang="es-ES" altLang="es-ES" sz="1200">
                <a:solidFill>
                  <a:prstClr val="black"/>
                </a:solidFill>
              </a:rPr>
              <a:pPr eaLnBrk="1" hangingPunct="1"/>
              <a:t>58</a:t>
            </a:fld>
            <a:endParaRPr lang="es-ES" altLang="es-ES" sz="1200" dirty="0">
              <a:solidFill>
                <a:prstClr val="black"/>
              </a:solidFill>
            </a:endParaRPr>
          </a:p>
        </p:txBody>
      </p:sp>
      <p:sp>
        <p:nvSpPr>
          <p:cNvPr id="180227" name="Rectangle 2"/>
          <p:cNvSpPr>
            <a:spLocks noGrp="1" noRot="1" noChangeAspect="1" noChangeArrowheads="1" noTextEdit="1"/>
          </p:cNvSpPr>
          <p:nvPr>
            <p:ph type="sldImg"/>
          </p:nvPr>
        </p:nvSpPr>
        <p:spPr>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Valencia.-Parc de Cabecera</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BAB73E62-85E1-4883-91D0-A9A635554FD5}" type="slidenum">
              <a:rPr lang="es-ES" altLang="es-ES" sz="1200">
                <a:solidFill>
                  <a:prstClr val="black"/>
                </a:solidFill>
              </a:rPr>
              <a:pPr eaLnBrk="1" hangingPunct="1"/>
              <a:t>59</a:t>
            </a:fld>
            <a:endParaRPr lang="es-ES" altLang="es-ES" sz="1200" dirty="0">
              <a:solidFill>
                <a:prstClr val="black"/>
              </a:solidFill>
            </a:endParaRPr>
          </a:p>
        </p:txBody>
      </p:sp>
      <p:sp>
        <p:nvSpPr>
          <p:cNvPr id="181251" name="Rectangle 2"/>
          <p:cNvSpPr>
            <a:spLocks noGrp="1" noRot="1" noChangeAspect="1" noChangeArrowheads="1" noTextEdit="1"/>
          </p:cNvSpPr>
          <p:nvPr>
            <p:ph type="sldImg"/>
          </p:nvPr>
        </p:nvSpPr>
        <p:spPr>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Valencia.-Parc de Cabecera</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92D8825C-94FF-4B41-8EA4-D1DD12883F38}" type="slidenum">
              <a:rPr lang="es-ES" altLang="es-ES" sz="1200">
                <a:solidFill>
                  <a:prstClr val="black"/>
                </a:solidFill>
              </a:rPr>
              <a:pPr eaLnBrk="1" hangingPunct="1"/>
              <a:t>60</a:t>
            </a:fld>
            <a:endParaRPr lang="es-ES" altLang="es-ES" sz="1200" dirty="0">
              <a:solidFill>
                <a:prstClr val="black"/>
              </a:solidFill>
            </a:endParaRPr>
          </a:p>
        </p:txBody>
      </p:sp>
      <p:sp>
        <p:nvSpPr>
          <p:cNvPr id="182275" name="Rectangle 2"/>
          <p:cNvSpPr>
            <a:spLocks noGrp="1" noRot="1" noChangeAspect="1" noChangeArrowheads="1" noTextEdit="1"/>
          </p:cNvSpPr>
          <p:nvPr>
            <p:ph type="sldImg"/>
          </p:nvPr>
        </p:nvSpPr>
        <p:spPr>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Valencia.-Parc de Cabecera</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8E993923-D9E6-4F59-AA6B-EAFBD7273AB9}" type="slidenum">
              <a:rPr lang="es-ES" altLang="es-ES" sz="1200">
                <a:solidFill>
                  <a:prstClr val="black"/>
                </a:solidFill>
              </a:rPr>
              <a:pPr eaLnBrk="1" hangingPunct="1"/>
              <a:t>61</a:t>
            </a:fld>
            <a:endParaRPr lang="es-ES" altLang="es-ES" sz="1200" dirty="0">
              <a:solidFill>
                <a:prstClr val="black"/>
              </a:solidFill>
            </a:endParaRPr>
          </a:p>
        </p:txBody>
      </p:sp>
      <p:sp>
        <p:nvSpPr>
          <p:cNvPr id="183299" name="Rectangle 2"/>
          <p:cNvSpPr>
            <a:spLocks noGrp="1" noRot="1" noChangeAspect="1" noChangeArrowheads="1" noTextEdit="1"/>
          </p:cNvSpPr>
          <p:nvPr>
            <p:ph type="sldImg"/>
          </p:nvPr>
        </p:nvSpPr>
        <p:spPr>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Valencia.-Parc de Cabecera</a:t>
            </a: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a:ln/>
        </p:spPr>
      </p:sp>
      <p:sp>
        <p:nvSpPr>
          <p:cNvPr id="18432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t>Parque de Cabecera</a:t>
            </a:r>
          </a:p>
        </p:txBody>
      </p:sp>
      <p:sp>
        <p:nvSpPr>
          <p:cNvPr id="18432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4F1A0A71-F20D-4A65-AD37-30EBAE1E54D8}" type="slidenum">
              <a:rPr lang="es-ES" altLang="es-ES" sz="1200">
                <a:solidFill>
                  <a:prstClr val="black"/>
                </a:solidFill>
              </a:rPr>
              <a:pPr eaLnBrk="1" hangingPunct="1"/>
              <a:t>62</a:t>
            </a:fld>
            <a:endParaRPr lang="es-ES" altLang="es-ES" sz="1200" dirty="0">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487B0292-C683-4AF9-947C-37630B95D3CA}" type="slidenum">
              <a:rPr lang="es-ES" altLang="es-ES" sz="1200">
                <a:solidFill>
                  <a:prstClr val="black"/>
                </a:solidFill>
              </a:rPr>
              <a:pPr eaLnBrk="1" hangingPunct="1"/>
              <a:t>63</a:t>
            </a:fld>
            <a:endParaRPr lang="es-ES" altLang="es-ES" sz="1200" dirty="0">
              <a:solidFill>
                <a:prstClr val="black"/>
              </a:solidFill>
            </a:endParaRPr>
          </a:p>
        </p:txBody>
      </p:sp>
      <p:sp>
        <p:nvSpPr>
          <p:cNvPr id="185347" name="Rectangle 2"/>
          <p:cNvSpPr>
            <a:spLocks noGrp="1" noRot="1" noChangeAspect="1" noChangeArrowheads="1" noTextEdit="1"/>
          </p:cNvSpPr>
          <p:nvPr>
            <p:ph type="sldImg"/>
          </p:nvPr>
        </p:nvSpPr>
        <p:spPr>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Valencia.-Parc de la Cabecera</a:t>
            </a: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a:ln/>
        </p:spPr>
      </p:sp>
      <p:sp>
        <p:nvSpPr>
          <p:cNvPr id="18637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t>Parque de Cabecera</a:t>
            </a:r>
          </a:p>
        </p:txBody>
      </p:sp>
      <p:sp>
        <p:nvSpPr>
          <p:cNvPr id="18637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55824DDD-B84F-4548-B3F5-B0CE26C2570D}" type="slidenum">
              <a:rPr lang="es-ES" altLang="es-ES" sz="1200">
                <a:solidFill>
                  <a:prstClr val="black"/>
                </a:solidFill>
              </a:rPr>
              <a:pPr eaLnBrk="1" hangingPunct="1"/>
              <a:t>64</a:t>
            </a:fld>
            <a:endParaRPr lang="es-ES" altLang="es-ES" sz="1200" dirty="0">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6F52E6F7-037F-4240-9A28-3AE686D382D4}" type="slidenum">
              <a:rPr lang="es-ES" altLang="es-ES" sz="1200">
                <a:solidFill>
                  <a:prstClr val="black"/>
                </a:solidFill>
              </a:rPr>
              <a:pPr eaLnBrk="1" hangingPunct="1"/>
              <a:t>65</a:t>
            </a:fld>
            <a:endParaRPr lang="es-ES" altLang="es-ES" sz="1200" dirty="0">
              <a:solidFill>
                <a:prstClr val="black"/>
              </a:solidFill>
            </a:endParaRPr>
          </a:p>
        </p:txBody>
      </p:sp>
      <p:sp>
        <p:nvSpPr>
          <p:cNvPr id="187395" name="Rectangle 2"/>
          <p:cNvSpPr>
            <a:spLocks noGrp="1" noRot="1" noChangeAspect="1" noChangeArrowheads="1" noTextEdit="1"/>
          </p:cNvSpPr>
          <p:nvPr>
            <p:ph type="sldImg"/>
          </p:nvPr>
        </p:nvSpPr>
        <p:spPr>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Valencia.-Parc de Marxalenes</a:t>
            </a: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a:ln/>
        </p:spPr>
      </p:sp>
      <p:sp>
        <p:nvSpPr>
          <p:cNvPr id="18841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t>Parque de Cabecera</a:t>
            </a:r>
          </a:p>
        </p:txBody>
      </p:sp>
      <p:sp>
        <p:nvSpPr>
          <p:cNvPr id="18842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00E4676D-A9D1-442D-A872-7FF07333F199}" type="slidenum">
              <a:rPr lang="es-ES" altLang="es-ES" sz="1200">
                <a:solidFill>
                  <a:prstClr val="black"/>
                </a:solidFill>
              </a:rPr>
              <a:pPr eaLnBrk="1" hangingPunct="1"/>
              <a:t>66</a:t>
            </a:fld>
            <a:endParaRPr lang="es-ES" altLang="es-ES" sz="1200" dirty="0">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287FEEB5-7BA5-4742-8740-E694F90B15AB}" type="slidenum">
              <a:rPr lang="es-ES" altLang="es-ES" sz="1200">
                <a:solidFill>
                  <a:prstClr val="black"/>
                </a:solidFill>
              </a:rPr>
              <a:pPr eaLnBrk="1" hangingPunct="1"/>
              <a:t>69</a:t>
            </a:fld>
            <a:endParaRPr lang="es-ES" altLang="es-ES" sz="1200" dirty="0">
              <a:solidFill>
                <a:prstClr val="black"/>
              </a:solidFill>
            </a:endParaRPr>
          </a:p>
        </p:txBody>
      </p:sp>
      <p:sp>
        <p:nvSpPr>
          <p:cNvPr id="189443" name="Rectangle 2"/>
          <p:cNvSpPr>
            <a:spLocks noGrp="1" noRot="1" noChangeAspect="1" noChangeArrowheads="1" noTextEdit="1"/>
          </p:cNvSpPr>
          <p:nvPr>
            <p:ph type="sldImg"/>
          </p:nvPr>
        </p:nvSpPr>
        <p:spPr>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Valencia.-Jardines de Monforte</a:t>
            </a: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CE8F9DE8-8836-44A9-809B-22C4DEB79D95}" type="slidenum">
              <a:rPr lang="es-ES" altLang="es-ES" sz="1200">
                <a:solidFill>
                  <a:prstClr val="black"/>
                </a:solidFill>
              </a:rPr>
              <a:pPr eaLnBrk="1" hangingPunct="1"/>
              <a:t>70</a:t>
            </a:fld>
            <a:endParaRPr lang="es-ES" altLang="es-ES" sz="1200" dirty="0">
              <a:solidFill>
                <a:prstClr val="black"/>
              </a:solidFill>
            </a:endParaRPr>
          </a:p>
        </p:txBody>
      </p:sp>
      <p:sp>
        <p:nvSpPr>
          <p:cNvPr id="190467" name="Rectangle 2"/>
          <p:cNvSpPr>
            <a:spLocks noGrp="1" noRot="1" noChangeAspect="1" noChangeArrowheads="1" noTextEdit="1"/>
          </p:cNvSpPr>
          <p:nvPr>
            <p:ph type="sldImg"/>
          </p:nvPr>
        </p:nvSpPr>
        <p:spPr>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Valencia.-Jardines de Monforte</a:t>
            </a: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01E3D36C-530D-480E-BA4B-E4F031D4BD09}" type="slidenum">
              <a:rPr lang="es-ES" altLang="es-ES" sz="1200">
                <a:solidFill>
                  <a:prstClr val="black"/>
                </a:solidFill>
              </a:rPr>
              <a:pPr eaLnBrk="1" hangingPunct="1"/>
              <a:t>71</a:t>
            </a:fld>
            <a:endParaRPr lang="es-ES" altLang="es-ES" sz="1200" dirty="0">
              <a:solidFill>
                <a:prstClr val="black"/>
              </a:solidFill>
            </a:endParaRPr>
          </a:p>
        </p:txBody>
      </p:sp>
      <p:sp>
        <p:nvSpPr>
          <p:cNvPr id="191491" name="Rectangle 2"/>
          <p:cNvSpPr>
            <a:spLocks noGrp="1" noRot="1" noChangeAspect="1" noChangeArrowheads="1" noTextEdit="1"/>
          </p:cNvSpPr>
          <p:nvPr>
            <p:ph type="sldImg"/>
          </p:nvPr>
        </p:nvSpPr>
        <p:spPr>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Valencia.-Esculturas en los Jardines de Monforte</a:t>
            </a: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7D89DE36-4ADC-4A28-A65C-2629B01BC582}" type="slidenum">
              <a:rPr lang="es-ES" altLang="es-ES" sz="1200">
                <a:solidFill>
                  <a:prstClr val="black"/>
                </a:solidFill>
              </a:rPr>
              <a:pPr eaLnBrk="1" hangingPunct="1"/>
              <a:t>72</a:t>
            </a:fld>
            <a:endParaRPr lang="es-ES" altLang="es-ES" sz="1200" dirty="0">
              <a:solidFill>
                <a:prstClr val="black"/>
              </a:solidFill>
            </a:endParaRPr>
          </a:p>
        </p:txBody>
      </p:sp>
      <p:sp>
        <p:nvSpPr>
          <p:cNvPr id="192515" name="Rectangle 2"/>
          <p:cNvSpPr>
            <a:spLocks noGrp="1" noRot="1" noChangeAspect="1" noChangeArrowheads="1" noTextEdit="1"/>
          </p:cNvSpPr>
          <p:nvPr>
            <p:ph type="sldImg"/>
          </p:nvPr>
        </p:nvSpPr>
        <p:spPr>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Valencia.-Jardines de Monforte</a:t>
            </a: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A125D49E-65D7-46BC-8E08-7063004E37D9}" type="slidenum">
              <a:rPr lang="es-ES" altLang="es-ES" sz="1200">
                <a:solidFill>
                  <a:prstClr val="black"/>
                </a:solidFill>
              </a:rPr>
              <a:pPr eaLnBrk="1" hangingPunct="1"/>
              <a:t>73</a:t>
            </a:fld>
            <a:endParaRPr lang="es-ES" altLang="es-ES" sz="1200" dirty="0">
              <a:solidFill>
                <a:prstClr val="black"/>
              </a:solidFill>
            </a:endParaRPr>
          </a:p>
        </p:txBody>
      </p:sp>
      <p:sp>
        <p:nvSpPr>
          <p:cNvPr id="193539" name="Rectangle 2"/>
          <p:cNvSpPr>
            <a:spLocks noGrp="1" noRot="1" noChangeAspect="1" noChangeArrowheads="1" noTextEdit="1"/>
          </p:cNvSpPr>
          <p:nvPr>
            <p:ph type="sldImg"/>
          </p:nvPr>
        </p:nvSpPr>
        <p:spPr>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Valencia.-Jardines de Monforte</a:t>
            </a: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4625C8FD-DF4A-42CB-BBD7-55839EB35B83}" type="slidenum">
              <a:rPr lang="es-ES" altLang="es-ES" sz="1200">
                <a:solidFill>
                  <a:prstClr val="black"/>
                </a:solidFill>
              </a:rPr>
              <a:pPr eaLnBrk="1" hangingPunct="1"/>
              <a:t>74</a:t>
            </a:fld>
            <a:endParaRPr lang="es-ES" altLang="es-ES" sz="1200" dirty="0">
              <a:solidFill>
                <a:prstClr val="black"/>
              </a:solidFill>
            </a:endParaRPr>
          </a:p>
        </p:txBody>
      </p:sp>
      <p:sp>
        <p:nvSpPr>
          <p:cNvPr id="194563" name="Rectangle 2"/>
          <p:cNvSpPr>
            <a:spLocks noGrp="1" noRot="1" noChangeAspect="1" noChangeArrowheads="1" noTextEdit="1"/>
          </p:cNvSpPr>
          <p:nvPr>
            <p:ph type="sldImg"/>
          </p:nvPr>
        </p:nvSpPr>
        <p:spPr>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Valencia.-Jardines de Monforte</a:t>
            </a: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67416542-4B1B-4F69-B628-F07FE09CCEEF}" type="slidenum">
              <a:rPr lang="es-ES" altLang="es-ES" sz="1200">
                <a:solidFill>
                  <a:prstClr val="black"/>
                </a:solidFill>
              </a:rPr>
              <a:pPr eaLnBrk="1" hangingPunct="1"/>
              <a:t>75</a:t>
            </a:fld>
            <a:endParaRPr lang="es-ES" altLang="es-ES" sz="1200" dirty="0">
              <a:solidFill>
                <a:prstClr val="black"/>
              </a:solidFill>
            </a:endParaRPr>
          </a:p>
        </p:txBody>
      </p:sp>
      <p:sp>
        <p:nvSpPr>
          <p:cNvPr id="195587" name="Rectangle 2"/>
          <p:cNvSpPr>
            <a:spLocks noGrp="1" noRot="1" noChangeAspect="1" noChangeArrowheads="1" noTextEdit="1"/>
          </p:cNvSpPr>
          <p:nvPr>
            <p:ph type="sldImg"/>
          </p:nvPr>
        </p:nvSpPr>
        <p:spPr>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Valencia.-Jardines de Monforte</a:t>
            </a: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EAB10817-6897-4BB9-AF9A-3C03239CE1C5}" type="slidenum">
              <a:rPr lang="es-ES" altLang="es-ES" sz="1200">
                <a:solidFill>
                  <a:prstClr val="black"/>
                </a:solidFill>
              </a:rPr>
              <a:pPr eaLnBrk="1" hangingPunct="1"/>
              <a:t>76</a:t>
            </a:fld>
            <a:endParaRPr lang="es-ES" altLang="es-ES" sz="1200" dirty="0">
              <a:solidFill>
                <a:prstClr val="black"/>
              </a:solidFill>
            </a:endParaRPr>
          </a:p>
        </p:txBody>
      </p:sp>
      <p:sp>
        <p:nvSpPr>
          <p:cNvPr id="196611" name="Rectangle 2"/>
          <p:cNvSpPr>
            <a:spLocks noGrp="1" noRot="1" noChangeAspect="1" noChangeArrowheads="1" noTextEdit="1"/>
          </p:cNvSpPr>
          <p:nvPr>
            <p:ph type="sldImg"/>
          </p:nvPr>
        </p:nvSpPr>
        <p:spPr>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Valencia.-Jardines de Monforte</a:t>
            </a: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3640D285-4850-4592-B776-3F06C51470CA}" type="slidenum">
              <a:rPr lang="es-ES" altLang="es-ES" sz="1200">
                <a:solidFill>
                  <a:prstClr val="black"/>
                </a:solidFill>
              </a:rPr>
              <a:pPr eaLnBrk="1" hangingPunct="1"/>
              <a:t>77</a:t>
            </a:fld>
            <a:endParaRPr lang="es-ES" altLang="es-ES" sz="1200" dirty="0">
              <a:solidFill>
                <a:prstClr val="black"/>
              </a:solidFill>
            </a:endParaRPr>
          </a:p>
        </p:txBody>
      </p:sp>
      <p:sp>
        <p:nvSpPr>
          <p:cNvPr id="197635" name="Rectangle 2"/>
          <p:cNvSpPr>
            <a:spLocks noGrp="1" noRot="1" noChangeAspect="1" noChangeArrowheads="1" noTextEdit="1"/>
          </p:cNvSpPr>
          <p:nvPr>
            <p:ph type="sldImg"/>
          </p:nvPr>
        </p:nvSpPr>
        <p:spPr>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Valencia.-Jardines de Monforte</a:t>
            </a: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4AB6F0A1-6AE6-4703-BD56-B124B430C494}" type="slidenum">
              <a:rPr lang="es-ES" altLang="es-ES" sz="1200">
                <a:solidFill>
                  <a:prstClr val="black"/>
                </a:solidFill>
              </a:rPr>
              <a:pPr eaLnBrk="1" hangingPunct="1"/>
              <a:t>78</a:t>
            </a:fld>
            <a:endParaRPr lang="es-ES" altLang="es-ES" sz="1200" dirty="0">
              <a:solidFill>
                <a:prstClr val="black"/>
              </a:solidFill>
            </a:endParaRPr>
          </a:p>
        </p:txBody>
      </p:sp>
      <p:sp>
        <p:nvSpPr>
          <p:cNvPr id="198659" name="Rectangle 2"/>
          <p:cNvSpPr>
            <a:spLocks noGrp="1" noRot="1" noChangeAspect="1" noChangeArrowheads="1" noTextEdit="1"/>
          </p:cNvSpPr>
          <p:nvPr>
            <p:ph type="sldImg"/>
          </p:nvPr>
        </p:nvSpPr>
        <p:spPr>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Valencia.-Jardines de Monforte</a:t>
            </a: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a:ln/>
        </p:spPr>
      </p:sp>
      <p:sp>
        <p:nvSpPr>
          <p:cNvPr id="19968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t>Jardines de Monforte</a:t>
            </a:r>
          </a:p>
        </p:txBody>
      </p:sp>
      <p:sp>
        <p:nvSpPr>
          <p:cNvPr id="19968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EAC5B93B-0C81-4D0F-82E8-006606996F76}" type="slidenum">
              <a:rPr lang="es-ES" altLang="es-ES" sz="1200">
                <a:solidFill>
                  <a:prstClr val="black"/>
                </a:solidFill>
              </a:rPr>
              <a:pPr eaLnBrk="1" hangingPunct="1"/>
              <a:t>79</a:t>
            </a:fld>
            <a:endParaRPr lang="es-ES" altLang="es-ES" sz="1200" dirty="0">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a:ln/>
        </p:spPr>
      </p:sp>
      <p:sp>
        <p:nvSpPr>
          <p:cNvPr id="20070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t>Jardines de Monforte</a:t>
            </a:r>
          </a:p>
        </p:txBody>
      </p:sp>
      <p:sp>
        <p:nvSpPr>
          <p:cNvPr id="20070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BCBB7220-48CB-474D-A551-B64F26BE7160}" type="slidenum">
              <a:rPr lang="es-ES" altLang="es-ES" sz="1200">
                <a:solidFill>
                  <a:prstClr val="black"/>
                </a:solidFill>
              </a:rPr>
              <a:pPr eaLnBrk="1" hangingPunct="1"/>
              <a:t>80</a:t>
            </a:fld>
            <a:endParaRPr lang="es-ES" altLang="es-ES" sz="1200" dirty="0">
              <a:solidFill>
                <a:prstClr val="black"/>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a:ln/>
        </p:spPr>
      </p:sp>
      <p:sp>
        <p:nvSpPr>
          <p:cNvPr id="20173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t>Jardines de Monforte</a:t>
            </a:r>
          </a:p>
        </p:txBody>
      </p:sp>
      <p:sp>
        <p:nvSpPr>
          <p:cNvPr id="20173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D3D9E928-1107-4667-BDA6-6BB4602E074B}" type="slidenum">
              <a:rPr lang="es-ES" altLang="es-ES" sz="1200">
                <a:solidFill>
                  <a:prstClr val="black"/>
                </a:solidFill>
              </a:rPr>
              <a:pPr eaLnBrk="1" hangingPunct="1"/>
              <a:t>81</a:t>
            </a:fld>
            <a:endParaRPr lang="es-ES" altLang="es-ES" sz="1200" dirty="0">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a:ln/>
        </p:spPr>
      </p:sp>
      <p:sp>
        <p:nvSpPr>
          <p:cNvPr id="20275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t>Jardines de Monforte</a:t>
            </a:r>
          </a:p>
        </p:txBody>
      </p:sp>
      <p:sp>
        <p:nvSpPr>
          <p:cNvPr id="20275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33B5EFF3-837F-4C07-B06E-B0EE19DC92C7}" type="slidenum">
              <a:rPr lang="es-ES" altLang="es-ES" sz="1200">
                <a:solidFill>
                  <a:prstClr val="black"/>
                </a:solidFill>
              </a:rPr>
              <a:pPr eaLnBrk="1" hangingPunct="1"/>
              <a:t>82</a:t>
            </a:fld>
            <a:endParaRPr lang="es-ES" altLang="es-ES" sz="1200" dirty="0">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a:ln/>
        </p:spPr>
      </p:sp>
      <p:sp>
        <p:nvSpPr>
          <p:cNvPr id="20377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t>Jardines de Monforte</a:t>
            </a:r>
          </a:p>
        </p:txBody>
      </p:sp>
      <p:sp>
        <p:nvSpPr>
          <p:cNvPr id="20378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F60FC579-1ED0-49A2-B338-1B5689E4398B}" type="slidenum">
              <a:rPr lang="es-ES" altLang="es-ES" sz="1200">
                <a:solidFill>
                  <a:prstClr val="black"/>
                </a:solidFill>
              </a:rPr>
              <a:pPr eaLnBrk="1" hangingPunct="1"/>
              <a:t>83</a:t>
            </a:fld>
            <a:endParaRPr lang="es-ES" altLang="es-ES" sz="1200" dirty="0">
              <a:solidFill>
                <a:prstClr val="black"/>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a:ln/>
        </p:spPr>
      </p:sp>
      <p:sp>
        <p:nvSpPr>
          <p:cNvPr id="20480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t>Jardines de Monforte</a:t>
            </a:r>
          </a:p>
        </p:txBody>
      </p:sp>
      <p:sp>
        <p:nvSpPr>
          <p:cNvPr id="20480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1BB7058F-074C-433F-BAB0-0B2114FCD543}" type="slidenum">
              <a:rPr lang="es-ES" altLang="es-ES" sz="1200">
                <a:solidFill>
                  <a:prstClr val="black"/>
                </a:solidFill>
              </a:rPr>
              <a:pPr eaLnBrk="1" hangingPunct="1"/>
              <a:t>84</a:t>
            </a:fld>
            <a:endParaRPr lang="es-ES" altLang="es-ES" sz="1200" dirty="0">
              <a:solidFill>
                <a:prstClr val="black"/>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a:ln/>
        </p:spPr>
      </p:sp>
      <p:sp>
        <p:nvSpPr>
          <p:cNvPr id="20582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t>Jardines de Monforte</a:t>
            </a:r>
          </a:p>
        </p:txBody>
      </p:sp>
      <p:sp>
        <p:nvSpPr>
          <p:cNvPr id="20582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DAACD6E9-DFF7-4F84-BDAE-0AB7F10A8EE4}" type="slidenum">
              <a:rPr lang="es-ES" altLang="es-ES" sz="1200">
                <a:solidFill>
                  <a:prstClr val="black"/>
                </a:solidFill>
              </a:rPr>
              <a:pPr eaLnBrk="1" hangingPunct="1"/>
              <a:t>85</a:t>
            </a:fld>
            <a:endParaRPr lang="es-ES" altLang="es-ES" sz="1200" dirty="0">
              <a:solidFill>
                <a:prstClr val="black"/>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DAD2CF3B-AFE4-4155-9F8C-ABEA8ACD3441}" type="slidenum">
              <a:rPr lang="es-ES" altLang="es-ES" sz="1200">
                <a:solidFill>
                  <a:prstClr val="black"/>
                </a:solidFill>
              </a:rPr>
              <a:pPr eaLnBrk="1" hangingPunct="1"/>
              <a:t>86</a:t>
            </a:fld>
            <a:endParaRPr lang="es-ES" altLang="es-ES" sz="1200" dirty="0">
              <a:solidFill>
                <a:prstClr val="black"/>
              </a:solidFill>
            </a:endParaRPr>
          </a:p>
        </p:txBody>
      </p:sp>
      <p:sp>
        <p:nvSpPr>
          <p:cNvPr id="206851" name="Rectangle 2"/>
          <p:cNvSpPr>
            <a:spLocks noGrp="1" noRot="1" noChangeAspect="1" noChangeArrowheads="1" noTextEdit="1"/>
          </p:cNvSpPr>
          <p:nvPr>
            <p:ph type="sldImg"/>
          </p:nvPr>
        </p:nvSpPr>
        <p:spPr>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Valencia.-Jardines de Monforte</a:t>
            </a: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72C69158-181F-4C34-BD31-DFD02CB874DD}" type="slidenum">
              <a:rPr lang="es-ES" altLang="es-ES" sz="1200">
                <a:solidFill>
                  <a:prstClr val="black"/>
                </a:solidFill>
              </a:rPr>
              <a:pPr eaLnBrk="1" hangingPunct="1"/>
              <a:t>87</a:t>
            </a:fld>
            <a:endParaRPr lang="es-ES" altLang="es-ES" sz="1200" dirty="0">
              <a:solidFill>
                <a:prstClr val="black"/>
              </a:solidFill>
            </a:endParaRPr>
          </a:p>
        </p:txBody>
      </p:sp>
      <p:sp>
        <p:nvSpPr>
          <p:cNvPr id="207875" name="Rectangle 2"/>
          <p:cNvSpPr>
            <a:spLocks noGrp="1" noRot="1" noChangeAspect="1" noChangeArrowheads="1" noTextEdit="1"/>
          </p:cNvSpPr>
          <p:nvPr>
            <p:ph type="sldImg"/>
          </p:nvPr>
        </p:nvSpPr>
        <p:spPr>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Valencia.-Jardines de Monforte</a:t>
            </a: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0EBA13B7-1DD3-4C75-A8B4-A056FE3685C1}" type="slidenum">
              <a:rPr lang="es-ES" altLang="es-ES" sz="1200">
                <a:solidFill>
                  <a:prstClr val="black"/>
                </a:solidFill>
              </a:rPr>
              <a:pPr eaLnBrk="1" hangingPunct="1"/>
              <a:t>91</a:t>
            </a:fld>
            <a:endParaRPr lang="es-ES" altLang="es-ES" sz="1200" dirty="0">
              <a:solidFill>
                <a:prstClr val="black"/>
              </a:solidFill>
            </a:endParaRPr>
          </a:p>
        </p:txBody>
      </p:sp>
      <p:sp>
        <p:nvSpPr>
          <p:cNvPr id="208899" name="Rectangle 2"/>
          <p:cNvSpPr>
            <a:spLocks noGrp="1" noRot="1" noChangeAspect="1" noChangeArrowheads="1" noTextEdit="1"/>
          </p:cNvSpPr>
          <p:nvPr>
            <p:ph type="sldImg"/>
          </p:nvPr>
        </p:nvSpPr>
        <p:spPr>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Valencia.-Aguadoras en Viveros</a:t>
            </a: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70B38BE4-0D6C-4FD5-8823-B247C1E7C058}" type="slidenum">
              <a:rPr lang="es-ES" altLang="es-ES" sz="1200">
                <a:solidFill>
                  <a:prstClr val="black"/>
                </a:solidFill>
              </a:rPr>
              <a:pPr eaLnBrk="1" hangingPunct="1"/>
              <a:t>92</a:t>
            </a:fld>
            <a:endParaRPr lang="es-ES" altLang="es-ES" sz="1200" dirty="0">
              <a:solidFill>
                <a:prstClr val="black"/>
              </a:solidFill>
            </a:endParaRPr>
          </a:p>
        </p:txBody>
      </p:sp>
      <p:sp>
        <p:nvSpPr>
          <p:cNvPr id="209923" name="Rectangle 2"/>
          <p:cNvSpPr>
            <a:spLocks noGrp="1" noRot="1" noChangeAspect="1" noChangeArrowheads="1" noTextEdit="1"/>
          </p:cNvSpPr>
          <p:nvPr>
            <p:ph type="sldImg"/>
          </p:nvPr>
        </p:nvSpPr>
        <p:spPr>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Valencia.-Francisco Badenes en Viveros</a:t>
            </a: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9AE5384E-AD37-46B6-9442-24EB765D4F27}" type="slidenum">
              <a:rPr lang="es-ES" altLang="es-ES" sz="1200">
                <a:solidFill>
                  <a:prstClr val="black"/>
                </a:solidFill>
              </a:rPr>
              <a:pPr eaLnBrk="1" hangingPunct="1"/>
              <a:t>93</a:t>
            </a:fld>
            <a:endParaRPr lang="es-ES" altLang="es-ES" sz="1200" dirty="0">
              <a:solidFill>
                <a:prstClr val="black"/>
              </a:solidFill>
            </a:endParaRPr>
          </a:p>
        </p:txBody>
      </p:sp>
      <p:sp>
        <p:nvSpPr>
          <p:cNvPr id="210947" name="Rectangle 2"/>
          <p:cNvSpPr>
            <a:spLocks noGrp="1" noRot="1" noChangeAspect="1" noChangeArrowheads="1" noTextEdit="1"/>
          </p:cNvSpPr>
          <p:nvPr>
            <p:ph type="sldImg"/>
          </p:nvPr>
        </p:nvSpPr>
        <p:spPr>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Valencia,.Padre Lluis Fullana en Viveros</a:t>
            </a: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C70A55A1-71E8-46B7-9E2B-4A28642E0A32}" type="slidenum">
              <a:rPr lang="es-ES" altLang="es-ES" sz="1200">
                <a:solidFill>
                  <a:prstClr val="black"/>
                </a:solidFill>
              </a:rPr>
              <a:pPr eaLnBrk="1" hangingPunct="1"/>
              <a:t>94</a:t>
            </a:fld>
            <a:endParaRPr lang="es-ES" altLang="es-ES" sz="1200" dirty="0">
              <a:solidFill>
                <a:prstClr val="black"/>
              </a:solidFill>
            </a:endParaRPr>
          </a:p>
        </p:txBody>
      </p:sp>
      <p:sp>
        <p:nvSpPr>
          <p:cNvPr id="211971" name="Rectangle 2"/>
          <p:cNvSpPr>
            <a:spLocks noGrp="1" noRot="1" noChangeAspect="1" noChangeArrowheads="1" noTextEdit="1"/>
          </p:cNvSpPr>
          <p:nvPr>
            <p:ph type="sldImg"/>
          </p:nvPr>
        </p:nvSpPr>
        <p:spPr>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Valencia.-Constanti Llompart en Viveros</a:t>
            </a: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3996CC29-8338-4E68-ABA6-3F069642D2AB}" type="slidenum">
              <a:rPr lang="es-ES" altLang="es-ES" sz="1200">
                <a:solidFill>
                  <a:prstClr val="black"/>
                </a:solidFill>
              </a:rPr>
              <a:pPr eaLnBrk="1" hangingPunct="1"/>
              <a:t>95</a:t>
            </a:fld>
            <a:endParaRPr lang="es-ES" altLang="es-ES" sz="1200" dirty="0">
              <a:solidFill>
                <a:prstClr val="black"/>
              </a:solidFill>
            </a:endParaRPr>
          </a:p>
        </p:txBody>
      </p:sp>
      <p:sp>
        <p:nvSpPr>
          <p:cNvPr id="212995" name="Rectangle 2"/>
          <p:cNvSpPr>
            <a:spLocks noGrp="1" noRot="1" noChangeAspect="1" noChangeArrowheads="1" noTextEdit="1"/>
          </p:cNvSpPr>
          <p:nvPr>
            <p:ph type="sldImg"/>
          </p:nvPr>
        </p:nvSpPr>
        <p:spPr>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Valencia .-Adolescentes en Viveros</a:t>
            </a: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BA97BDE0-A5BA-4148-87C2-FFC80DB2A90F}" type="slidenum">
              <a:rPr lang="es-ES" altLang="es-ES" sz="1200">
                <a:solidFill>
                  <a:prstClr val="black"/>
                </a:solidFill>
              </a:rPr>
              <a:pPr eaLnBrk="1" hangingPunct="1"/>
              <a:t>96</a:t>
            </a:fld>
            <a:endParaRPr lang="es-ES" altLang="es-ES" sz="1200" dirty="0">
              <a:solidFill>
                <a:prstClr val="black"/>
              </a:solidFill>
            </a:endParaRPr>
          </a:p>
        </p:txBody>
      </p:sp>
      <p:sp>
        <p:nvSpPr>
          <p:cNvPr id="214019" name="Rectangle 2"/>
          <p:cNvSpPr>
            <a:spLocks noGrp="1" noRot="1" noChangeAspect="1" noChangeArrowheads="1" noTextEdit="1"/>
          </p:cNvSpPr>
          <p:nvPr>
            <p:ph type="sldImg"/>
          </p:nvPr>
        </p:nvSpPr>
        <p:spPr>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Valencia.-Aguadoras en Viveros</a:t>
            </a: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49CD8E67-B958-45B1-8209-153DB0A63849}" type="slidenum">
              <a:rPr lang="es-ES" altLang="es-ES" sz="1200">
                <a:solidFill>
                  <a:prstClr val="black"/>
                </a:solidFill>
              </a:rPr>
              <a:pPr eaLnBrk="1" hangingPunct="1"/>
              <a:t>97</a:t>
            </a:fld>
            <a:endParaRPr lang="es-ES" altLang="es-ES" sz="1200" dirty="0">
              <a:solidFill>
                <a:prstClr val="black"/>
              </a:solidFill>
            </a:endParaRPr>
          </a:p>
        </p:txBody>
      </p:sp>
      <p:sp>
        <p:nvSpPr>
          <p:cNvPr id="215043" name="Rectangle 2"/>
          <p:cNvSpPr>
            <a:spLocks noGrp="1" noRot="1" noChangeAspect="1" noChangeArrowheads="1" noTextEdit="1"/>
          </p:cNvSpPr>
          <p:nvPr>
            <p:ph type="sldImg"/>
          </p:nvPr>
        </p:nvSpPr>
        <p:spPr>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Valencia.-Aguadoras</a:t>
            </a: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06893BA5-32D4-4CFE-AAE8-E958C2ECEA9A}" type="slidenum">
              <a:rPr lang="es-ES" altLang="es-ES" sz="1200">
                <a:solidFill>
                  <a:prstClr val="black"/>
                </a:solidFill>
              </a:rPr>
              <a:pPr eaLnBrk="1" hangingPunct="1"/>
              <a:t>98</a:t>
            </a:fld>
            <a:endParaRPr lang="es-ES" altLang="es-ES" sz="1200" dirty="0">
              <a:solidFill>
                <a:prstClr val="black"/>
              </a:solidFill>
            </a:endParaRPr>
          </a:p>
        </p:txBody>
      </p:sp>
      <p:sp>
        <p:nvSpPr>
          <p:cNvPr id="216067" name="Rectangle 2"/>
          <p:cNvSpPr>
            <a:spLocks noGrp="1" noRot="1" noChangeAspect="1" noChangeArrowheads="1" noTextEdit="1"/>
          </p:cNvSpPr>
          <p:nvPr>
            <p:ph type="sldImg"/>
          </p:nvPr>
        </p:nvSpPr>
        <p:spPr>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Valencia.-Estatuas en los Viveros</a:t>
            </a: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07DE3191-13B4-41E4-9E21-33B635715876}" type="slidenum">
              <a:rPr lang="es-ES" altLang="es-ES" sz="1200">
                <a:solidFill>
                  <a:prstClr val="black"/>
                </a:solidFill>
              </a:rPr>
              <a:pPr eaLnBrk="1" hangingPunct="1"/>
              <a:t>99</a:t>
            </a:fld>
            <a:endParaRPr lang="es-ES" altLang="es-ES" sz="1200" dirty="0">
              <a:solidFill>
                <a:prstClr val="black"/>
              </a:solidFill>
            </a:endParaRPr>
          </a:p>
        </p:txBody>
      </p:sp>
      <p:sp>
        <p:nvSpPr>
          <p:cNvPr id="217091" name="Rectangle 2"/>
          <p:cNvSpPr>
            <a:spLocks noGrp="1" noRot="1" noChangeAspect="1" noChangeArrowheads="1" noTextEdit="1"/>
          </p:cNvSpPr>
          <p:nvPr>
            <p:ph type="sldImg"/>
          </p:nvPr>
        </p:nvSpPr>
        <p:spPr>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Valencia.-Estatuas</a:t>
            </a: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55442F8F-CF2D-47DD-A568-B9829F58C2F3}" type="slidenum">
              <a:rPr lang="es-ES" altLang="es-ES" sz="1200">
                <a:solidFill>
                  <a:prstClr val="black"/>
                </a:solidFill>
              </a:rPr>
              <a:pPr eaLnBrk="1" hangingPunct="1"/>
              <a:t>100</a:t>
            </a:fld>
            <a:endParaRPr lang="es-ES" altLang="es-ES" sz="1200" dirty="0">
              <a:solidFill>
                <a:prstClr val="black"/>
              </a:solidFill>
            </a:endParaRPr>
          </a:p>
        </p:txBody>
      </p:sp>
      <p:sp>
        <p:nvSpPr>
          <p:cNvPr id="218115" name="Rectangle 2"/>
          <p:cNvSpPr>
            <a:spLocks noGrp="1" noRot="1" noChangeAspect="1" noChangeArrowheads="1" noTextEdit="1"/>
          </p:cNvSpPr>
          <p:nvPr>
            <p:ph type="sldImg"/>
          </p:nvPr>
        </p:nvSpPr>
        <p:spPr>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Valencia.-Vicente Querol</a:t>
            </a: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EEBCCC74-17B9-4289-A192-4132CB102150}" type="slidenum">
              <a:rPr lang="es-ES" altLang="es-ES" sz="1200">
                <a:solidFill>
                  <a:prstClr val="black"/>
                </a:solidFill>
              </a:rPr>
              <a:pPr eaLnBrk="1" hangingPunct="1"/>
              <a:t>101</a:t>
            </a:fld>
            <a:endParaRPr lang="es-ES" altLang="es-ES" sz="1200" dirty="0">
              <a:solidFill>
                <a:prstClr val="black"/>
              </a:solidFill>
            </a:endParaRPr>
          </a:p>
        </p:txBody>
      </p:sp>
      <p:sp>
        <p:nvSpPr>
          <p:cNvPr id="219139" name="Rectangle 2"/>
          <p:cNvSpPr>
            <a:spLocks noGrp="1" noRot="1" noChangeAspect="1" noChangeArrowheads="1" noTextEdit="1"/>
          </p:cNvSpPr>
          <p:nvPr>
            <p:ph type="sldImg"/>
          </p:nvPr>
        </p:nvSpPr>
        <p:spPr>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Valencia.-Viveros</a:t>
            </a: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BA8A6474-1DC7-4264-98C1-C3207C00C70B}" type="slidenum">
              <a:rPr lang="es-ES" altLang="es-ES" sz="1200">
                <a:solidFill>
                  <a:prstClr val="black"/>
                </a:solidFill>
              </a:rPr>
              <a:pPr eaLnBrk="1" hangingPunct="1"/>
              <a:t>102</a:t>
            </a:fld>
            <a:endParaRPr lang="es-ES" altLang="es-ES" sz="1200" dirty="0">
              <a:solidFill>
                <a:prstClr val="black"/>
              </a:solidFill>
            </a:endParaRPr>
          </a:p>
        </p:txBody>
      </p:sp>
      <p:sp>
        <p:nvSpPr>
          <p:cNvPr id="220163" name="Rectangle 2"/>
          <p:cNvSpPr>
            <a:spLocks noGrp="1" noRot="1" noChangeAspect="1" noChangeArrowheads="1" noTextEdit="1"/>
          </p:cNvSpPr>
          <p:nvPr>
            <p:ph type="sldImg"/>
          </p:nvPr>
        </p:nvSpPr>
        <p:spPr>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Valencia.-Pajarera en Viveros</a:t>
            </a: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4E7CE667-EA2B-4FD1-8850-D28260AB72F2}" type="slidenum">
              <a:rPr lang="es-ES" altLang="es-ES" sz="1200">
                <a:solidFill>
                  <a:prstClr val="black"/>
                </a:solidFill>
              </a:rPr>
              <a:pPr eaLnBrk="1" hangingPunct="1"/>
              <a:t>103</a:t>
            </a:fld>
            <a:endParaRPr lang="es-ES" altLang="es-ES" sz="1200" dirty="0">
              <a:solidFill>
                <a:prstClr val="black"/>
              </a:solidFill>
            </a:endParaRPr>
          </a:p>
        </p:txBody>
      </p:sp>
      <p:sp>
        <p:nvSpPr>
          <p:cNvPr id="221187" name="Rectangle 2"/>
          <p:cNvSpPr>
            <a:spLocks noGrp="1" noRot="1" noChangeAspect="1" noChangeArrowheads="1" noTextEdit="1"/>
          </p:cNvSpPr>
          <p:nvPr>
            <p:ph type="sldImg"/>
          </p:nvPr>
        </p:nvSpPr>
        <p:spPr>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Valencia.-Viveros</a:t>
            </a: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5E69028A-6A95-4A9E-BEEC-875AE475A602}" type="slidenum">
              <a:rPr lang="es-ES" altLang="es-ES" sz="1200">
                <a:solidFill>
                  <a:prstClr val="black"/>
                </a:solidFill>
              </a:rPr>
              <a:pPr eaLnBrk="1" hangingPunct="1"/>
              <a:t>104</a:t>
            </a:fld>
            <a:endParaRPr lang="es-ES" altLang="es-ES" sz="1200" dirty="0">
              <a:solidFill>
                <a:prstClr val="black"/>
              </a:solidFill>
            </a:endParaRPr>
          </a:p>
        </p:txBody>
      </p:sp>
      <p:sp>
        <p:nvSpPr>
          <p:cNvPr id="222211" name="Rectangle 2"/>
          <p:cNvSpPr>
            <a:spLocks noGrp="1" noRot="1" noChangeAspect="1" noChangeArrowheads="1" noTextEdit="1"/>
          </p:cNvSpPr>
          <p:nvPr>
            <p:ph type="sldImg"/>
          </p:nvPr>
        </p:nvSpPr>
        <p:spPr>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Valencia.-Viveros</a:t>
            </a: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CFDC7275-9004-4CE6-A352-AB29D05A14B4}" type="slidenum">
              <a:rPr lang="es-ES" altLang="es-ES" sz="1200">
                <a:solidFill>
                  <a:prstClr val="black"/>
                </a:solidFill>
              </a:rPr>
              <a:pPr eaLnBrk="1" hangingPunct="1"/>
              <a:t>105</a:t>
            </a:fld>
            <a:endParaRPr lang="es-ES" altLang="es-ES" sz="1200" dirty="0">
              <a:solidFill>
                <a:prstClr val="black"/>
              </a:solidFill>
            </a:endParaRPr>
          </a:p>
        </p:txBody>
      </p:sp>
      <p:sp>
        <p:nvSpPr>
          <p:cNvPr id="223235" name="Rectangle 2"/>
          <p:cNvSpPr>
            <a:spLocks noGrp="1" noRot="1" noChangeAspect="1" noChangeArrowheads="1" noTextEdit="1"/>
          </p:cNvSpPr>
          <p:nvPr>
            <p:ph type="sldImg"/>
          </p:nvPr>
        </p:nvSpPr>
        <p:spPr>
          <a:ln/>
        </p:spPr>
      </p:sp>
      <p:sp>
        <p:nvSpPr>
          <p:cNvPr id="223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Valencia.-Viveros</a:t>
            </a: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238E110B-EDB3-4FD2-9D5C-E3560F71CCCA}" type="slidenum">
              <a:rPr lang="es-ES" altLang="es-ES" sz="1200">
                <a:solidFill>
                  <a:prstClr val="black"/>
                </a:solidFill>
              </a:rPr>
              <a:pPr eaLnBrk="1" hangingPunct="1"/>
              <a:t>106</a:t>
            </a:fld>
            <a:endParaRPr lang="es-ES" altLang="es-ES" sz="1200" dirty="0">
              <a:solidFill>
                <a:prstClr val="black"/>
              </a:solidFill>
            </a:endParaRPr>
          </a:p>
        </p:txBody>
      </p:sp>
      <p:sp>
        <p:nvSpPr>
          <p:cNvPr id="224259" name="Rectangle 2"/>
          <p:cNvSpPr>
            <a:spLocks noGrp="1" noRot="1" noChangeAspect="1" noChangeArrowheads="1" noTextEdit="1"/>
          </p:cNvSpPr>
          <p:nvPr>
            <p:ph type="sldImg"/>
          </p:nvPr>
        </p:nvSpPr>
        <p:spPr>
          <a:ln/>
        </p:spPr>
      </p:sp>
      <p:sp>
        <p:nvSpPr>
          <p:cNvPr id="224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Valencia.-Viveros</a:t>
            </a: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63038C37-DB0F-4E55-80D0-DE2DD2085D4E}" type="slidenum">
              <a:rPr lang="es-ES" altLang="es-ES" sz="1200">
                <a:solidFill>
                  <a:prstClr val="black"/>
                </a:solidFill>
              </a:rPr>
              <a:pPr eaLnBrk="1" hangingPunct="1"/>
              <a:t>107</a:t>
            </a:fld>
            <a:endParaRPr lang="es-ES" altLang="es-ES" sz="1200" dirty="0">
              <a:solidFill>
                <a:prstClr val="black"/>
              </a:solidFill>
            </a:endParaRPr>
          </a:p>
        </p:txBody>
      </p:sp>
      <p:sp>
        <p:nvSpPr>
          <p:cNvPr id="225283" name="Rectangle 2"/>
          <p:cNvSpPr>
            <a:spLocks noGrp="1" noRot="1" noChangeAspect="1" noChangeArrowheads="1" noTextEdit="1"/>
          </p:cNvSpPr>
          <p:nvPr>
            <p:ph type="sldImg"/>
          </p:nvPr>
        </p:nvSpPr>
        <p:spPr>
          <a:ln/>
        </p:spPr>
      </p:sp>
      <p:sp>
        <p:nvSpPr>
          <p:cNvPr id="225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Valencia.-Viveros</a:t>
            </a: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35DFF8EC-5E22-41AF-8F1E-7299392132E9}" type="slidenum">
              <a:rPr lang="es-ES" altLang="es-ES" sz="1200">
                <a:solidFill>
                  <a:prstClr val="black"/>
                </a:solidFill>
              </a:rPr>
              <a:pPr eaLnBrk="1" hangingPunct="1"/>
              <a:t>108</a:t>
            </a:fld>
            <a:endParaRPr lang="es-ES" altLang="es-ES" sz="1200" dirty="0">
              <a:solidFill>
                <a:prstClr val="black"/>
              </a:solidFill>
            </a:endParaRPr>
          </a:p>
        </p:txBody>
      </p:sp>
      <p:sp>
        <p:nvSpPr>
          <p:cNvPr id="226307" name="Rectangle 2"/>
          <p:cNvSpPr>
            <a:spLocks noGrp="1" noRot="1" noChangeAspect="1" noChangeArrowheads="1" noTextEdit="1"/>
          </p:cNvSpPr>
          <p:nvPr>
            <p:ph type="sldImg"/>
          </p:nvPr>
        </p:nvSpPr>
        <p:spPr>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Valencia.-Bruma boreal</a:t>
            </a: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BEB5C6D7-62ED-485A-9330-B8A34924F5F2}" type="slidenum">
              <a:rPr lang="es-ES" altLang="es-ES" sz="1200">
                <a:solidFill>
                  <a:prstClr val="black"/>
                </a:solidFill>
              </a:rPr>
              <a:pPr eaLnBrk="1" hangingPunct="1"/>
              <a:t>109</a:t>
            </a:fld>
            <a:endParaRPr lang="es-ES" altLang="es-ES" sz="1200" dirty="0">
              <a:solidFill>
                <a:prstClr val="black"/>
              </a:solidFill>
            </a:endParaRPr>
          </a:p>
        </p:txBody>
      </p:sp>
      <p:sp>
        <p:nvSpPr>
          <p:cNvPr id="227331" name="Rectangle 2"/>
          <p:cNvSpPr>
            <a:spLocks noGrp="1" noRot="1" noChangeAspect="1" noChangeArrowheads="1" noTextEdit="1"/>
          </p:cNvSpPr>
          <p:nvPr>
            <p:ph type="sldImg"/>
          </p:nvPr>
        </p:nvSpPr>
        <p:spPr>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Valencia.-Bruma boreal</a:t>
            </a: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7B1F2EFA-EE0A-413A-80E7-DB39FDE1ABB4}" type="slidenum">
              <a:rPr lang="es-ES" altLang="es-ES" sz="1200">
                <a:solidFill>
                  <a:prstClr val="black"/>
                </a:solidFill>
              </a:rPr>
              <a:pPr eaLnBrk="1" hangingPunct="1"/>
              <a:t>110</a:t>
            </a:fld>
            <a:endParaRPr lang="es-ES" altLang="es-ES" sz="1200" dirty="0">
              <a:solidFill>
                <a:prstClr val="black"/>
              </a:solidFill>
            </a:endParaRPr>
          </a:p>
        </p:txBody>
      </p:sp>
      <p:sp>
        <p:nvSpPr>
          <p:cNvPr id="228355" name="Rectangle 2"/>
          <p:cNvSpPr>
            <a:spLocks noGrp="1" noRot="1" noChangeAspect="1" noChangeArrowheads="1" noTextEdit="1"/>
          </p:cNvSpPr>
          <p:nvPr>
            <p:ph type="sldImg"/>
          </p:nvPr>
        </p:nvSpPr>
        <p:spPr>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Valencia.-Bruma boreal</a:t>
            </a: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BFAD505D-91C5-4581-AAF0-13CA986CBA1D}" type="slidenum">
              <a:rPr lang="es-ES" altLang="es-ES" sz="1200">
                <a:solidFill>
                  <a:prstClr val="black"/>
                </a:solidFill>
              </a:rPr>
              <a:pPr eaLnBrk="1" hangingPunct="1"/>
              <a:t>111</a:t>
            </a:fld>
            <a:endParaRPr lang="es-ES" altLang="es-ES" sz="1200" dirty="0">
              <a:solidFill>
                <a:prstClr val="black"/>
              </a:solidFill>
            </a:endParaRPr>
          </a:p>
        </p:txBody>
      </p:sp>
      <p:sp>
        <p:nvSpPr>
          <p:cNvPr id="229379" name="Rectangle 2"/>
          <p:cNvSpPr>
            <a:spLocks noGrp="1" noRot="1" noChangeAspect="1" noChangeArrowheads="1" noTextEdit="1"/>
          </p:cNvSpPr>
          <p:nvPr>
            <p:ph type="sldImg"/>
          </p:nvPr>
        </p:nvSpPr>
        <p:spPr>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Valencia.-Reposo</a:t>
            </a: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F76D234E-24A0-4BEB-8AC7-362888030EDF}" type="slidenum">
              <a:rPr lang="es-ES" altLang="es-ES" sz="1200">
                <a:solidFill>
                  <a:prstClr val="black"/>
                </a:solidFill>
              </a:rPr>
              <a:pPr eaLnBrk="1" hangingPunct="1"/>
              <a:t>112</a:t>
            </a:fld>
            <a:endParaRPr lang="es-ES" altLang="es-ES" sz="1200" dirty="0">
              <a:solidFill>
                <a:prstClr val="black"/>
              </a:solidFill>
            </a:endParaRPr>
          </a:p>
        </p:txBody>
      </p:sp>
      <p:sp>
        <p:nvSpPr>
          <p:cNvPr id="230403" name="Rectangle 2"/>
          <p:cNvSpPr>
            <a:spLocks noGrp="1" noRot="1" noChangeAspect="1" noChangeArrowheads="1" noTextEdit="1"/>
          </p:cNvSpPr>
          <p:nvPr>
            <p:ph type="sldImg"/>
          </p:nvPr>
        </p:nvSpPr>
        <p:spPr>
          <a:ln/>
        </p:spPr>
      </p:sp>
      <p:sp>
        <p:nvSpPr>
          <p:cNvPr id="230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Valencia.-Reposo</a:t>
            </a: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6B2F5DFE-9B39-4AC6-A204-80FE553195A0}" type="slidenum">
              <a:rPr lang="es-ES" altLang="es-ES" sz="1200">
                <a:solidFill>
                  <a:prstClr val="black"/>
                </a:solidFill>
              </a:rPr>
              <a:pPr eaLnBrk="1" hangingPunct="1"/>
              <a:t>113</a:t>
            </a:fld>
            <a:endParaRPr lang="es-ES" altLang="es-ES" sz="1200" dirty="0">
              <a:solidFill>
                <a:prstClr val="black"/>
              </a:solidFill>
            </a:endParaRPr>
          </a:p>
        </p:txBody>
      </p:sp>
      <p:sp>
        <p:nvSpPr>
          <p:cNvPr id="231427" name="Rectangle 2"/>
          <p:cNvSpPr>
            <a:spLocks noGrp="1" noRot="1" noChangeAspect="1" noChangeArrowheads="1" noTextEdit="1"/>
          </p:cNvSpPr>
          <p:nvPr>
            <p:ph type="sldImg"/>
          </p:nvPr>
        </p:nvSpPr>
        <p:spPr>
          <a:ln/>
        </p:spPr>
      </p:sp>
      <p:sp>
        <p:nvSpPr>
          <p:cNvPr id="231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Valencia.-Escudo en Viveros</a:t>
            </a: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61726A55-EAF7-481D-AF1C-94A8B17E1F07}" type="slidenum">
              <a:rPr lang="es-ES" altLang="es-ES" sz="1200">
                <a:solidFill>
                  <a:prstClr val="black"/>
                </a:solidFill>
              </a:rPr>
              <a:pPr eaLnBrk="1" hangingPunct="1"/>
              <a:t>114</a:t>
            </a:fld>
            <a:endParaRPr lang="es-ES" altLang="es-ES" sz="1200" dirty="0">
              <a:solidFill>
                <a:prstClr val="black"/>
              </a:solidFill>
            </a:endParaRPr>
          </a:p>
        </p:txBody>
      </p:sp>
      <p:sp>
        <p:nvSpPr>
          <p:cNvPr id="232451" name="Rectangle 2"/>
          <p:cNvSpPr>
            <a:spLocks noGrp="1" noRot="1" noChangeAspect="1" noChangeArrowheads="1" noTextEdit="1"/>
          </p:cNvSpPr>
          <p:nvPr>
            <p:ph type="sldImg"/>
          </p:nvPr>
        </p:nvSpPr>
        <p:spPr>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Valencia.-Esculturas en Viveros</a:t>
            </a: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D8449F09-FEB7-4A98-9686-640112F07C23}" type="slidenum">
              <a:rPr lang="es-ES" altLang="es-ES" sz="1200">
                <a:solidFill>
                  <a:prstClr val="black"/>
                </a:solidFill>
              </a:rPr>
              <a:pPr eaLnBrk="1" hangingPunct="1"/>
              <a:t>115</a:t>
            </a:fld>
            <a:endParaRPr lang="es-ES" altLang="es-ES" sz="1200" dirty="0">
              <a:solidFill>
                <a:prstClr val="black"/>
              </a:solidFill>
            </a:endParaRPr>
          </a:p>
        </p:txBody>
      </p:sp>
      <p:sp>
        <p:nvSpPr>
          <p:cNvPr id="233475" name="Rectangle 2"/>
          <p:cNvSpPr>
            <a:spLocks noGrp="1" noRot="1" noChangeAspect="1" noChangeArrowheads="1" noTextEdit="1"/>
          </p:cNvSpPr>
          <p:nvPr>
            <p:ph type="sldImg"/>
          </p:nvPr>
        </p:nvSpPr>
        <p:spPr>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Valencia.-Esculturas en Viveros</a:t>
            </a: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73C44005-C098-4FC3-838F-2928343AE599}" type="slidenum">
              <a:rPr lang="es-ES" altLang="es-ES" sz="1200">
                <a:solidFill>
                  <a:prstClr val="black"/>
                </a:solidFill>
              </a:rPr>
              <a:pPr eaLnBrk="1" hangingPunct="1"/>
              <a:t>116</a:t>
            </a:fld>
            <a:endParaRPr lang="es-ES" altLang="es-ES" sz="1200" dirty="0">
              <a:solidFill>
                <a:prstClr val="black"/>
              </a:solidFill>
            </a:endParaRPr>
          </a:p>
        </p:txBody>
      </p:sp>
      <p:sp>
        <p:nvSpPr>
          <p:cNvPr id="234499" name="Rectangle 2"/>
          <p:cNvSpPr>
            <a:spLocks noGrp="1" noRot="1" noChangeAspect="1" noChangeArrowheads="1" noTextEdit="1"/>
          </p:cNvSpPr>
          <p:nvPr>
            <p:ph type="sldImg"/>
          </p:nvPr>
        </p:nvSpPr>
        <p:spPr>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Valencia.-Esculturas</a:t>
            </a: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0F4BBBD7-E919-49DF-B821-009C713A9C95}" type="slidenum">
              <a:rPr lang="es-ES" altLang="es-ES" sz="1200">
                <a:solidFill>
                  <a:prstClr val="black"/>
                </a:solidFill>
              </a:rPr>
              <a:pPr eaLnBrk="1" hangingPunct="1"/>
              <a:t>117</a:t>
            </a:fld>
            <a:endParaRPr lang="es-ES" altLang="es-ES" sz="1200" dirty="0">
              <a:solidFill>
                <a:prstClr val="black"/>
              </a:solidFill>
            </a:endParaRPr>
          </a:p>
        </p:txBody>
      </p:sp>
      <p:sp>
        <p:nvSpPr>
          <p:cNvPr id="235523" name="Rectangle 2"/>
          <p:cNvSpPr>
            <a:spLocks noGrp="1" noRot="1" noChangeAspect="1" noChangeArrowheads="1" noTextEdit="1"/>
          </p:cNvSpPr>
          <p:nvPr>
            <p:ph type="sldImg"/>
          </p:nvPr>
        </p:nvSpPr>
        <p:spPr>
          <a:ln/>
        </p:spPr>
      </p:sp>
      <p:sp>
        <p:nvSpPr>
          <p:cNvPr id="235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Valencia.-Viveros</a:t>
            </a: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73F7C34D-B5E7-4611-95A7-E957C563CDCA}" type="slidenum">
              <a:rPr lang="es-ES" altLang="es-ES" sz="1200">
                <a:solidFill>
                  <a:prstClr val="black"/>
                </a:solidFill>
              </a:rPr>
              <a:pPr eaLnBrk="1" hangingPunct="1"/>
              <a:t>118</a:t>
            </a:fld>
            <a:endParaRPr lang="es-ES" altLang="es-ES" sz="1200" dirty="0">
              <a:solidFill>
                <a:prstClr val="black"/>
              </a:solidFill>
            </a:endParaRPr>
          </a:p>
        </p:txBody>
      </p:sp>
      <p:sp>
        <p:nvSpPr>
          <p:cNvPr id="236547" name="Rectangle 2"/>
          <p:cNvSpPr>
            <a:spLocks noGrp="1" noRot="1" noChangeAspect="1" noChangeArrowheads="1" noTextEdit="1"/>
          </p:cNvSpPr>
          <p:nvPr>
            <p:ph type="sldImg"/>
          </p:nvPr>
        </p:nvSpPr>
        <p:spPr>
          <a:ln/>
        </p:spPr>
      </p:sp>
      <p:sp>
        <p:nvSpPr>
          <p:cNvPr id="236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Valencia.-Estatua en Viveros</a:t>
            </a: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802A8BB2-6501-44DC-AC59-99ECE686C86C}" type="slidenum">
              <a:rPr lang="es-ES" altLang="es-ES" sz="1200">
                <a:solidFill>
                  <a:prstClr val="black"/>
                </a:solidFill>
              </a:rPr>
              <a:pPr eaLnBrk="1" hangingPunct="1"/>
              <a:t>119</a:t>
            </a:fld>
            <a:endParaRPr lang="es-ES" altLang="es-ES" sz="1200" dirty="0">
              <a:solidFill>
                <a:prstClr val="black"/>
              </a:solidFill>
            </a:endParaRPr>
          </a:p>
        </p:txBody>
      </p:sp>
      <p:sp>
        <p:nvSpPr>
          <p:cNvPr id="237571" name="Rectangle 2"/>
          <p:cNvSpPr>
            <a:spLocks noGrp="1" noRot="1" noChangeAspect="1" noChangeArrowheads="1" noTextEdit="1"/>
          </p:cNvSpPr>
          <p:nvPr>
            <p:ph type="sldImg"/>
          </p:nvPr>
        </p:nvSpPr>
        <p:spPr>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Valencia.-Estatuas en Vivero</a:t>
            </a: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98B55EAB-6FD9-40E7-9C7F-27D9931C5BC9}" type="slidenum">
              <a:rPr lang="es-ES" altLang="es-ES" sz="1200">
                <a:solidFill>
                  <a:prstClr val="black"/>
                </a:solidFill>
              </a:rPr>
              <a:pPr eaLnBrk="1" hangingPunct="1"/>
              <a:t>120</a:t>
            </a:fld>
            <a:endParaRPr lang="es-ES" altLang="es-ES" sz="1200" dirty="0">
              <a:solidFill>
                <a:prstClr val="black"/>
              </a:solidFill>
            </a:endParaRPr>
          </a:p>
        </p:txBody>
      </p:sp>
      <p:sp>
        <p:nvSpPr>
          <p:cNvPr id="238595" name="Rectangle 2"/>
          <p:cNvSpPr>
            <a:spLocks noGrp="1" noRot="1" noChangeAspect="1" noChangeArrowheads="1" noTextEdit="1"/>
          </p:cNvSpPr>
          <p:nvPr>
            <p:ph type="sldImg"/>
          </p:nvPr>
        </p:nvSpPr>
        <p:spPr>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Valencia .-Estatua en Reposo</a:t>
            </a: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2FD11BCA-4CE8-433A-ADA5-883887B0C025}" type="slidenum">
              <a:rPr lang="es-ES" altLang="es-ES" sz="1200">
                <a:solidFill>
                  <a:prstClr val="black"/>
                </a:solidFill>
              </a:rPr>
              <a:pPr eaLnBrk="1" hangingPunct="1"/>
              <a:t>121</a:t>
            </a:fld>
            <a:endParaRPr lang="es-ES" altLang="es-ES" sz="1200" dirty="0">
              <a:solidFill>
                <a:prstClr val="black"/>
              </a:solidFill>
            </a:endParaRPr>
          </a:p>
        </p:txBody>
      </p:sp>
      <p:sp>
        <p:nvSpPr>
          <p:cNvPr id="239619" name="Rectangle 2"/>
          <p:cNvSpPr>
            <a:spLocks noGrp="1" noRot="1" noChangeAspect="1" noChangeArrowheads="1" noTextEdit="1"/>
          </p:cNvSpPr>
          <p:nvPr>
            <p:ph type="sldImg"/>
          </p:nvPr>
        </p:nvSpPr>
        <p:spPr>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Valencia.-Fuente en Viveros</a:t>
            </a: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56193E56-08C4-4F3B-B2D5-818F2A436A8A}" type="slidenum">
              <a:rPr lang="es-ES" altLang="es-ES" sz="1200">
                <a:solidFill>
                  <a:prstClr val="black"/>
                </a:solidFill>
              </a:rPr>
              <a:pPr eaLnBrk="1" hangingPunct="1"/>
              <a:t>122</a:t>
            </a:fld>
            <a:endParaRPr lang="es-ES" altLang="es-ES" sz="1200" dirty="0">
              <a:solidFill>
                <a:prstClr val="black"/>
              </a:solidFill>
            </a:endParaRPr>
          </a:p>
        </p:txBody>
      </p:sp>
      <p:sp>
        <p:nvSpPr>
          <p:cNvPr id="240643" name="Rectangle 2"/>
          <p:cNvSpPr>
            <a:spLocks noGrp="1" noRot="1" noChangeAspect="1" noChangeArrowheads="1" noTextEdit="1"/>
          </p:cNvSpPr>
          <p:nvPr>
            <p:ph type="sldImg"/>
          </p:nvPr>
        </p:nvSpPr>
        <p:spPr>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Valencia.-Fuente en Viveros</a:t>
            </a: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FFB09B3D-DA69-4088-920B-FA9ACAB21527}" type="slidenum">
              <a:rPr lang="es-ES" altLang="es-ES" sz="1200">
                <a:solidFill>
                  <a:prstClr val="black"/>
                </a:solidFill>
              </a:rPr>
              <a:pPr eaLnBrk="1" hangingPunct="1"/>
              <a:t>123</a:t>
            </a:fld>
            <a:endParaRPr lang="es-ES" altLang="es-ES" sz="1200" dirty="0">
              <a:solidFill>
                <a:prstClr val="black"/>
              </a:solidFill>
            </a:endParaRPr>
          </a:p>
        </p:txBody>
      </p:sp>
      <p:sp>
        <p:nvSpPr>
          <p:cNvPr id="241667" name="Rectangle 2"/>
          <p:cNvSpPr>
            <a:spLocks noGrp="1" noRot="1" noChangeAspect="1" noChangeArrowheads="1" noTextEdit="1"/>
          </p:cNvSpPr>
          <p:nvPr>
            <p:ph type="sldImg"/>
          </p:nvPr>
        </p:nvSpPr>
        <p:spPr>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Valencia.-Viveros</a:t>
            </a: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6F16B34E-AD26-42B9-BAE2-5EEE5787D5F8}" type="slidenum">
              <a:rPr lang="es-ES" altLang="es-ES" sz="1200">
                <a:solidFill>
                  <a:prstClr val="black"/>
                </a:solidFill>
              </a:rPr>
              <a:pPr eaLnBrk="1" hangingPunct="1"/>
              <a:t>124</a:t>
            </a:fld>
            <a:endParaRPr lang="es-ES" altLang="es-ES" sz="1200" dirty="0">
              <a:solidFill>
                <a:prstClr val="black"/>
              </a:solidFill>
            </a:endParaRPr>
          </a:p>
        </p:txBody>
      </p:sp>
      <p:sp>
        <p:nvSpPr>
          <p:cNvPr id="242691" name="Rectangle 2"/>
          <p:cNvSpPr>
            <a:spLocks noGrp="1" noRot="1" noChangeAspect="1" noChangeArrowheads="1" noTextEdit="1"/>
          </p:cNvSpPr>
          <p:nvPr>
            <p:ph type="sldImg"/>
          </p:nvPr>
        </p:nvSpPr>
        <p:spPr>
          <a:ln/>
        </p:spPr>
      </p:sp>
      <p:sp>
        <p:nvSpPr>
          <p:cNvPr id="242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Valencia.-Viveros</a:t>
            </a: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DA4C3C44-87AB-4563-BE7F-7679D1BA274B}" type="slidenum">
              <a:rPr lang="es-ES" altLang="es-ES" sz="1200">
                <a:solidFill>
                  <a:prstClr val="black"/>
                </a:solidFill>
              </a:rPr>
              <a:pPr eaLnBrk="1" hangingPunct="1"/>
              <a:t>125</a:t>
            </a:fld>
            <a:endParaRPr lang="es-ES" altLang="es-ES" sz="1200" dirty="0">
              <a:solidFill>
                <a:prstClr val="black"/>
              </a:solidFill>
            </a:endParaRPr>
          </a:p>
        </p:txBody>
      </p:sp>
      <p:sp>
        <p:nvSpPr>
          <p:cNvPr id="243715" name="Rectangle 2"/>
          <p:cNvSpPr>
            <a:spLocks noGrp="1" noRot="1" noChangeAspect="1" noChangeArrowheads="1" noTextEdit="1"/>
          </p:cNvSpPr>
          <p:nvPr>
            <p:ph type="sldImg"/>
          </p:nvPr>
        </p:nvSpPr>
        <p:spPr>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Valencia a Paco Domingo en Viveros</a:t>
            </a: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F957688C-A35B-4059-9D41-AD6F190269F5}" type="slidenum">
              <a:rPr lang="es-ES" altLang="es-ES" sz="1200">
                <a:solidFill>
                  <a:prstClr val="black"/>
                </a:solidFill>
              </a:rPr>
              <a:pPr eaLnBrk="1" hangingPunct="1"/>
              <a:t>126</a:t>
            </a:fld>
            <a:endParaRPr lang="es-ES" altLang="es-ES" sz="1200" dirty="0">
              <a:solidFill>
                <a:prstClr val="black"/>
              </a:solidFill>
            </a:endParaRPr>
          </a:p>
        </p:txBody>
      </p:sp>
      <p:sp>
        <p:nvSpPr>
          <p:cNvPr id="244739" name="Rectangle 2"/>
          <p:cNvSpPr>
            <a:spLocks noGrp="1" noRot="1" noChangeAspect="1" noChangeArrowheads="1" noTextEdit="1"/>
          </p:cNvSpPr>
          <p:nvPr>
            <p:ph type="sldImg"/>
          </p:nvPr>
        </p:nvSpPr>
        <p:spPr>
          <a:ln/>
        </p:spPr>
      </p:sp>
      <p:sp>
        <p:nvSpPr>
          <p:cNvPr id="244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Valencia.-Pajarera</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3/11/2018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33.jpeg"/></Relationships>
</file>

<file path=ppt/slides/_rels/slide3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hyperlink" Target="http://upload.wikimedia.org/wikipedia/commons/b/bb/Parc_de_la_Cap%C3%A7alera_1_(Val%C3%A8ncia).jpg" TargetMode="External"/><Relationship Id="rId2" Type="http://schemas.openxmlformats.org/officeDocument/2006/relationships/notesSlide" Target="../notesSlides/notesSlide49.xml"/><Relationship Id="rId1" Type="http://schemas.openxmlformats.org/officeDocument/2006/relationships/slideLayout" Target="../slideLayouts/slideLayout7.xml"/><Relationship Id="rId4" Type="http://schemas.openxmlformats.org/officeDocument/2006/relationships/image" Target="../media/image55.jpeg"/></Relationships>
</file>

<file path=ppt/slides/_rels/slide63.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hyperlink" Target="http://upload.wikimedia.org/wikipedia/commons/e/e2/Jardin_Monforte2_.jpg" TargetMode="External"/><Relationship Id="rId2" Type="http://schemas.openxmlformats.org/officeDocument/2006/relationships/notesSlide" Target="../notesSlides/notesSlide64.xml"/><Relationship Id="rId1" Type="http://schemas.openxmlformats.org/officeDocument/2006/relationships/slideLayout" Target="../slideLayouts/slideLayout7.xml"/><Relationship Id="rId4" Type="http://schemas.openxmlformats.org/officeDocument/2006/relationships/image" Target="../media/image70.jpeg"/></Relationships>
</file>

<file path=ppt/slides/_rels/slide80.xml.rels><?xml version="1.0" encoding="UTF-8" standalone="yes"?>
<Relationships xmlns="http://schemas.openxmlformats.org/package/2006/relationships"><Relationship Id="rId3" Type="http://schemas.openxmlformats.org/officeDocument/2006/relationships/hyperlink" Target="http://upload.wikimedia.org/wikipedia/commons/5/5c/Jardin_Monforte7_.jpg" TargetMode="External"/><Relationship Id="rId2" Type="http://schemas.openxmlformats.org/officeDocument/2006/relationships/notesSlide" Target="../notesSlides/notesSlide65.xml"/><Relationship Id="rId1" Type="http://schemas.openxmlformats.org/officeDocument/2006/relationships/slideLayout" Target="../slideLayouts/slideLayout7.xml"/><Relationship Id="rId4" Type="http://schemas.openxmlformats.org/officeDocument/2006/relationships/image" Target="../media/image71.jpeg"/></Relationships>
</file>

<file path=ppt/slides/_rels/slide81.xml.rels><?xml version="1.0" encoding="UTF-8" standalone="yes"?>
<Relationships xmlns="http://schemas.openxmlformats.org/package/2006/relationships"><Relationship Id="rId3" Type="http://schemas.openxmlformats.org/officeDocument/2006/relationships/hyperlink" Target="http://upload.wikimedia.org/wikipedia/commons/f/fc/Jardin_Monforte1_.jpg" TargetMode="External"/><Relationship Id="rId2" Type="http://schemas.openxmlformats.org/officeDocument/2006/relationships/notesSlide" Target="../notesSlides/notesSlide66.xml"/><Relationship Id="rId1" Type="http://schemas.openxmlformats.org/officeDocument/2006/relationships/slideLayout" Target="../slideLayouts/slideLayout7.xml"/><Relationship Id="rId4" Type="http://schemas.openxmlformats.org/officeDocument/2006/relationships/image" Target="../media/image72.jpeg"/></Relationships>
</file>

<file path=ppt/slides/_rels/slide82.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1.xml"/><Relationship Id="rId1" Type="http://schemas.openxmlformats.org/officeDocument/2006/relationships/slideLayout" Target="../slideLayouts/slideLayout7.xml"/><Relationship Id="rId5" Type="http://schemas.openxmlformats.org/officeDocument/2006/relationships/image" Target="../media/image79.jpeg"/><Relationship Id="rId4" Type="http://schemas.openxmlformats.org/officeDocument/2006/relationships/image" Target="../media/image78.jpeg"/></Relationships>
</file>

<file path=ppt/slides/_rels/slide87.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484784"/>
            <a:ext cx="6351984" cy="1440160"/>
          </a:xfrm>
        </p:spPr>
        <p:txBody>
          <a:bodyPr>
            <a:noAutofit/>
          </a:bodyPr>
          <a:lstStyle/>
          <a:p>
            <a:r>
              <a:rPr lang="es-ES" sz="3200" dirty="0"/>
              <a:t>EUROPA.-LA VUELTA AL MUNDO EN 885 JARDINES.-ESPAÑA.-VALENCIA</a:t>
            </a:r>
          </a:p>
        </p:txBody>
      </p:sp>
      <p:sp>
        <p:nvSpPr>
          <p:cNvPr id="3" name="2 Subtítulo"/>
          <p:cNvSpPr>
            <a:spLocks noGrp="1"/>
          </p:cNvSpPr>
          <p:nvPr>
            <p:ph type="subTitle" idx="1"/>
          </p:nvPr>
        </p:nvSpPr>
        <p:spPr>
          <a:xfrm>
            <a:off x="2843808" y="4831723"/>
            <a:ext cx="5040560" cy="1371600"/>
          </a:xfrm>
        </p:spPr>
        <p:txBody>
          <a:bodyPr>
            <a:normAutofit/>
          </a:bodyPr>
          <a:lstStyle/>
          <a:p>
            <a:r>
              <a:rPr lang="es-ES" dirty="0"/>
              <a:t>Selección de textos y fotografías por</a:t>
            </a:r>
          </a:p>
          <a:p>
            <a:r>
              <a:rPr lang="es-ES" sz="2800" dirty="0"/>
              <a:t>JOSE ELIAS BONELLS</a:t>
            </a:r>
          </a:p>
          <a:p>
            <a:r>
              <a:rPr lang="es-ES" sz="2800" dirty="0"/>
              <a:t> </a:t>
            </a:r>
          </a:p>
        </p:txBody>
      </p:sp>
    </p:spTree>
    <p:extLst>
      <p:ext uri="{BB962C8B-B14F-4D97-AF65-F5344CB8AC3E}">
        <p14:creationId xmlns:p14="http://schemas.microsoft.com/office/powerpoint/2010/main" val="24691923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p:txBody>
          <a:bodyPr/>
          <a:lstStyle/>
          <a:p>
            <a:pPr eaLnBrk="1" hangingPunct="1"/>
            <a:r>
              <a:rPr lang="es-ES" altLang="es-ES" b="1" dirty="0"/>
              <a:t>Jardín de las Hespérides</a:t>
            </a:r>
          </a:p>
        </p:txBody>
      </p:sp>
      <p:sp>
        <p:nvSpPr>
          <p:cNvPr id="7171" name="2 Marcador de contenido"/>
          <p:cNvSpPr>
            <a:spLocks noGrp="1"/>
          </p:cNvSpPr>
          <p:nvPr>
            <p:ph sz="quarter" idx="1"/>
          </p:nvPr>
        </p:nvSpPr>
        <p:spPr/>
        <p:txBody>
          <a:bodyPr>
            <a:normAutofit lnSpcReduction="10000"/>
          </a:bodyPr>
          <a:lstStyle/>
          <a:p>
            <a:pPr eaLnBrk="1" hangingPunct="1"/>
            <a:r>
              <a:rPr lang="es-ES" altLang="es-ES" sz="2400" dirty="0"/>
              <a:t>Jardín que incluye una colección de cítricos compuesta por 50 variedades diferentes, acompañada por esculturas de la mitología griega y juegos de agua.</a:t>
            </a:r>
          </a:p>
          <a:p>
            <a:pPr eaLnBrk="1" hangingPunct="1"/>
            <a:r>
              <a:rPr lang="es-ES" altLang="es-ES" sz="2400" dirty="0"/>
              <a:t> Situado junto al Jardín Botánico de Valencia  , fue creado en el año 2000, y quiere simbolizar el mito del Jardín de las Hespérides, las ninfas que guardaban las manzanas de oro, en este caso el preciado objeto son las naranjas valencianas.</a:t>
            </a:r>
          </a:p>
          <a:p>
            <a:pPr eaLnBrk="1" hangingPunct="1"/>
            <a:r>
              <a:rPr lang="es-ES" altLang="es-ES" sz="2400" dirty="0"/>
              <a:t> Sus diseñadores fueron Maria Teresa Santamaría, Antonio Gallud, Miguel del Rey y Carlos Campos. </a:t>
            </a:r>
            <a:br>
              <a:rPr lang="es-ES" altLang="es-ES" dirty="0"/>
            </a:br>
            <a:endParaRPr lang="es-ES" altLang="es-ES" dirty="0"/>
          </a:p>
        </p:txBody>
      </p:sp>
    </p:spTree>
    <p:extLst>
      <p:ext uri="{BB962C8B-B14F-4D97-AF65-F5344CB8AC3E}">
        <p14:creationId xmlns:p14="http://schemas.microsoft.com/office/powerpoint/2010/main" val="14831944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2 Marcador de contenido"/>
          <p:cNvSpPr>
            <a:spLocks noGrp="1"/>
          </p:cNvSpPr>
          <p:nvPr>
            <p:ph sz="quarter" idx="1"/>
          </p:nvPr>
        </p:nvSpPr>
        <p:spPr>
          <a:xfrm>
            <a:off x="827088" y="908719"/>
            <a:ext cx="7273304" cy="5615905"/>
          </a:xfrm>
        </p:spPr>
        <p:txBody>
          <a:bodyPr>
            <a:normAutofit/>
          </a:bodyPr>
          <a:lstStyle/>
          <a:p>
            <a:pPr eaLnBrk="1" hangingPunct="1"/>
            <a:r>
              <a:rPr lang="es-ES" altLang="es-ES" sz="2400" dirty="0"/>
              <a:t>Encontramos tres estatuas en bronce obra del escultor húngaro Miklos Pàlfy, una de ellas representa a la diosa Venus (protectora de huertos y jardines) que preside una alberca, una figura representando a Hércules y la última una figura femenina que representa la Metamorfosis de la Ninfa en árbol. </a:t>
            </a:r>
            <a:br>
              <a:rPr lang="es-ES" altLang="es-ES" sz="2400" dirty="0"/>
            </a:br>
            <a:r>
              <a:rPr lang="es-ES" altLang="es-ES" sz="2400" dirty="0"/>
              <a:t>En la puerta de entrada encontramos la siguiente estrofa: "A través de las olas del mar profundo llegaron a la hermosa isla de los dioses, allí donde las Hespérides tienen su casa de oro"; mientras que en puerta de salida encontramos esta otra estrofa “</a:t>
            </a:r>
          </a:p>
        </p:txBody>
      </p:sp>
    </p:spTree>
    <p:extLst>
      <p:ext uri="{BB962C8B-B14F-4D97-AF65-F5344CB8AC3E}">
        <p14:creationId xmlns:p14="http://schemas.microsoft.com/office/powerpoint/2010/main" val="27592795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p:txBody>
          <a:bodyPr/>
          <a:lstStyle/>
          <a:p>
            <a:r>
              <a:rPr lang="es-ES" dirty="0"/>
              <a:t>Las manzanas de oro las guardaba un dragón inmortal que tenia cien cabezas y emita muchas y diversas voces con el vigilaban también las Hespérides". </a:t>
            </a:r>
            <a:br>
              <a:rPr lang="es-ES" dirty="0"/>
            </a:br>
            <a:br>
              <a:rPr lang="es-ES" dirty="0"/>
            </a:br>
            <a:endParaRPr lang="es-ES" dirty="0"/>
          </a:p>
        </p:txBody>
      </p:sp>
    </p:spTree>
    <p:extLst>
      <p:ext uri="{BB962C8B-B14F-4D97-AF65-F5344CB8AC3E}">
        <p14:creationId xmlns:p14="http://schemas.microsoft.com/office/powerpoint/2010/main" val="31182838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http://www.jdiezarnal.com/valenciajardinesdelashesperidesjardin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703674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http://www.jdiezarnal.com/valenciajardinesdelashesperidesjardin0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72163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http://www.jdiezarnal.com/valenciajardinesdelashesperidesjardin0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084615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http://www.jdiezarnal.com/valenciajardinesdelashesperidesjardin07.jpg"/>
          <p:cNvPicPr>
            <a:picLocks noChangeAspect="1" noChangeArrowheads="1"/>
          </p:cNvPicPr>
          <p:nvPr/>
        </p:nvPicPr>
        <p:blipFill rotWithShape="1">
          <a:blip r:embed="rId3">
            <a:extLst>
              <a:ext uri="{28A0092B-C50C-407E-A947-70E740481C1C}">
                <a14:useLocalDpi xmlns:a14="http://schemas.microsoft.com/office/drawing/2010/main" val="0"/>
              </a:ext>
            </a:extLst>
          </a:blip>
          <a:srcRect b="4510"/>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928882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3" descr="C:\Documents and Settings\JOSE ELIAS\Escritorio\SPAIN\El jardin de las Hesperide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975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834101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3" descr="C:\Documents and Settings\JOSE ELIAS\Escritorio\SPAIN\El Jardin de las Hesperides.-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0"/>
            <a:ext cx="9296400" cy="1005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737403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C:\Documents and Settings\JOSE ELIAS\Escritorio\SPAIN\El jardin de laS Hesperides.-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3400" y="0"/>
            <a:ext cx="4800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3" name="Picture 3" descr="C:\Documents and Settings\JOSE ELIAS\Escritorio\SPAIN\El jardin de las Hesperides.-4.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838700" cy="678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524347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1 Imagen" descr="Valencia.-Jardin de las Hesperides.-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7" name="2 Imagen" descr="Valencia.-Jardin de las Hesperides.-5.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86105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1 Imagen" descr="Valencia.-Jardin de las Hesperides.-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549789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1 Imagen" descr="Valencia.-Jardin de las Hesperides.-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696827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1 Imagen" descr="Valencia.-Jardin de las Hesperid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223498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1 Imagen" descr="Valencia.-Jardin de las Hesperides.-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127243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1 Título"/>
          <p:cNvSpPr>
            <a:spLocks noGrp="1"/>
          </p:cNvSpPr>
          <p:nvPr>
            <p:ph type="title"/>
          </p:nvPr>
        </p:nvSpPr>
        <p:spPr/>
        <p:txBody>
          <a:bodyPr/>
          <a:lstStyle/>
          <a:p>
            <a:pPr eaLnBrk="1" hangingPunct="1"/>
            <a:r>
              <a:rPr lang="es-ES" altLang="es-ES" dirty="0"/>
              <a:t>Parque Benicalap</a:t>
            </a:r>
          </a:p>
        </p:txBody>
      </p:sp>
      <p:sp>
        <p:nvSpPr>
          <p:cNvPr id="21507" name="2 Marcador de contenido"/>
          <p:cNvSpPr>
            <a:spLocks noGrp="1"/>
          </p:cNvSpPr>
          <p:nvPr>
            <p:ph sz="quarter" idx="1"/>
          </p:nvPr>
        </p:nvSpPr>
        <p:spPr/>
        <p:txBody>
          <a:bodyPr/>
          <a:lstStyle/>
          <a:p>
            <a:pPr eaLnBrk="1" hangingPunct="1"/>
            <a:r>
              <a:rPr lang="es-ES" altLang="es-ES" sz="2400" dirty="0"/>
              <a:t>El </a:t>
            </a:r>
            <a:r>
              <a:rPr lang="es-ES" altLang="es-ES" sz="2400" b="1" dirty="0"/>
              <a:t>parque de Benicalap</a:t>
            </a:r>
            <a:r>
              <a:rPr lang="es-ES" altLang="es-ES" sz="2400" dirty="0"/>
              <a:t> es un jardín público urbano situado en el barrio de Benicalap , al noroeste de la ciudad de Valencia.</a:t>
            </a:r>
          </a:p>
          <a:p>
            <a:pPr eaLnBrk="1" hangingPunct="1"/>
            <a:r>
              <a:rPr lang="es-ES" altLang="es-ES" sz="2400" dirty="0"/>
              <a:t>Los terrenos donde se ubica el parque pertenecían anteriormente al Ministerio de Agricultura , donde tenía una estación de horticultura dedicada a la investigación y experimentación.</a:t>
            </a:r>
          </a:p>
          <a:p>
            <a:pPr eaLnBrk="1" hangingPunct="1"/>
            <a:r>
              <a:rPr lang="es-ES" altLang="es-ES" sz="2400" dirty="0"/>
              <a:t>. El Ayuntamiento de Valencia adquirió los terrenos al año 1975 para la creación de un parque, pero no fue hasta 1981 cuando comenzó su construcción.</a:t>
            </a:r>
          </a:p>
          <a:p>
            <a:pPr eaLnBrk="1" hangingPunct="1"/>
            <a:endParaRPr lang="es-ES" altLang="es-ES" dirty="0"/>
          </a:p>
        </p:txBody>
      </p:sp>
    </p:spTree>
    <p:extLst>
      <p:ext uri="{BB962C8B-B14F-4D97-AF65-F5344CB8AC3E}">
        <p14:creationId xmlns:p14="http://schemas.microsoft.com/office/powerpoint/2010/main" val="14526925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2 Marcador de contenido"/>
          <p:cNvSpPr>
            <a:spLocks noGrp="1"/>
          </p:cNvSpPr>
          <p:nvPr>
            <p:ph sz="quarter" idx="1"/>
          </p:nvPr>
        </p:nvSpPr>
        <p:spPr>
          <a:xfrm>
            <a:off x="914400" y="0"/>
            <a:ext cx="7185992" cy="6381750"/>
          </a:xfrm>
        </p:spPr>
        <p:txBody>
          <a:bodyPr/>
          <a:lstStyle/>
          <a:p>
            <a:pPr eaLnBrk="1" hangingPunct="1">
              <a:buFont typeface="Wingdings 2" pitchFamily="18" charset="2"/>
              <a:buNone/>
            </a:pPr>
            <a:endParaRPr lang="es-ES" altLang="es-ES" dirty="0"/>
          </a:p>
          <a:p>
            <a:pPr eaLnBrk="1" hangingPunct="1"/>
            <a:r>
              <a:rPr lang="es-ES" altLang="es-ES" sz="2400" dirty="0"/>
              <a:t>La mayor parte del parque está compuesto por la zona ajardinada.</a:t>
            </a:r>
          </a:p>
          <a:p>
            <a:pPr eaLnBrk="1" hangingPunct="1"/>
            <a:r>
              <a:rPr lang="es-ES" altLang="es-ES" sz="2400" dirty="0"/>
              <a:t> En su construcción se utilizaron técnicas nuevas para su época, tanto a la jardinería como a los sistemas de mantenimiento. </a:t>
            </a:r>
          </a:p>
          <a:p>
            <a:pPr eaLnBrk="1" hangingPunct="1"/>
            <a:r>
              <a:rPr lang="es-ES" altLang="es-ES" sz="2400" dirty="0"/>
              <a:t> El jardín se basa en dos colinas de una altura considerable, de los que bajan dos torrentes de agua. </a:t>
            </a:r>
          </a:p>
          <a:p>
            <a:pPr eaLnBrk="1" hangingPunct="1"/>
            <a:r>
              <a:rPr lang="es-ES" altLang="es-ES" sz="2400" dirty="0"/>
              <a:t>El torrente sur termina en un pequeño lago, y cuenta con una pasarela-puente que lo cruza. </a:t>
            </a:r>
          </a:p>
          <a:p>
            <a:pPr eaLnBrk="1" hangingPunct="1"/>
            <a:r>
              <a:rPr lang="es-ES" altLang="es-ES" sz="2400" dirty="0"/>
              <a:t>El torrente norte cuenta con una cascada por bajo la cual pasa un camino.</a:t>
            </a:r>
          </a:p>
          <a:p>
            <a:pPr eaLnBrk="1" hangingPunct="1"/>
            <a:r>
              <a:rPr lang="es-ES" altLang="es-ES" sz="2400" dirty="0"/>
              <a:t>Por la parte interior de los cerros hay varios caminos que les creen, todos ellos de tierra.</a:t>
            </a:r>
          </a:p>
        </p:txBody>
      </p:sp>
    </p:spTree>
    <p:extLst>
      <p:ext uri="{BB962C8B-B14F-4D97-AF65-F5344CB8AC3E}">
        <p14:creationId xmlns:p14="http://schemas.microsoft.com/office/powerpoint/2010/main" val="12088681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2 Marcador de contenido"/>
          <p:cNvSpPr>
            <a:spLocks noGrp="1"/>
          </p:cNvSpPr>
          <p:nvPr>
            <p:ph sz="quarter" idx="1"/>
          </p:nvPr>
        </p:nvSpPr>
        <p:spPr>
          <a:xfrm>
            <a:off x="914400" y="549275"/>
            <a:ext cx="7113984" cy="5470525"/>
          </a:xfrm>
        </p:spPr>
        <p:txBody>
          <a:bodyPr/>
          <a:lstStyle/>
          <a:p>
            <a:pPr eaLnBrk="1" hangingPunct="1"/>
            <a:r>
              <a:rPr lang="es-ES" altLang="es-ES" sz="2400" dirty="0"/>
              <a:t>En esta zona hay una gran cantidad de árboles de grandes proporciones, dando una sensación de bosque. </a:t>
            </a:r>
          </a:p>
          <a:p>
            <a:pPr eaLnBrk="1" hangingPunct="1"/>
            <a:r>
              <a:rPr lang="es-ES" altLang="es-ES" sz="2400" dirty="0"/>
              <a:t>Rodeando las dos colinas hay un camino de adoquines , que hace de paseo central del parque, y además comunica las tres puertas principales de este. </a:t>
            </a:r>
          </a:p>
          <a:p>
            <a:pPr eaLnBrk="1" hangingPunct="1"/>
            <a:r>
              <a:rPr lang="es-ES" altLang="es-ES" sz="2400" dirty="0"/>
              <a:t>En la parte exterior del paseo se pueden encontrar más zonas verdes, además de un rosaleda . </a:t>
            </a:r>
          </a:p>
          <a:p>
            <a:pPr eaLnBrk="1" hangingPunct="1"/>
            <a:r>
              <a:rPr lang="es-ES" altLang="es-ES" sz="2400" dirty="0"/>
              <a:t>Estas zonas exteriores tienen menos frondosidad que las interiores, y se pueden encontrar varios templetes y construcciones varias. </a:t>
            </a:r>
          </a:p>
          <a:p>
            <a:pPr eaLnBrk="1" hangingPunct="1"/>
            <a:endParaRPr lang="es-ES" altLang="es-ES" dirty="0"/>
          </a:p>
          <a:p>
            <a:pPr eaLnBrk="1" hangingPunct="1"/>
            <a:endParaRPr lang="es-ES" altLang="es-ES" dirty="0"/>
          </a:p>
        </p:txBody>
      </p:sp>
    </p:spTree>
    <p:extLst>
      <p:ext uri="{BB962C8B-B14F-4D97-AF65-F5344CB8AC3E}">
        <p14:creationId xmlns:p14="http://schemas.microsoft.com/office/powerpoint/2010/main" val="5751352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3" descr="C:\Documents and Settings\JOSE ELIAS\Escritorio\SPAIN\Valencia .-Benicalap.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782451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C:\Documents and Settings\JOSE ELIAS\Escritorio\SPAIN\Valencia .-Benicalap.-1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232766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3" descr="C:\Documents and Settings\JOSE ELIAS\Escritorio\SPAIN\Valencia .-Vivero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139598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C:\Documents and Settings\JOSE ELIAS\Escritorio\SPAIN\Valencia.-Ajardinamiento del Ro Turi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274211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C:\Documents and Settings\JOSE ELIAS\Escritorio\SPAIN\Valencia.-Benicalap.-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986429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C:\Documents and Settings\JOSE ELIAS\Escritorio\SPAIN\Valencia.-Benicalap.-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191736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C:\Documents and Settings\JOSE ELIAS\Escritorio\SPAIN\Valencia.-Benicalap.-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2964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450953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C:\Documents and Settings\JOSE ELIAS\Escritorio\SPAIN\Valencia.-Benicalap.-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5971604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C:\Documents and Settings\JOSE ELIAS\Escritorio\SPAIN\Valencia.-Benicalap.-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037897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C:\Documents and Settings\JOSE ELIAS\Escritorio\SPAIN\Valencia.-Benicalap.-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170696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3" descr="C:\Documents and Settings\JOSE ELIAS\Escritorio\SPAIN\Valencia.-Benicalap.-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7812426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C:\Documents and Settings\JOSE ELIAS\Escritorio\SPAIN\Valencia.-Benicalap.-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991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0291124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C:\Documents and Settings\JOSE ELIAS\Escritorio\SPAIN\Valencia.-Benicalap.-1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9207305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C:\Documents and Settings\JOSE ELIAS\Escritorio\SPAIN\Valencia.-Benicalap.-1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4479620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Valencia.-Benicalap..-cv.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6309475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Valencia.-Benicalap.-a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5506235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Valencia.-Benicalap.-a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005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3" name="2 Imagen" descr="Valencia.-Benicalap.-a6.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427538" y="0"/>
            <a:ext cx="471646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0511008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Valencia.-Benicalap.-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8310537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4" descr="C:\Documents and Settings\JOSE ELIAS\Escritorio\SPAIN\Valencia.-La Alamed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5300675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1 Título"/>
          <p:cNvSpPr>
            <a:spLocks noGrp="1"/>
          </p:cNvSpPr>
          <p:nvPr>
            <p:ph type="title"/>
          </p:nvPr>
        </p:nvSpPr>
        <p:spPr/>
        <p:txBody>
          <a:bodyPr/>
          <a:lstStyle/>
          <a:p>
            <a:pPr eaLnBrk="1" hangingPunct="1"/>
            <a:r>
              <a:rPr lang="es-ES" altLang="es-ES" b="1" dirty="0"/>
              <a:t>Parque de Marxalenes </a:t>
            </a:r>
          </a:p>
        </p:txBody>
      </p:sp>
      <p:sp>
        <p:nvSpPr>
          <p:cNvPr id="44035" name="2 Marcador de contenido"/>
          <p:cNvSpPr>
            <a:spLocks noGrp="1"/>
          </p:cNvSpPr>
          <p:nvPr>
            <p:ph sz="quarter" idx="1"/>
          </p:nvPr>
        </p:nvSpPr>
        <p:spPr>
          <a:xfrm>
            <a:off x="914400" y="1844675"/>
            <a:ext cx="7185992" cy="4175125"/>
          </a:xfrm>
        </p:spPr>
        <p:txBody>
          <a:bodyPr/>
          <a:lstStyle/>
          <a:p>
            <a:pPr eaLnBrk="1" hangingPunct="1"/>
            <a:r>
              <a:rPr lang="es-ES" altLang="es-ES" sz="2400" dirty="0"/>
              <a:t>El </a:t>
            </a:r>
            <a:r>
              <a:rPr lang="es-ES" altLang="es-ES" sz="2400" b="1" dirty="0"/>
              <a:t>Parque Municipal de Marxalenes</a:t>
            </a:r>
            <a:r>
              <a:rPr lang="es-ES" altLang="es-ES" sz="2400" dirty="0"/>
              <a:t> es un parque público de Valencia situado al norte de la ciudad, el barrio de Marxalenes.</a:t>
            </a:r>
          </a:p>
          <a:p>
            <a:pPr eaLnBrk="1" hangingPunct="1"/>
            <a:r>
              <a:rPr lang="es-ES" altLang="es-ES" sz="2400" dirty="0"/>
              <a:t> De forma aproximadamente rectangular, es uno de los parques más grandes de la ciudad con una extensión de 80.000 metros cuadrados.</a:t>
            </a:r>
          </a:p>
          <a:p>
            <a:pPr eaLnBrk="1" hangingPunct="1"/>
            <a:r>
              <a:rPr lang="es-ES" altLang="es-ES" sz="2400" dirty="0"/>
              <a:t>Dentro del recinto hay una variedad de edificios que hoy en día tienen usos didácticos o de mantenimiento del parque. </a:t>
            </a:r>
          </a:p>
        </p:txBody>
      </p:sp>
    </p:spTree>
    <p:extLst>
      <p:ext uri="{BB962C8B-B14F-4D97-AF65-F5344CB8AC3E}">
        <p14:creationId xmlns:p14="http://schemas.microsoft.com/office/powerpoint/2010/main" val="322664875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2 Marcador de contenido"/>
          <p:cNvSpPr>
            <a:spLocks noGrp="1"/>
          </p:cNvSpPr>
          <p:nvPr>
            <p:ph sz="quarter" idx="1"/>
          </p:nvPr>
        </p:nvSpPr>
        <p:spPr>
          <a:xfrm>
            <a:off x="914400" y="549275"/>
            <a:ext cx="7041976" cy="6048077"/>
          </a:xfrm>
        </p:spPr>
        <p:txBody>
          <a:bodyPr>
            <a:normAutofit fontScale="92500"/>
          </a:bodyPr>
          <a:lstStyle/>
          <a:p>
            <a:pPr eaLnBrk="1" hangingPunct="1"/>
            <a:r>
              <a:rPr lang="es-ES" altLang="es-ES" sz="2400" dirty="0"/>
              <a:t>Entre ellos se encuentran las alquerías - la de Barrinto, de origen medieval, la del Foraster, la de Luna, la de Bor Baus y la de Félix - una fábrica de aceite y la primera estación del tren de Valencia que data de las finales del siglo pasado.  También en el parque están las antiguas cocheras de FGV, que en 2003 fueron renovadas y convertidas en una cafetería.  Otros edificios situados dentro del parque son el aula de la naturaleza, la biblioteca infantil, la escuela de jardinería e instalaciones deportivas donde se practica el fútbol, ​​tenis y baloncesto.</a:t>
            </a:r>
          </a:p>
          <a:p>
            <a:pPr eaLnBrk="1" hangingPunct="1"/>
            <a:r>
              <a:rPr lang="es-ES" altLang="es-ES" sz="2400" dirty="0"/>
              <a:t>En cuanto a la flora, el parque contiene ejemplares numerosos de la palmera , la algarrobo , el olivo , el álamo , el roble, el fresno , el olmo , la encina , el chopo , el pino y el sauce.</a:t>
            </a:r>
          </a:p>
          <a:p>
            <a:pPr eaLnBrk="1" hangingPunct="1"/>
            <a:endParaRPr lang="es-ES" altLang="es-ES" dirty="0"/>
          </a:p>
        </p:txBody>
      </p:sp>
    </p:spTree>
    <p:extLst>
      <p:ext uri="{BB962C8B-B14F-4D97-AF65-F5344CB8AC3E}">
        <p14:creationId xmlns:p14="http://schemas.microsoft.com/office/powerpoint/2010/main" val="353252867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http://www.jdiezarnal.com/valenciaparquedemarxalenesentrada01.jpg"/>
          <p:cNvPicPr>
            <a:picLocks noChangeAspect="1" noChangeArrowheads="1"/>
          </p:cNvPicPr>
          <p:nvPr/>
        </p:nvPicPr>
        <p:blipFill rotWithShape="1">
          <a:blip r:embed="rId3">
            <a:extLst>
              <a:ext uri="{28A0092B-C50C-407E-A947-70E740481C1C}">
                <a14:useLocalDpi xmlns:a14="http://schemas.microsoft.com/office/drawing/2010/main" val="0"/>
              </a:ext>
            </a:extLst>
          </a:blip>
          <a:srcRect b="3726"/>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4098944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descr="http://www.jdiezarnal.com/valenciaparquedemarxalenesalqueria02.jpg"/>
          <p:cNvPicPr>
            <a:picLocks noChangeAspect="1" noChangeArrowheads="1"/>
          </p:cNvPicPr>
          <p:nvPr/>
        </p:nvPicPr>
        <p:blipFill rotWithShape="1">
          <a:blip r:embed="rId3">
            <a:extLst>
              <a:ext uri="{28A0092B-C50C-407E-A947-70E740481C1C}">
                <a14:useLocalDpi xmlns:a14="http://schemas.microsoft.com/office/drawing/2010/main" val="0"/>
              </a:ext>
            </a:extLst>
          </a:blip>
          <a:srcRect b="3137"/>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5686813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C:\Documents and Settings\JOSE ELIAS\Escritorio\SPAIN\Valencia.-Parc de Marxalene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3704999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descr="C:\Documents and Settings\JOSE ELIAS\Escritorio\SPAIN\Valencia.-Parc de Marxalenes.-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8454991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C:\Documents and Settings\JOSE ELIAS\Escritorio\SPAIN\Valencia.-Parc de Marxalenes.-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9937713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descr="C:\Documents and Settings\JOSE ELIAS\Escritorio\SPAIN\Valencia.-Parque de Marxalene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5176607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C:\Documents and Settings\JOSE ELIAS\Escritorio\SPAIN\Valencia.-Parque de Marxalenes.-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2030683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descr="C:\Documents and Settings\JOSE ELIAS\Escritorio\SPAIN\Valencia Parc de Marxalenes.-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527451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descr="C:\Documents and Settings\JOSE ELIAS\Escritorio\SPAIN\Valencia.-Parc de Marxalenes.-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1662025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descr="C:\Documents and Settings\JOSE ELIAS\Escritorio\SPAIN\Valencia.-Parc de Marxalenes.-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6789017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http://www.jdiezarnal.com/valenciaparquedemarxalenesvista02.jpg"/>
          <p:cNvPicPr>
            <a:picLocks noChangeAspect="1" noChangeArrowheads="1"/>
          </p:cNvPicPr>
          <p:nvPr/>
        </p:nvPicPr>
        <p:blipFill rotWithShape="1">
          <a:blip r:embed="rId3">
            <a:extLst>
              <a:ext uri="{28A0092B-C50C-407E-A947-70E740481C1C}">
                <a14:useLocalDpi xmlns:a14="http://schemas.microsoft.com/office/drawing/2010/main" val="0"/>
              </a:ext>
            </a:extLst>
          </a:blip>
          <a:srcRect b="3137"/>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8654119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descr="http://www.jdiezarnal.com/valenciaparquedemarxaleneslentisco01.jpg"/>
          <p:cNvPicPr>
            <a:picLocks noChangeAspect="1" noChangeArrowheads="1"/>
          </p:cNvPicPr>
          <p:nvPr/>
        </p:nvPicPr>
        <p:blipFill rotWithShape="1">
          <a:blip r:embed="rId3">
            <a:extLst>
              <a:ext uri="{28A0092B-C50C-407E-A947-70E740481C1C}">
                <a14:useLocalDpi xmlns:a14="http://schemas.microsoft.com/office/drawing/2010/main" val="0"/>
              </a:ext>
            </a:extLst>
          </a:blip>
          <a:srcRect b="3333"/>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4788527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descr="http://www.jdiezarnal.com/valenciaparquedemarxalenesliquido04.jpg"/>
          <p:cNvPicPr>
            <a:picLocks noChangeAspect="1" noChangeArrowheads="1"/>
          </p:cNvPicPr>
          <p:nvPr/>
        </p:nvPicPr>
        <p:blipFill rotWithShape="1">
          <a:blip r:embed="rId3">
            <a:extLst>
              <a:ext uri="{28A0092B-C50C-407E-A947-70E740481C1C}">
                <a14:useLocalDpi xmlns:a14="http://schemas.microsoft.com/office/drawing/2010/main" val="0"/>
              </a:ext>
            </a:extLst>
          </a:blip>
          <a:srcRect b="3922"/>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7239244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descr="C:\Documents and Settings\JOSE ELIAS\Escritorio\SPAIN\Valencia.-Parterr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26580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1 Título"/>
          <p:cNvSpPr>
            <a:spLocks noGrp="1"/>
          </p:cNvSpPr>
          <p:nvPr>
            <p:ph type="title"/>
          </p:nvPr>
        </p:nvSpPr>
        <p:spPr/>
        <p:txBody>
          <a:bodyPr/>
          <a:lstStyle/>
          <a:p>
            <a:pPr eaLnBrk="1" hangingPunct="1"/>
            <a:r>
              <a:rPr lang="es-ES" altLang="es-ES" b="1" dirty="0"/>
              <a:t>Parc de Cabecera</a:t>
            </a:r>
          </a:p>
        </p:txBody>
      </p:sp>
      <p:sp>
        <p:nvSpPr>
          <p:cNvPr id="60419" name="2 Marcador de contenido"/>
          <p:cNvSpPr>
            <a:spLocks noGrp="1"/>
          </p:cNvSpPr>
          <p:nvPr>
            <p:ph sz="quarter" idx="1"/>
          </p:nvPr>
        </p:nvSpPr>
        <p:spPr/>
        <p:txBody>
          <a:bodyPr>
            <a:normAutofit lnSpcReduction="10000"/>
          </a:bodyPr>
          <a:lstStyle/>
          <a:p>
            <a:pPr eaLnBrk="1" hangingPunct="1"/>
            <a:r>
              <a:rPr lang="es-ES" altLang="es-ES" sz="2400" dirty="0"/>
              <a:t>Ubicado en el lecho histórico del río Turia en Valencia, el Parque de Cabecera prolonga el gran cinturón verde del antiguo cauce, el parque/ jardín del Turia.</a:t>
            </a:r>
          </a:p>
          <a:p>
            <a:pPr eaLnBrk="1" hangingPunct="1"/>
            <a:r>
              <a:rPr lang="es-ES" altLang="es-ES" sz="2400" dirty="0"/>
              <a:t> Cumpliéndose así parte del proyecto que unificará el brazo natural del Turia con el artificial restituyendo el carácter originario y vertebrador del río. </a:t>
            </a:r>
          </a:p>
          <a:p>
            <a:pPr eaLnBrk="1" hangingPunct="1"/>
            <a:r>
              <a:rPr lang="es-ES" altLang="es-ES" sz="2400" dirty="0"/>
              <a:t>Este parque metropolitano recrea el paisaje original del Turia dando el protagonismo al agua, que con su discurrir nos va presentando la topografía, la vegetación, los recorridos y los diferentes equipamientos del parque.</a:t>
            </a:r>
          </a:p>
        </p:txBody>
      </p:sp>
    </p:spTree>
    <p:extLst>
      <p:ext uri="{BB962C8B-B14F-4D97-AF65-F5344CB8AC3E}">
        <p14:creationId xmlns:p14="http://schemas.microsoft.com/office/powerpoint/2010/main" val="48979134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2 Marcador de contenido"/>
          <p:cNvSpPr>
            <a:spLocks noGrp="1"/>
          </p:cNvSpPr>
          <p:nvPr>
            <p:ph sz="quarter" idx="1"/>
          </p:nvPr>
        </p:nvSpPr>
        <p:spPr>
          <a:xfrm>
            <a:off x="914400" y="981075"/>
            <a:ext cx="6969968" cy="5038725"/>
          </a:xfrm>
        </p:spPr>
        <p:txBody>
          <a:bodyPr>
            <a:normAutofit lnSpcReduction="10000"/>
          </a:bodyPr>
          <a:lstStyle/>
          <a:p>
            <a:pPr eaLnBrk="1" hangingPunct="1"/>
            <a:r>
              <a:rPr lang="es-ES" altLang="es-ES" sz="2400" dirty="0"/>
              <a:t>La topografía, con las diferentes cotas del terreno, consigue crear ambientes íntimos con amplias vistas. </a:t>
            </a:r>
          </a:p>
          <a:p>
            <a:pPr eaLnBrk="1" hangingPunct="1"/>
            <a:r>
              <a:rPr lang="es-ES" altLang="es-ES" sz="2400" dirty="0"/>
              <a:t>Recrea el origen aluvial del lecho del río que favorece la formación de islotes de sedimentación por el paso del agua característica de nuestra geografía.</a:t>
            </a:r>
          </a:p>
          <a:p>
            <a:pPr eaLnBrk="1" hangingPunct="1"/>
            <a:r>
              <a:rPr lang="es-ES" altLang="es-ES" sz="2400" dirty="0"/>
              <a:t> La disposición de estos islotes y la vegetación enriquece la secuencia visual de los recorridos peatonales y ciclistas. Desde el extremo occidental del Jardín del Turia parten los dos recorridos principales del parque, el Paseo del Molí del Sol y la Senda de Ribera situados uno a cada lado del lago.</a:t>
            </a:r>
          </a:p>
          <a:p>
            <a:pPr eaLnBrk="1" hangingPunct="1"/>
            <a:endParaRPr lang="es-ES" altLang="es-ES" dirty="0"/>
          </a:p>
        </p:txBody>
      </p:sp>
    </p:spTree>
    <p:extLst>
      <p:ext uri="{BB962C8B-B14F-4D97-AF65-F5344CB8AC3E}">
        <p14:creationId xmlns:p14="http://schemas.microsoft.com/office/powerpoint/2010/main" val="108875537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descr="C:\Documents and Settings\JOSE ELIAS\Escritorio\SPAIN\Valencia.-parc-cabecer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3990640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2" descr="C:\Documents and Settings\JOSE ELIAS\Escritorio\SPAIN\Valencia.-Parque de Cabecer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8718242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descr="C:\Documents and Settings\JOSE ELIAS\Escritorio\SPAIN\Valencia.-Parque de Cabecera.-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796593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3" descr="C:\Documents and Settings\JOSE ELIAS\Escritorio\SPAIN\Valencia.-Parque de Cabecera.-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8404882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2" descr="C:\Documents and Settings\JOSE ELIAS\Escritorio\SPAIN\Valencia.-Parque de Cabecera.-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526432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2" descr="Fitxer:Parc de la Capçalera 1 (València).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1850519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descr="C:\Documents and Settings\JOSE ELIAS\Escritorio\SPAIN\Valencia.-Parque de Cabecera.-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8666515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Picture 2" descr="http://lh4.ggpht.com/Bledeta/SJGZkXl1fBI/AAAAAAAAAoA/t1YDWVDrfvg/DSC03460_wm_wm.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9267571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4" descr="C:\Documents and Settings\JOSE ELIAS\Escritorio\SPAIN\Valencia.-Parquye de Cabecera.-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5996448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2" descr="http://1.bp.blogspot.com/__tP7srrzomE/S8y_QoZQPeI/AAAAAAAAFrA/wch3q_YeFv8/s1600/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7878486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1 Título"/>
          <p:cNvSpPr>
            <a:spLocks noGrp="1"/>
          </p:cNvSpPr>
          <p:nvPr>
            <p:ph type="title"/>
          </p:nvPr>
        </p:nvSpPr>
        <p:spPr>
          <a:xfrm>
            <a:off x="827088" y="260350"/>
            <a:ext cx="7772400" cy="1143000"/>
          </a:xfrm>
        </p:spPr>
        <p:txBody>
          <a:bodyPr/>
          <a:lstStyle/>
          <a:p>
            <a:pPr eaLnBrk="1" hangingPunct="1"/>
            <a:r>
              <a:rPr lang="es-ES" altLang="es-ES" b="1" dirty="0"/>
              <a:t>Jardines de Monforte</a:t>
            </a:r>
          </a:p>
        </p:txBody>
      </p:sp>
      <p:sp>
        <p:nvSpPr>
          <p:cNvPr id="72707" name="2 Marcador de contenido"/>
          <p:cNvSpPr>
            <a:spLocks noGrp="1"/>
          </p:cNvSpPr>
          <p:nvPr>
            <p:ph sz="quarter" idx="1"/>
          </p:nvPr>
        </p:nvSpPr>
        <p:spPr/>
        <p:txBody>
          <a:bodyPr/>
          <a:lstStyle/>
          <a:p>
            <a:pPr eaLnBrk="1" hangingPunct="1"/>
            <a:r>
              <a:rPr lang="es-ES" altLang="es-ES" sz="2400" dirty="0"/>
              <a:t>El </a:t>
            </a:r>
            <a:r>
              <a:rPr lang="es-ES" altLang="es-ES" sz="2400" b="1" dirty="0"/>
              <a:t>jardín de Monforte</a:t>
            </a:r>
            <a:r>
              <a:rPr lang="es-ES" altLang="es-ES" sz="2400" dirty="0"/>
              <a:t>, sito en la Plaza de la Legión Española de la ciudad de Valencia (España) fue trazado en el siglo XIX en corte neoclásico. </a:t>
            </a:r>
          </a:p>
          <a:p>
            <a:pPr eaLnBrk="1" hangingPunct="1"/>
            <a:r>
              <a:rPr lang="es-ES" altLang="es-ES" sz="2400" dirty="0"/>
              <a:t>Cuenta con abundantes estatuas de mármol; estanques y surtidores, detalles arquitectónicos y un pabellón de descanso.</a:t>
            </a:r>
          </a:p>
          <a:p>
            <a:pPr eaLnBrk="1" hangingPunct="1"/>
            <a:r>
              <a:rPr lang="es-ES" altLang="es-ES" sz="2400" dirty="0"/>
              <a:t>En consonancia con el carácter señorial del jardín se conserva el pabellón de recreo, especie de palacete construido a iniciativa del propio Marqués de San Juan, y cuya puerta es paso obligado, y único, al jardín.</a:t>
            </a:r>
          </a:p>
        </p:txBody>
      </p:sp>
    </p:spTree>
    <p:extLst>
      <p:ext uri="{BB962C8B-B14F-4D97-AF65-F5344CB8AC3E}">
        <p14:creationId xmlns:p14="http://schemas.microsoft.com/office/powerpoint/2010/main" val="381509156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2 Marcador de contenido"/>
          <p:cNvSpPr>
            <a:spLocks noGrp="1"/>
          </p:cNvSpPr>
          <p:nvPr>
            <p:ph sz="quarter" idx="1"/>
          </p:nvPr>
        </p:nvSpPr>
        <p:spPr>
          <a:xfrm>
            <a:off x="914400" y="765175"/>
            <a:ext cx="7185992" cy="5254625"/>
          </a:xfrm>
        </p:spPr>
        <p:txBody>
          <a:bodyPr>
            <a:normAutofit fontScale="92500"/>
          </a:bodyPr>
          <a:lstStyle/>
          <a:p>
            <a:pPr eaLnBrk="1" hangingPunct="1"/>
            <a:r>
              <a:rPr lang="es-ES" altLang="es-ES" sz="2400" dirty="0"/>
              <a:t>A la izquierda del zaguán una escalinata cuyas paredes se decoran con nueve figuras femeninas pintadas al temple y otros tantos medallones con amorcillos, conduce al piso principal, con varias estancias en torno a una central, porticada en estilo neopalladiano, cubierta con bóveda octogonal sobre pechinas, en cuyos segmentos aparecen pintadas diversas alegorías. </a:t>
            </a:r>
          </a:p>
          <a:p>
            <a:pPr eaLnBrk="1" hangingPunct="1"/>
            <a:r>
              <a:rPr lang="es-ES" altLang="es-ES" sz="2400" dirty="0"/>
              <a:t>Desde los balcones de este piso o desde la terraza abalaustrada se contemplan interesantes panorámicas de tan suntuoso jardín, que recibe el nombre de Monforte por haber pasado a la familia de este apellido a la muerte del Marqués de San Juan, su creador, fallecido en 1871.</a:t>
            </a:r>
          </a:p>
        </p:txBody>
      </p:sp>
    </p:spTree>
    <p:extLst>
      <p:ext uri="{BB962C8B-B14F-4D97-AF65-F5344CB8AC3E}">
        <p14:creationId xmlns:p14="http://schemas.microsoft.com/office/powerpoint/2010/main" val="210606945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C:\Documents and Settings\JOSE ELIAS\Escritorio\SPAIN\valenciajardinesdemonforte.jpg"/>
          <p:cNvPicPr>
            <a:picLocks noChangeAspect="1" noChangeArrowheads="1"/>
          </p:cNvPicPr>
          <p:nvPr/>
        </p:nvPicPr>
        <p:blipFill rotWithShape="1">
          <a:blip r:embed="rId3">
            <a:extLst>
              <a:ext uri="{28A0092B-C50C-407E-A947-70E740481C1C}">
                <a14:useLocalDpi xmlns:a14="http://schemas.microsoft.com/office/drawing/2010/main" val="0"/>
              </a:ext>
            </a:extLst>
          </a:blip>
          <a:srcRect b="2941"/>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7380738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descr="C:\Documents and Settings\JOSE ELIAS\Escritorio\SPAIN\valenciajardinesdemonfortecasa03.jpg"/>
          <p:cNvPicPr>
            <a:picLocks noChangeAspect="1" noChangeArrowheads="1"/>
          </p:cNvPicPr>
          <p:nvPr/>
        </p:nvPicPr>
        <p:blipFill rotWithShape="1">
          <a:blip r:embed="rId3">
            <a:extLst>
              <a:ext uri="{28A0092B-C50C-407E-A947-70E740481C1C}">
                <a14:useLocalDpi xmlns:a14="http://schemas.microsoft.com/office/drawing/2010/main" val="0"/>
              </a:ext>
            </a:extLst>
          </a:blip>
          <a:srcRect b="2941"/>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1624127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descr="C:\Documents and Settings\JOSE ELIAS\Escritorio\SPAIN\valenciajardinesdemonforteescultura01.jpg"/>
          <p:cNvPicPr>
            <a:picLocks noChangeAspect="1" noChangeArrowheads="1"/>
          </p:cNvPicPr>
          <p:nvPr/>
        </p:nvPicPr>
        <p:blipFill rotWithShape="1">
          <a:blip r:embed="rId3">
            <a:extLst>
              <a:ext uri="{28A0092B-C50C-407E-A947-70E740481C1C}">
                <a14:useLocalDpi xmlns:a14="http://schemas.microsoft.com/office/drawing/2010/main" val="0"/>
              </a:ext>
            </a:extLst>
          </a:blip>
          <a:srcRect b="2745"/>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954465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2" descr="C:\Documents and Settings\JOSE ELIAS\Escritorio\SPAIN\valenciajardinesdemonforteescultura02.jpg"/>
          <p:cNvPicPr>
            <a:picLocks noChangeAspect="1" noChangeArrowheads="1"/>
          </p:cNvPicPr>
          <p:nvPr/>
        </p:nvPicPr>
        <p:blipFill rotWithShape="1">
          <a:blip r:embed="rId3">
            <a:extLst>
              <a:ext uri="{28A0092B-C50C-407E-A947-70E740481C1C}">
                <a14:useLocalDpi xmlns:a14="http://schemas.microsoft.com/office/drawing/2010/main" val="0"/>
              </a:ext>
            </a:extLst>
          </a:blip>
          <a:srcRect b="2353"/>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8530656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2" descr="C:\Documents and Settings\JOSE ELIAS\Escritorio\SPAIN\valenciajardinesdemonforteescultura03.jpg"/>
          <p:cNvPicPr>
            <a:picLocks noChangeAspect="1" noChangeArrowheads="1"/>
          </p:cNvPicPr>
          <p:nvPr/>
        </p:nvPicPr>
        <p:blipFill rotWithShape="1">
          <a:blip r:embed="rId3">
            <a:extLst>
              <a:ext uri="{28A0092B-C50C-407E-A947-70E740481C1C}">
                <a14:useLocalDpi xmlns:a14="http://schemas.microsoft.com/office/drawing/2010/main" val="0"/>
              </a:ext>
            </a:extLst>
          </a:blip>
          <a:srcRect b="3529"/>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0944098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2" descr="C:\Documents and Settings\JOSE ELIAS\Escritorio\SPAIN\valenciajardinesdemonforteescultura04.jpg"/>
          <p:cNvPicPr>
            <a:picLocks noChangeAspect="1" noChangeArrowheads="1"/>
          </p:cNvPicPr>
          <p:nvPr/>
        </p:nvPicPr>
        <p:blipFill rotWithShape="1">
          <a:blip r:embed="rId3">
            <a:extLst>
              <a:ext uri="{28A0092B-C50C-407E-A947-70E740481C1C}">
                <a14:useLocalDpi xmlns:a14="http://schemas.microsoft.com/office/drawing/2010/main" val="0"/>
              </a:ext>
            </a:extLst>
          </a:blip>
          <a:srcRect b="2745"/>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0349884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2" descr="C:\Documents and Settings\JOSE ELIAS\Escritorio\SPAIN\valenciajardinesdemonfortejardin01.jpg"/>
          <p:cNvPicPr>
            <a:picLocks noChangeAspect="1" noChangeArrowheads="1"/>
          </p:cNvPicPr>
          <p:nvPr/>
        </p:nvPicPr>
        <p:blipFill rotWithShape="1">
          <a:blip r:embed="rId3">
            <a:extLst>
              <a:ext uri="{28A0092B-C50C-407E-A947-70E740481C1C}">
                <a14:useLocalDpi xmlns:a14="http://schemas.microsoft.com/office/drawing/2010/main" val="0"/>
              </a:ext>
            </a:extLst>
          </a:blip>
          <a:srcRect b="2156"/>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651677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Picture 2" descr="C:\Documents and Settings\JOSE ELIAS\Escritorio\SPAIN\valenciajardinesdemonfortejardin02.jpg"/>
          <p:cNvPicPr>
            <a:picLocks noChangeAspect="1" noChangeArrowheads="1"/>
          </p:cNvPicPr>
          <p:nvPr/>
        </p:nvPicPr>
        <p:blipFill rotWithShape="1">
          <a:blip r:embed="rId3">
            <a:extLst>
              <a:ext uri="{28A0092B-C50C-407E-A947-70E740481C1C}">
                <a14:useLocalDpi xmlns:a14="http://schemas.microsoft.com/office/drawing/2010/main" val="0"/>
              </a:ext>
            </a:extLst>
          </a:blip>
          <a:srcRect b="3922"/>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3498451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2" descr="C:\Documents and Settings\JOSE ELIAS\Escritorio\SPAIN\Jardines de Monfort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1693888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2" descr="C:\Documents and Settings\JOSE ELIAS\Escritorio\SPAIN\Jardines de Monforte.-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4979914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2" descr="Archivo:Jardin Monforte2 .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325162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Picture 2" descr="Archivo:Jardin Monforte7 .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7846796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2" descr="Archivo:Jardin Monforte1 .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6105524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Valencia.-Jardines de Monforte.-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8465471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Valencia.-Jardines de Monforte.-a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2413" y="0"/>
            <a:ext cx="93964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356344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Valencia.-Jardines de Monforte.-a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7760223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descr="Valencia.-Jardines de Monfort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5271190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Picture 2" descr="C:\Documents and Settings\JOSE ELIAS\Escritorio\SPAIN\Jardines de Monforte.-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5400" y="0"/>
            <a:ext cx="4038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163" name="Picture 3" descr="C:\Documents and Settings\JOSE ELIAS\Escritorio\SPAIN\Jardines de Monforte.-4.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5105400" cy="350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164" name="Picture 4" descr="C:\Documents and Settings\JOSE ELIAS\Escritorio\SPAIN\Jardines de Monforte.-5.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3657600"/>
            <a:ext cx="510540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0796438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Picture 2" descr="C:\Documents and Settings\JOSE ELIAS\Escritorio\SPAIN\valenciajardinesdemonfortejardin0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2644320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1 Título"/>
          <p:cNvSpPr>
            <a:spLocks noGrp="1"/>
          </p:cNvSpPr>
          <p:nvPr>
            <p:ph type="title"/>
          </p:nvPr>
        </p:nvSpPr>
        <p:spPr/>
        <p:txBody>
          <a:bodyPr/>
          <a:lstStyle/>
          <a:p>
            <a:pPr eaLnBrk="1" hangingPunct="1"/>
            <a:r>
              <a:rPr lang="es-ES" altLang="es-ES" b="1" dirty="0"/>
              <a:t>Parc de Viveros</a:t>
            </a:r>
          </a:p>
        </p:txBody>
      </p:sp>
      <p:sp>
        <p:nvSpPr>
          <p:cNvPr id="94211" name="2 Marcador de contenido"/>
          <p:cNvSpPr>
            <a:spLocks noGrp="1"/>
          </p:cNvSpPr>
          <p:nvPr>
            <p:ph sz="quarter" idx="1"/>
          </p:nvPr>
        </p:nvSpPr>
        <p:spPr>
          <a:xfrm>
            <a:off x="914400" y="1447800"/>
            <a:ext cx="7185992" cy="5076825"/>
          </a:xfrm>
        </p:spPr>
        <p:txBody>
          <a:bodyPr>
            <a:normAutofit lnSpcReduction="10000"/>
          </a:bodyPr>
          <a:lstStyle/>
          <a:p>
            <a:pPr eaLnBrk="1" hangingPunct="1"/>
            <a:r>
              <a:rPr lang="es-ES" altLang="es-ES" sz="2400" dirty="0"/>
              <a:t>Su origen se encuentra en el siglo XI en una finca de recreo o almunia musulmana, de los reyes de la Taifa de Valencia, donde se retiraban para descansar.</a:t>
            </a:r>
          </a:p>
          <a:p>
            <a:pPr eaLnBrk="1" hangingPunct="1"/>
            <a:r>
              <a:rPr lang="es-ES" altLang="es-ES" sz="2400" dirty="0"/>
              <a:t> Se encontraba situado extramuros de la ciudad, al otro lado del río Turia. </a:t>
            </a:r>
          </a:p>
          <a:p>
            <a:pPr eaLnBrk="1" hangingPunct="1"/>
            <a:r>
              <a:rPr lang="es-ES" altLang="es-ES" sz="2400" dirty="0"/>
              <a:t>Fue mandada construir para descanso del rey Abd al Aziz.</a:t>
            </a:r>
          </a:p>
          <a:p>
            <a:pPr eaLnBrk="1" hangingPunct="1"/>
            <a:r>
              <a:rPr lang="es-ES" altLang="es-ES" sz="2400" dirty="0"/>
              <a:t>La otra denominación con que se conoce a los Jardines del Real, los Viveros, procede de la huerta del Vivel, nombre tomado de la laguna o vivero que los regaba, y que se viene utilizando desde que en 1903 este parque fue donado al ayuntamiento para plantel o viveros de árboles</a:t>
            </a:r>
            <a:r>
              <a:rPr lang="es-ES" altLang="es-ES" dirty="0"/>
              <a:t>. </a:t>
            </a:r>
          </a:p>
        </p:txBody>
      </p:sp>
    </p:spTree>
    <p:extLst>
      <p:ext uri="{BB962C8B-B14F-4D97-AF65-F5344CB8AC3E}">
        <p14:creationId xmlns:p14="http://schemas.microsoft.com/office/powerpoint/2010/main" val="68909594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2 Marcador de contenido"/>
          <p:cNvSpPr>
            <a:spLocks noGrp="1"/>
          </p:cNvSpPr>
          <p:nvPr>
            <p:ph sz="quarter" idx="1"/>
          </p:nvPr>
        </p:nvSpPr>
        <p:spPr>
          <a:xfrm>
            <a:off x="914400" y="476250"/>
            <a:ext cx="7113984" cy="5832475"/>
          </a:xfrm>
        </p:spPr>
        <p:txBody>
          <a:bodyPr/>
          <a:lstStyle/>
          <a:p>
            <a:pPr eaLnBrk="1" hangingPunct="1"/>
            <a:r>
              <a:rPr lang="es-ES" altLang="es-ES" sz="2400" dirty="0"/>
              <a:t>Anteriormente había pertenecido a la Diputación Provincial, a la que había sido cedida por el Real Patrimonio en 1869.</a:t>
            </a:r>
          </a:p>
          <a:p>
            <a:pPr eaLnBrk="1" hangingPunct="1"/>
            <a:r>
              <a:rPr lang="es-ES" altLang="es-ES" sz="2400" dirty="0"/>
              <a:t>Su utilización como vivero está documentada ya en 1560, fecha en que Felipe II dispuso le fuesen remitidos de la Almaciga del Real de Valencia infinidad de naranjos y limoneros así como más de cuatro mil plantas florales para embellecimiento de los jardines de su Palacio de Aranjuez.</a:t>
            </a:r>
          </a:p>
          <a:p>
            <a:pPr eaLnBrk="1" hangingPunct="1"/>
            <a:r>
              <a:rPr lang="es-ES" altLang="es-ES" sz="2400" dirty="0"/>
              <a:t>Estos jardines llamados del Real, son popularmente conocidos como Los Viveros, que debe su nombre a que en 1903 fue usado por el Ayuntamiento de Valencia para viveros de árboles</a:t>
            </a:r>
            <a:r>
              <a:rPr lang="es-ES" altLang="es-ES" dirty="0"/>
              <a:t>. </a:t>
            </a:r>
          </a:p>
          <a:p>
            <a:pPr eaLnBrk="1" hangingPunct="1"/>
            <a:endParaRPr lang="es-ES" altLang="es-ES" dirty="0"/>
          </a:p>
          <a:p>
            <a:pPr eaLnBrk="1" hangingPunct="1"/>
            <a:endParaRPr lang="es-ES" altLang="es-ES" dirty="0"/>
          </a:p>
          <a:p>
            <a:pPr eaLnBrk="1" hangingPunct="1"/>
            <a:endParaRPr lang="es-ES" altLang="es-ES" dirty="0"/>
          </a:p>
        </p:txBody>
      </p:sp>
    </p:spTree>
    <p:extLst>
      <p:ext uri="{BB962C8B-B14F-4D97-AF65-F5344CB8AC3E}">
        <p14:creationId xmlns:p14="http://schemas.microsoft.com/office/powerpoint/2010/main" val="250889386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2 Marcador de contenido"/>
          <p:cNvSpPr>
            <a:spLocks noGrp="1"/>
          </p:cNvSpPr>
          <p:nvPr>
            <p:ph sz="quarter" idx="1"/>
          </p:nvPr>
        </p:nvSpPr>
        <p:spPr>
          <a:xfrm>
            <a:off x="755650" y="188913"/>
            <a:ext cx="7200726" cy="6768479"/>
          </a:xfrm>
        </p:spPr>
        <p:txBody>
          <a:bodyPr>
            <a:normAutofit lnSpcReduction="10000"/>
          </a:bodyPr>
          <a:lstStyle/>
          <a:p>
            <a:pPr eaLnBrk="1" hangingPunct="1"/>
            <a:r>
              <a:rPr lang="es-ES" altLang="es-ES" sz="2400" dirty="0"/>
              <a:t>De los jardines destacan el paseo de las palmeras, con ejemplares centenarios, numerosas esculturas y fuentes monumentales, una esplendida rosaleda, una casa para pájaros levantada en el siglo XX (1933), un estanque o lago con una cascada con patos y cisnes y un parque infantil de tráfico con una locomotora de época. </a:t>
            </a:r>
            <a:br>
              <a:rPr lang="es-ES" altLang="es-ES" sz="2400" dirty="0"/>
            </a:br>
            <a:r>
              <a:rPr lang="es-ES" altLang="es-ES" sz="2400" dirty="0"/>
              <a:t>Una de las rosaledas recibe el nombre de "Rosaleda del doctor López Rosat", fue inaugurada en 1974 y recibe el nombre del alcalde de la época que impulsó su creación. El diseño del espacio es obra del arquitecto municipal Emilio Rieta. Conformada por una gran fuente circular procedente de la plaza de la Reina (ocupaba el espacio donde hoy en día se encuentra un parking subterráneo), a su alrededor se plantaron cerca de seis mil rosas de distintas especies. </a:t>
            </a:r>
            <a:br>
              <a:rPr lang="es-ES" altLang="es-ES" sz="2400" dirty="0"/>
            </a:br>
            <a:endParaRPr lang="es-ES" altLang="es-ES" sz="2400" dirty="0"/>
          </a:p>
        </p:txBody>
      </p:sp>
    </p:spTree>
    <p:extLst>
      <p:ext uri="{BB962C8B-B14F-4D97-AF65-F5344CB8AC3E}">
        <p14:creationId xmlns:p14="http://schemas.microsoft.com/office/powerpoint/2010/main" val="327721040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Picture 3" descr="C:\Documents and Settings\JOSE ELIAS\Escritorio\SPAIN\Valencia.-Viveros.-aguadora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5527114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Picture 2" descr="C:\Documents and Settings\JOSE ELIAS\Escritorio\SPAIN\valenciaesculturapublicafranciscobadenes0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9108612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Picture 2" descr="C:\Documents and Settings\JOSE ELIAS\Escritorio\SPAIN\valenciaesculturapublicapadreluisfullana01.jpg"/>
          <p:cNvPicPr>
            <a:picLocks noChangeAspect="1" noChangeArrowheads="1"/>
          </p:cNvPicPr>
          <p:nvPr/>
        </p:nvPicPr>
        <p:blipFill rotWithShape="1">
          <a:blip r:embed="rId3">
            <a:extLst>
              <a:ext uri="{28A0092B-C50C-407E-A947-70E740481C1C}">
                <a14:useLocalDpi xmlns:a14="http://schemas.microsoft.com/office/drawing/2010/main" val="0"/>
              </a:ext>
            </a:extLst>
          </a:blip>
          <a:srcRect b="3922"/>
          <a:stretch/>
        </p:blipFill>
        <p:spPr bwMode="auto">
          <a:xfrm>
            <a:off x="0" y="0"/>
            <a:ext cx="9144000" cy="6957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8208907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Picture 2" descr="C:\Documents and Settings\JOSE ELIAS\Escritorio\SPAIN\valenciaestatuaconstantillombart01.jpg"/>
          <p:cNvPicPr>
            <a:picLocks noChangeAspect="1" noChangeArrowheads="1"/>
          </p:cNvPicPr>
          <p:nvPr/>
        </p:nvPicPr>
        <p:blipFill rotWithShape="1">
          <a:blip r:embed="rId3">
            <a:extLst>
              <a:ext uri="{28A0092B-C50C-407E-A947-70E740481C1C}">
                <a14:useLocalDpi xmlns:a14="http://schemas.microsoft.com/office/drawing/2010/main" val="0"/>
              </a:ext>
            </a:extLst>
          </a:blip>
          <a:srcRect b="4510"/>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2236659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Picture 2" descr="C:\Documents and Settings\JOSE ELIAS\Escritorio\SPAIN\valenciaestatualosviverosadolescente01.jpg"/>
          <p:cNvPicPr>
            <a:picLocks noChangeAspect="1" noChangeArrowheads="1"/>
          </p:cNvPicPr>
          <p:nvPr/>
        </p:nvPicPr>
        <p:blipFill rotWithShape="1">
          <a:blip r:embed="rId3">
            <a:extLst>
              <a:ext uri="{28A0092B-C50C-407E-A947-70E740481C1C}">
                <a14:useLocalDpi xmlns:a14="http://schemas.microsoft.com/office/drawing/2010/main" val="0"/>
              </a:ext>
            </a:extLst>
          </a:blip>
          <a:srcRect b="3726"/>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5789352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Picture 2" descr="C:\Documents and Settings\JOSE ELIAS\Escritorio\SPAIN\valenciaestatualosviverosaguadoras01.jpg"/>
          <p:cNvPicPr>
            <a:picLocks noChangeAspect="1" noChangeArrowheads="1"/>
          </p:cNvPicPr>
          <p:nvPr/>
        </p:nvPicPr>
        <p:blipFill rotWithShape="1">
          <a:blip r:embed="rId3">
            <a:extLst>
              <a:ext uri="{28A0092B-C50C-407E-A947-70E740481C1C}">
                <a14:useLocalDpi xmlns:a14="http://schemas.microsoft.com/office/drawing/2010/main" val="0"/>
              </a:ext>
            </a:extLst>
          </a:blip>
          <a:srcRect b="3726"/>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2522722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Picture 2" descr="C:\Documents and Settings\JOSE ELIAS\Escritorio\SPAIN\valenciaestatualosviverosaguadoras0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6351707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Picture 2" descr="C:\Documents and Settings\JOSE ELIAS\Escritorio\SPAIN\valenciaestatualosviverosalagua01.jpg"/>
          <p:cNvPicPr>
            <a:picLocks noChangeAspect="1" noChangeArrowheads="1"/>
          </p:cNvPicPr>
          <p:nvPr/>
        </p:nvPicPr>
        <p:blipFill rotWithShape="1">
          <a:blip r:embed="rId3">
            <a:extLst>
              <a:ext uri="{28A0092B-C50C-407E-A947-70E740481C1C}">
                <a14:useLocalDpi xmlns:a14="http://schemas.microsoft.com/office/drawing/2010/main" val="0"/>
              </a:ext>
            </a:extLst>
          </a:blip>
          <a:srcRect b="5098"/>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3310709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Picture 2" descr="C:\Documents and Settings\JOSE ELIAS\Escritorio\SPAIN\valenciaestatualosviverosalagua02.jpg"/>
          <p:cNvPicPr>
            <a:picLocks noChangeAspect="1" noChangeArrowheads="1"/>
          </p:cNvPicPr>
          <p:nvPr/>
        </p:nvPicPr>
        <p:blipFill rotWithShape="1">
          <a:blip r:embed="rId3">
            <a:extLst>
              <a:ext uri="{28A0092B-C50C-407E-A947-70E740481C1C}">
                <a14:useLocalDpi xmlns:a14="http://schemas.microsoft.com/office/drawing/2010/main" val="0"/>
              </a:ext>
            </a:extLst>
          </a:blip>
          <a:srcRect b="4314"/>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1778892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Picture 2" descr="C:\Documents and Settings\JOSE ELIAS\Escritorio\SPAIN\valenciaestatuavicentewquerol02.jpg"/>
          <p:cNvPicPr>
            <a:picLocks noChangeAspect="1" noChangeArrowheads="1"/>
          </p:cNvPicPr>
          <p:nvPr/>
        </p:nvPicPr>
        <p:blipFill rotWithShape="1">
          <a:blip r:embed="rId3">
            <a:extLst>
              <a:ext uri="{28A0092B-C50C-407E-A947-70E740481C1C}">
                <a14:useLocalDpi xmlns:a14="http://schemas.microsoft.com/office/drawing/2010/main" val="0"/>
              </a:ext>
            </a:extLst>
          </a:blip>
          <a:srcRect b="4117"/>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2384263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Picture 2" descr="C:\Documents and Settings\JOSE ELIAS\Escritorio\SPAIN\valencialosviveros01.jpg"/>
          <p:cNvPicPr>
            <a:picLocks noChangeAspect="1" noChangeArrowheads="1"/>
          </p:cNvPicPr>
          <p:nvPr/>
        </p:nvPicPr>
        <p:blipFill rotWithShape="1">
          <a:blip r:embed="rId3">
            <a:extLst>
              <a:ext uri="{28A0092B-C50C-407E-A947-70E740481C1C}">
                <a14:useLocalDpi xmlns:a14="http://schemas.microsoft.com/office/drawing/2010/main" val="0"/>
              </a:ext>
            </a:extLst>
          </a:blip>
          <a:srcRect b="4510"/>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1039120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Picture 2" descr="C:\Documents and Settings\JOSE ELIAS\Escritorio\SPAIN\valencialosviverospajarera03.jpg"/>
          <p:cNvPicPr>
            <a:picLocks noChangeAspect="1" noChangeArrowheads="1"/>
          </p:cNvPicPr>
          <p:nvPr/>
        </p:nvPicPr>
        <p:blipFill rotWithShape="1">
          <a:blip r:embed="rId3">
            <a:extLst>
              <a:ext uri="{28A0092B-C50C-407E-A947-70E740481C1C}">
                <a14:useLocalDpi xmlns:a14="http://schemas.microsoft.com/office/drawing/2010/main" val="0"/>
              </a:ext>
            </a:extLst>
          </a:blip>
          <a:srcRect b="4314"/>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452645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Picture 2" descr="C:\Documents and Settings\JOSE ELIAS\Escritorio\SPAIN\valencialosviveros0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6847563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Picture 2" descr="C:\Documents and Settings\JOSE ELIAS\Escritorio\SPAIN\valencialosviveros03.jpg"/>
          <p:cNvPicPr>
            <a:picLocks noChangeAspect="1" noChangeArrowheads="1"/>
          </p:cNvPicPr>
          <p:nvPr/>
        </p:nvPicPr>
        <p:blipFill rotWithShape="1">
          <a:blip r:embed="rId3">
            <a:extLst>
              <a:ext uri="{28A0092B-C50C-407E-A947-70E740481C1C}">
                <a14:useLocalDpi xmlns:a14="http://schemas.microsoft.com/office/drawing/2010/main" val="0"/>
              </a:ext>
            </a:extLst>
          </a:blip>
          <a:srcRect b="4117"/>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963642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Picture 2" descr="C:\Documents and Settings\JOSE ELIAS\Escritorio\SPAIN\valencialosviveros04.jpg"/>
          <p:cNvPicPr>
            <a:picLocks noChangeAspect="1" noChangeArrowheads="1"/>
          </p:cNvPicPr>
          <p:nvPr/>
        </p:nvPicPr>
        <p:blipFill rotWithShape="1">
          <a:blip r:embed="rId3">
            <a:extLst>
              <a:ext uri="{28A0092B-C50C-407E-A947-70E740481C1C}">
                <a14:useLocalDpi xmlns:a14="http://schemas.microsoft.com/office/drawing/2010/main" val="0"/>
              </a:ext>
            </a:extLst>
          </a:blip>
          <a:srcRect b="5491"/>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88682613"/>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Picture 2" descr="C:\Documents and Settings\JOSE ELIAS\Escritorio\SPAIN\valencialosviveros05.jpg"/>
          <p:cNvPicPr>
            <a:picLocks noChangeAspect="1" noChangeArrowheads="1"/>
          </p:cNvPicPr>
          <p:nvPr/>
        </p:nvPicPr>
        <p:blipFill rotWithShape="1">
          <a:blip r:embed="rId3">
            <a:extLst>
              <a:ext uri="{28A0092B-C50C-407E-A947-70E740481C1C}">
                <a14:useLocalDpi xmlns:a14="http://schemas.microsoft.com/office/drawing/2010/main" val="0"/>
              </a:ext>
            </a:extLst>
          </a:blip>
          <a:srcRect l="-1" r="-1030" b="3922"/>
          <a:stretch/>
        </p:blipFill>
        <p:spPr bwMode="auto">
          <a:xfrm>
            <a:off x="-1" y="0"/>
            <a:ext cx="9238129"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2105970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Picture 2" descr="C:\Documents and Settings\JOSE ELIAS\Escritorio\SPAIN\valencialosviverosalberca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2423716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Picture 2" descr="C:\Documents and Settings\JOSE ELIAS\Escritorio\SPAIN\valencialosviverosbrumaboreal01.jpg"/>
          <p:cNvPicPr>
            <a:picLocks noChangeAspect="1" noChangeArrowheads="1"/>
          </p:cNvPicPr>
          <p:nvPr/>
        </p:nvPicPr>
        <p:blipFill rotWithShape="1">
          <a:blip r:embed="rId3">
            <a:extLst>
              <a:ext uri="{28A0092B-C50C-407E-A947-70E740481C1C}">
                <a14:useLocalDpi xmlns:a14="http://schemas.microsoft.com/office/drawing/2010/main" val="0"/>
              </a:ext>
            </a:extLst>
          </a:blip>
          <a:srcRect b="4902"/>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28566014"/>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Picture 2" descr="C:\Documents and Settings\JOSE ELIAS\Escritorio\SPAIN\valencialosviverosbrumaboreal02.jpg"/>
          <p:cNvPicPr>
            <a:picLocks noChangeAspect="1" noChangeArrowheads="1"/>
          </p:cNvPicPr>
          <p:nvPr/>
        </p:nvPicPr>
        <p:blipFill rotWithShape="1">
          <a:blip r:embed="rId3">
            <a:extLst>
              <a:ext uri="{28A0092B-C50C-407E-A947-70E740481C1C}">
                <a14:useLocalDpi xmlns:a14="http://schemas.microsoft.com/office/drawing/2010/main" val="0"/>
              </a:ext>
            </a:extLst>
          </a:blip>
          <a:srcRect b="4706"/>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589716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Picture 2" descr="C:\Documents and Settings\JOSE ELIAS\Escritorio\SPAIN\valencialosviverosbrumaboreal04.jpg"/>
          <p:cNvPicPr>
            <a:picLocks noChangeAspect="1" noChangeArrowheads="1"/>
          </p:cNvPicPr>
          <p:nvPr/>
        </p:nvPicPr>
        <p:blipFill rotWithShape="1">
          <a:blip r:embed="rId3">
            <a:extLst>
              <a:ext uri="{28A0092B-C50C-407E-A947-70E740481C1C}">
                <a14:useLocalDpi xmlns:a14="http://schemas.microsoft.com/office/drawing/2010/main" val="0"/>
              </a:ext>
            </a:extLst>
          </a:blip>
          <a:srcRect b="4117"/>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69057749"/>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Picture 2" descr="C:\Documents and Settings\JOSE ELIAS\Escritorio\SPAIN\valencialosviverosenreposo01.jpg"/>
          <p:cNvPicPr>
            <a:picLocks noChangeAspect="1" noChangeArrowheads="1"/>
          </p:cNvPicPr>
          <p:nvPr/>
        </p:nvPicPr>
        <p:blipFill rotWithShape="1">
          <a:blip r:embed="rId3">
            <a:extLst>
              <a:ext uri="{28A0092B-C50C-407E-A947-70E740481C1C}">
                <a14:useLocalDpi xmlns:a14="http://schemas.microsoft.com/office/drawing/2010/main" val="0"/>
              </a:ext>
            </a:extLst>
          </a:blip>
          <a:srcRect b="4117"/>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4108301"/>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Picture 2" descr="C:\Documents and Settings\JOSE ELIAS\Escritorio\SPAIN\valencialosviverosenreposo02.jpg"/>
          <p:cNvPicPr>
            <a:picLocks noChangeAspect="1" noChangeArrowheads="1"/>
          </p:cNvPicPr>
          <p:nvPr/>
        </p:nvPicPr>
        <p:blipFill rotWithShape="1">
          <a:blip r:embed="rId3">
            <a:extLst>
              <a:ext uri="{28A0092B-C50C-407E-A947-70E740481C1C}">
                <a14:useLocalDpi xmlns:a14="http://schemas.microsoft.com/office/drawing/2010/main" val="0"/>
              </a:ext>
            </a:extLst>
          </a:blip>
          <a:srcRect b="2941"/>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48858169"/>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Picture 2" descr="C:\Documents and Settings\JOSE ELIAS\Escritorio\SPAIN\valencialosviverosescudo0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9881225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Picture 2" descr="C:\Documents and Settings\JOSE ELIAS\Escritorio\SPAIN\valencialosviverosescultura01.jpg"/>
          <p:cNvPicPr>
            <a:picLocks noChangeAspect="1" noChangeArrowheads="1"/>
          </p:cNvPicPr>
          <p:nvPr/>
        </p:nvPicPr>
        <p:blipFill rotWithShape="1">
          <a:blip r:embed="rId3">
            <a:extLst>
              <a:ext uri="{28A0092B-C50C-407E-A947-70E740481C1C}">
                <a14:useLocalDpi xmlns:a14="http://schemas.microsoft.com/office/drawing/2010/main" val="0"/>
              </a:ext>
            </a:extLst>
          </a:blip>
          <a:srcRect l="-1" r="-1030" b="4117"/>
          <a:stretch/>
        </p:blipFill>
        <p:spPr bwMode="auto">
          <a:xfrm>
            <a:off x="-1" y="0"/>
            <a:ext cx="9238129"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64762424"/>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Picture 2" descr="C:\Documents and Settings\JOSE ELIAS\Escritorio\SPAIN\valencialosviverosescultura0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67773776"/>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Picture 2" descr="C:\Documents and Settings\JOSE ELIAS\Escritorio\SPAIN\valencialosviverosescultura04.jpg"/>
          <p:cNvPicPr>
            <a:picLocks noChangeAspect="1" noChangeArrowheads="1"/>
          </p:cNvPicPr>
          <p:nvPr/>
        </p:nvPicPr>
        <p:blipFill rotWithShape="1">
          <a:blip r:embed="rId3">
            <a:extLst>
              <a:ext uri="{28A0092B-C50C-407E-A947-70E740481C1C}">
                <a14:useLocalDpi xmlns:a14="http://schemas.microsoft.com/office/drawing/2010/main" val="0"/>
              </a:ext>
            </a:extLst>
          </a:blip>
          <a:srcRect l="-1" r="-1030" b="4510"/>
          <a:stretch/>
        </p:blipFill>
        <p:spPr bwMode="auto">
          <a:xfrm>
            <a:off x="-1" y="0"/>
            <a:ext cx="9238129"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56057334"/>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Picture 2" descr="C:\Documents and Settings\JOSE ELIAS\Escritorio\SPAIN\valencialosviverosescultura05.jpg"/>
          <p:cNvPicPr>
            <a:picLocks noChangeAspect="1" noChangeArrowheads="1"/>
          </p:cNvPicPr>
          <p:nvPr/>
        </p:nvPicPr>
        <p:blipFill rotWithShape="1">
          <a:blip r:embed="rId3">
            <a:extLst>
              <a:ext uri="{28A0092B-C50C-407E-A947-70E740481C1C}">
                <a14:useLocalDpi xmlns:a14="http://schemas.microsoft.com/office/drawing/2010/main" val="0"/>
              </a:ext>
            </a:extLst>
          </a:blip>
          <a:srcRect b="3529"/>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89836234"/>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Picture 2" descr="C:\Documents and Settings\JOSE ELIAS\Escritorio\SPAIN\valencialosviverosestatua01.jpg"/>
          <p:cNvPicPr>
            <a:picLocks noChangeAspect="1" noChangeArrowheads="1"/>
          </p:cNvPicPr>
          <p:nvPr/>
        </p:nvPicPr>
        <p:blipFill rotWithShape="1">
          <a:blip r:embed="rId3">
            <a:extLst>
              <a:ext uri="{28A0092B-C50C-407E-A947-70E740481C1C}">
                <a14:useLocalDpi xmlns:a14="http://schemas.microsoft.com/office/drawing/2010/main" val="0"/>
              </a:ext>
            </a:extLst>
          </a:blip>
          <a:srcRect b="3529"/>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56697136"/>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Picture 2" descr="C:\Documents and Settings\JOSE ELIAS\Escritorio\SPAIN\valencialosviverosestatua02.jpg"/>
          <p:cNvPicPr>
            <a:picLocks noChangeAspect="1" noChangeArrowheads="1"/>
          </p:cNvPicPr>
          <p:nvPr/>
        </p:nvPicPr>
        <p:blipFill rotWithShape="1">
          <a:blip r:embed="rId3">
            <a:extLst>
              <a:ext uri="{28A0092B-C50C-407E-A947-70E740481C1C}">
                <a14:useLocalDpi xmlns:a14="http://schemas.microsoft.com/office/drawing/2010/main" val="0"/>
              </a:ext>
            </a:extLst>
          </a:blip>
          <a:srcRect b="3726"/>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77725230"/>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Picture 2" descr="C:\Documents and Settings\JOSE ELIAS\Escritorio\SPAIN\valencialosviverosestatuaenreposo01.jpg"/>
          <p:cNvPicPr>
            <a:picLocks noChangeAspect="1" noChangeArrowheads="1"/>
          </p:cNvPicPr>
          <p:nvPr/>
        </p:nvPicPr>
        <p:blipFill rotWithShape="1">
          <a:blip r:embed="rId3">
            <a:extLst>
              <a:ext uri="{28A0092B-C50C-407E-A947-70E740481C1C}">
                <a14:useLocalDpi xmlns:a14="http://schemas.microsoft.com/office/drawing/2010/main" val="0"/>
              </a:ext>
            </a:extLst>
          </a:blip>
          <a:srcRect b="3922"/>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8540983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Picture 2" descr="C:\Documents and Settings\JOSE ELIAS\Escritorio\SPAIN\valencialosviverosfuente01.jpg"/>
          <p:cNvPicPr>
            <a:picLocks noChangeAspect="1" noChangeArrowheads="1"/>
          </p:cNvPicPr>
          <p:nvPr/>
        </p:nvPicPr>
        <p:blipFill rotWithShape="1">
          <a:blip r:embed="rId3">
            <a:extLst>
              <a:ext uri="{28A0092B-C50C-407E-A947-70E740481C1C}">
                <a14:useLocalDpi xmlns:a14="http://schemas.microsoft.com/office/drawing/2010/main" val="0"/>
              </a:ext>
            </a:extLst>
          </a:blip>
          <a:srcRect b="4510"/>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64269410"/>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Picture 2" descr="C:\Documents and Settings\JOSE ELIAS\Escritorio\SPAIN\valencialosviverosfuente02.jpg"/>
          <p:cNvPicPr>
            <a:picLocks noChangeAspect="1" noChangeArrowheads="1"/>
          </p:cNvPicPr>
          <p:nvPr/>
        </p:nvPicPr>
        <p:blipFill rotWithShape="1">
          <a:blip r:embed="rId3">
            <a:extLst>
              <a:ext uri="{28A0092B-C50C-407E-A947-70E740481C1C}">
                <a14:useLocalDpi xmlns:a14="http://schemas.microsoft.com/office/drawing/2010/main" val="0"/>
              </a:ext>
            </a:extLst>
          </a:blip>
          <a:srcRect b="4706"/>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67542958"/>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Picture 2" descr="C:\Documents and Settings\JOSE ELIAS\Escritorio\SPAIN\valencialosviverosjardin01.jpg"/>
          <p:cNvPicPr>
            <a:picLocks noChangeAspect="1" noChangeArrowheads="1"/>
          </p:cNvPicPr>
          <p:nvPr/>
        </p:nvPicPr>
        <p:blipFill rotWithShape="1">
          <a:blip r:embed="rId3">
            <a:extLst>
              <a:ext uri="{28A0092B-C50C-407E-A947-70E740481C1C}">
                <a14:useLocalDpi xmlns:a14="http://schemas.microsoft.com/office/drawing/2010/main" val="0"/>
              </a:ext>
            </a:extLst>
          </a:blip>
          <a:srcRect b="3922"/>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28284643"/>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Picture 2" descr="C:\Documents and Settings\JOSE ELIAS\Escritorio\SPAIN\valencialosviverosjardin02.jpg"/>
          <p:cNvPicPr>
            <a:picLocks noChangeAspect="1" noChangeArrowheads="1"/>
          </p:cNvPicPr>
          <p:nvPr/>
        </p:nvPicPr>
        <p:blipFill rotWithShape="1">
          <a:blip r:embed="rId3">
            <a:extLst>
              <a:ext uri="{28A0092B-C50C-407E-A947-70E740481C1C}">
                <a14:useLocalDpi xmlns:a14="http://schemas.microsoft.com/office/drawing/2010/main" val="0"/>
              </a:ext>
            </a:extLst>
          </a:blip>
          <a:srcRect r="-1323" b="4314"/>
          <a:stretch/>
        </p:blipFill>
        <p:spPr bwMode="auto">
          <a:xfrm>
            <a:off x="0" y="0"/>
            <a:ext cx="9265024"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9831704"/>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Picture 2" descr="C:\Documents and Settings\JOSE ELIAS\Escritorio\SPAIN\valencialosviverospacodomingo01.jpg"/>
          <p:cNvPicPr>
            <a:picLocks noChangeAspect="1" noChangeArrowheads="1"/>
          </p:cNvPicPr>
          <p:nvPr/>
        </p:nvPicPr>
        <p:blipFill rotWithShape="1">
          <a:blip r:embed="rId3">
            <a:extLst>
              <a:ext uri="{28A0092B-C50C-407E-A947-70E740481C1C}">
                <a14:useLocalDpi xmlns:a14="http://schemas.microsoft.com/office/drawing/2010/main" val="0"/>
              </a:ext>
            </a:extLst>
          </a:blip>
          <a:srcRect b="4510"/>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09114762"/>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Picture 2" descr="C:\Documents and Settings\JOSE ELIAS\Escritorio\SPAIN\valencialosviverospajarera04.jpg"/>
          <p:cNvPicPr>
            <a:picLocks noChangeAspect="1" noChangeArrowheads="1"/>
          </p:cNvPicPr>
          <p:nvPr/>
        </p:nvPicPr>
        <p:blipFill rotWithShape="1">
          <a:blip r:embed="rId3">
            <a:extLst>
              <a:ext uri="{28A0092B-C50C-407E-A947-70E740481C1C}">
                <a14:useLocalDpi xmlns:a14="http://schemas.microsoft.com/office/drawing/2010/main" val="0"/>
              </a:ext>
            </a:extLst>
          </a:blip>
          <a:srcRect b="3333"/>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845834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25</TotalTime>
  <Words>1933</Words>
  <Application>Microsoft Office PowerPoint</Application>
  <PresentationFormat>Presentación en pantalla (4:3)</PresentationFormat>
  <Paragraphs>270</Paragraphs>
  <Slides>126</Slides>
  <Notes>108</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126</vt:i4>
      </vt:variant>
    </vt:vector>
  </HeadingPairs>
  <TitlesOfParts>
    <vt:vector size="132" baseType="lpstr">
      <vt:lpstr>Calibri</vt:lpstr>
      <vt:lpstr>Century Schoolbook</vt:lpstr>
      <vt:lpstr>Times New Roman</vt:lpstr>
      <vt:lpstr>Wingdings</vt:lpstr>
      <vt:lpstr>Wingdings 2</vt:lpstr>
      <vt:lpstr>Default Theme</vt:lpstr>
      <vt:lpstr>EUROPA.-LA VUELTA AL MUNDO EN 885 JARDINES.-ESPAÑA.-VALENCIA</vt:lpstr>
      <vt:lpstr>Jardín de las Hespérides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Parque Benicalap</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Parque de Marxalenes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Parc de Cabecera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Jardines de Monforte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Parc de Viveros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385 JARDINES.-ESPAÑA.-</dc:title>
  <dc:creator>Josep</dc:creator>
  <cp:lastModifiedBy>Usuario</cp:lastModifiedBy>
  <cp:revision>8</cp:revision>
  <dcterms:created xsi:type="dcterms:W3CDTF">2013-09-12T03:39:00Z</dcterms:created>
  <dcterms:modified xsi:type="dcterms:W3CDTF">2018-03-11T04:16:18Z</dcterms:modified>
</cp:coreProperties>
</file>