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21A1F3-65AB-4BE0-9603-7127E9FEC9D2}"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C2009B-3CB3-4CD5-A3A0-684480903C39}" type="slidenum">
              <a:rPr lang="es-ES" smtClean="0"/>
              <a:t>‹Nº›</a:t>
            </a:fld>
            <a:endParaRPr lang="es-ES" dirty="0"/>
          </a:p>
        </p:txBody>
      </p:sp>
    </p:spTree>
    <p:extLst>
      <p:ext uri="{BB962C8B-B14F-4D97-AF65-F5344CB8AC3E}">
        <p14:creationId xmlns:p14="http://schemas.microsoft.com/office/powerpoint/2010/main" val="4120816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Pasarela_Casa_del_Agua_Valencia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740550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Pasarela_del_Patronato_Valencia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698260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Puente_Campanar_Valencia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4290866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Puente_de_Aragon_Valencia_</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111181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Puente_de_las_Artes_Valencia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59411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Puente_de_las_Flores_Valencia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845041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Puente_de_las_Glorias_Valencianas</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584008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Puente_de_Madera_Valencia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437619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uente_de_San_Jose_Valencia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408031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Puente_del_Angel_Custodio_Valencia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544627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Puente_del_Mar_Valencia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713976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Puente_del_real_Valencia_</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119582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Puente_del_Reino_Valencia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8279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Puente_Exposicion_Valencia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999420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Puente_Nueve_de_Octubre_Valencia_</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445312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92F6719-2C62-4DB5-8CD6-FFA219091C1A}"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871976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566798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878732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023575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585399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134708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090925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546266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225788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416381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592947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9866031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123069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6843700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4195700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6983626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Turia.-Puente de las Flores</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637202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Turia.-Puente de las Flores</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61858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Turia.-Puente de las Flores</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623003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40613710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6857895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1527859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9239758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076412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368848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6534887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9145643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6402531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3846869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8510581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0143500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7041180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0347893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2729905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4884660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3361050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4572975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689153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6596646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8502805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7023456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375076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5363418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Turia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41869195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9590654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986188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3474834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3139727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5210914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1191487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7891924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3160181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744848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6460074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7821112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4545159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5849427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de Francia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6168840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Valencia.-Passeig_de_l'Albereda_</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3751960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936380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a:t>
            </a:r>
            <a:r>
              <a:rPr lang="es-ES" baseline="0" dirty="0"/>
              <a:t> Vieja</a:t>
            </a:r>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9702191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27998011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7522115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3580645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1892798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6664627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9370771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8570635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7839511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5010918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Valencia.-Alameda  Vieja</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377672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10916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86200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6283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74906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24000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73750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24422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55965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27324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4251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42925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0893662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462464" cy="2664296"/>
          </a:xfrm>
        </p:spPr>
        <p:txBody>
          <a:bodyPr>
            <a:normAutofit fontScale="90000"/>
          </a:bodyPr>
          <a:lstStyle/>
          <a:p>
            <a:r>
              <a:rPr lang="pt-BR" sz="3600" dirty="0"/>
              <a:t>EUROPA.-LA VUELTA AL MUNDO EN 885 JARDINES. ESPAÑA.VALENCIA.-Jardines del Turia.-Alameda de Francia.-</a:t>
            </a: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4289369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Valencia.-Jardines del Turia</a:t>
            </a:r>
          </a:p>
        </p:txBody>
      </p:sp>
      <p:sp>
        <p:nvSpPr>
          <p:cNvPr id="3" name="2 Marcador de contenido"/>
          <p:cNvSpPr>
            <a:spLocks noGrp="1"/>
          </p:cNvSpPr>
          <p:nvPr>
            <p:ph sz="quarter" idx="1"/>
          </p:nvPr>
        </p:nvSpPr>
        <p:spPr/>
        <p:txBody>
          <a:bodyPr>
            <a:normAutofit lnSpcReduction="10000"/>
          </a:bodyPr>
          <a:lstStyle/>
          <a:p>
            <a:r>
              <a:rPr lang="es-ES" dirty="0"/>
              <a:t>El Jardín del Turia es un parque urbano público de 110 ha; situado en la ciudad de Valencia. Este parque es uno de los más visitados de Valencia y de España. Es el mayor jardín netamente urbano de España.</a:t>
            </a:r>
          </a:p>
          <a:p>
            <a:r>
              <a:rPr lang="es-ES" dirty="0"/>
              <a:t>Se fundó en 1986 varios decenios después de la Gran riada de Valencia. Tras la riada, el ayuntamiento y el Gobierno de España planearon en la década de 1960 la construcción de un gran eje de comunicaciones (autopistas y otros medios de transporte) que conectase el puerto con el aeropuerto y solventase también el tráfico interno..</a:t>
            </a:r>
          </a:p>
        </p:txBody>
      </p:sp>
    </p:spTree>
    <p:extLst>
      <p:ext uri="{BB962C8B-B14F-4D97-AF65-F5344CB8AC3E}">
        <p14:creationId xmlns:p14="http://schemas.microsoft.com/office/powerpoint/2010/main" val="2705835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 Posteriormente y tras el movimiento ciudadano 'el riu és nostre i el volem verd' (el río es nuestro y lo queremos verde) se dio un vuelco hacia su conversión en un lugar de ocio y naturaleza para los ciudadanos y visitantes.</a:t>
            </a:r>
          </a:p>
          <a:p>
            <a:r>
              <a:rPr lang="es-ES" dirty="0"/>
              <a:t>En el año 1986 se inaugura el parque en el que uno de sus tramos más céntricos junto a los Jardines del Real (popularmente, 'Viveros'). El Jardín cruza la ciudad desde prácticamente el puerto, más concretamente desde la Ciudad de las Artes y las Ciencias hasta el nuevo Bioparc, que sustituye el antiguo Zoo de Valencia.</a:t>
            </a:r>
          </a:p>
          <a:p>
            <a:r>
              <a:rPr lang="es-ES" dirty="0"/>
              <a:t>En el año 1957 Valencia vivía uno de los episodios más trágicos de su historia. El 14 de octubre de 1957 la gran riada de Valencia inundó la ciudad y causó la muerte de alrededor de un centenar de personas. </a:t>
            </a:r>
          </a:p>
          <a:p>
            <a:endParaRPr lang="es-ES" dirty="0"/>
          </a:p>
        </p:txBody>
      </p:sp>
    </p:spTree>
    <p:extLst>
      <p:ext uri="{BB962C8B-B14F-4D97-AF65-F5344CB8AC3E}">
        <p14:creationId xmlns:p14="http://schemas.microsoft.com/office/powerpoint/2010/main" val="2419737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gobierno de España y el ayuntamiento de Valencia decidieron que el Turia no podía seguir pasando por el centro de Valencia por el peligro que suponía nuevas inundaciones. De modo que en 1958 se decide trasladar el río a un lugar cercano desviándolo en el llamado Plan Sur (en contraposición a otras alternativas que se estudiaron) y convertir el cauce que atraviesa la ciudad en una autopista urbana. El viejo cauce fue más tarde reclamado por los ciudadanos como espacio verde para la ciudad, por lo que el antiguo cauce se convirtió en un jardín público con el paso de los años, y la intervención de los mejores equipos de urbanistas y diseñadores del momento, mientras que las vías rápidas de circulación se construyeron a los lados del jardín, salpicadas de túneles para minimizar su impacto</a:t>
            </a:r>
          </a:p>
        </p:txBody>
      </p:sp>
    </p:spTree>
    <p:extLst>
      <p:ext uri="{BB962C8B-B14F-4D97-AF65-F5344CB8AC3E}">
        <p14:creationId xmlns:p14="http://schemas.microsoft.com/office/powerpoint/2010/main" val="440991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Fue una decisión totalmente al contrario de lo que el sentido urbanístico racional aconsejaba, que es que los jardines y paseos hubieran estado junto a las viviendas y el tráfico circulase por el centro semienterrado en el viejo cauce. Ricardo Bofill (padre) diseñó el tramo del jardín en la zona noble de la ciudad, con naranjos y palmeras, la zona próxima al Palau de la Música. El equipo "Vetges Tú - Mediterrania" diseñó el tramo desde la Casa del Agua hasta Nuevo Centro, incluyendo las instalaciones deportivas y algunas fuentes. La Consellería de Agricultura diseñó el tramo del "Bosque Urbano" comprendido entre Nuevo Centro y la zona deportiva de Serranos, colocando miles de pinos. Posteriormente, se realizó el jardín de Gulliver. </a:t>
            </a:r>
          </a:p>
        </p:txBody>
      </p:sp>
    </p:spTree>
    <p:extLst>
      <p:ext uri="{BB962C8B-B14F-4D97-AF65-F5344CB8AC3E}">
        <p14:creationId xmlns:p14="http://schemas.microsoft.com/office/powerpoint/2010/main" val="2907290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Ya entrados en el 2000, después de la inauguración de la estación de metro de Alameda y el nuevo puente de la Exposición (popularmente 'de La Peineta' o 'de Calatrava', por su peculiar forma y su autor, respectivamente) se acondicionó el tramo próximo a esta estación colocando un arenero con juegos, una zona arbolada útil para ferias y exposiciones y una explanada para el disparo de fuegos artificiales y la instalación de ferias, circos y eventos al aire libre. A continuación, se construyó el puente de las Flores. En 2007 se reacondicionó el tramo del jardín entre el Parque de Cabecera y la Casa del Agua de tal manera que este parque es el inicio del propio Jardín</a:t>
            </a:r>
          </a:p>
        </p:txBody>
      </p:sp>
    </p:spTree>
    <p:extLst>
      <p:ext uri="{BB962C8B-B14F-4D97-AF65-F5344CB8AC3E}">
        <p14:creationId xmlns:p14="http://schemas.microsoft.com/office/powerpoint/2010/main" val="85788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la actualidad el parque es un lugar de encuentro referente en Valencia con más de tres millones de visitantes anuales, es el más visitado de España. Supera en dimensiones a grandes parques de París o Madrid, convirtiéndose en el más grande de España. El parque posee integrado en su interior el Parque Gulliver y el Parque de Cabecera y, en terrenos anexos fuera del cauce histórico, el Palau de la Música, el Bioparc y la Ciudad de las Artes y las Ciencias.</a:t>
            </a:r>
          </a:p>
          <a:p>
            <a:r>
              <a:rPr lang="es-ES" dirty="0"/>
              <a:t>El Jardín del Turia posee numerosos puentes, algunos con más de cinco siglos de antigüedad en origen, muchas veces destruidos por las riadas y reconstruidos después. Desde el Parque de Cabecera hasta el Puerto son:</a:t>
            </a:r>
          </a:p>
          <a:p>
            <a:endParaRPr lang="es-ES" dirty="0"/>
          </a:p>
        </p:txBody>
      </p:sp>
    </p:spTree>
    <p:extLst>
      <p:ext uri="{BB962C8B-B14F-4D97-AF65-F5344CB8AC3E}">
        <p14:creationId xmlns:p14="http://schemas.microsoft.com/office/powerpoint/2010/main" val="3435040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Pasarela peatonal de entrada al Bioparc.</a:t>
            </a:r>
          </a:p>
          <a:p>
            <a:r>
              <a:rPr lang="es-ES" dirty="0"/>
              <a:t>Puente Nueve de octubre, primer puente obra de Santiago Calatrava, construido en 1989.</a:t>
            </a:r>
          </a:p>
          <a:p>
            <a:r>
              <a:rPr lang="es-ES" dirty="0"/>
              <a:t>Fue durante siglos el camino natural que unía a la ciudad con el puerto. Se construyó en el año 1591 tras ser destruido el anterior puente de madera o mampostería por una riada del Turia en 1589. Siglos más tarde, concretamente en el año 1933, se convierte en peatonal, edificándose unas señoriales escalinatas de acceso, obra del arquitecto Javier Goerlich. Es uno de los dos puentes totalmente peatonales de todos los que tiene la ciudad junto con el de Serranos peatonalizado en 2012. </a:t>
            </a:r>
          </a:p>
        </p:txBody>
      </p:sp>
    </p:spTree>
    <p:extLst>
      <p:ext uri="{BB962C8B-B14F-4D97-AF65-F5344CB8AC3E}">
        <p14:creationId xmlns:p14="http://schemas.microsoft.com/office/powerpoint/2010/main" val="2429197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puente es obra de cantería, con diez arcos ojivales rebajados de 15.50 metros de luz cada uno. Tiene una longitud de 160 metros y 8,35 metros de ancho y se caracteriza por las imágenes de la Virgen de los Desamparados y de San Pascual, que adornan su recorrido. Recientemente, al ajardinar el viejo cauce del Turia, se ha colocado una inmensa alberca circular bajo sus arcos.</a:t>
            </a:r>
          </a:p>
          <a:p>
            <a:r>
              <a:rPr lang="es-ES" dirty="0"/>
              <a:t>Puente de Monteolivete, obra de Fernández Ordónez ampliado por Santiago Calatrava en su extremo este tras rebajar la cota de los terrenos de la Ciudad de las Ciencias.</a:t>
            </a:r>
          </a:p>
          <a:p>
            <a:r>
              <a:rPr lang="es-ES" dirty="0"/>
              <a:t>Puente de l'Assut d'Or (popularmente 'jamonero'), tercer puente completo del arquitecto Santiago Calatrava.</a:t>
            </a:r>
          </a:p>
        </p:txBody>
      </p:sp>
    </p:spTree>
    <p:extLst>
      <p:ext uri="{BB962C8B-B14F-4D97-AF65-F5344CB8AC3E}">
        <p14:creationId xmlns:p14="http://schemas.microsoft.com/office/powerpoint/2010/main" val="3953005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Puente del ferrocarril a Barcelona, originalmente de vía única, el actual de construyó junto a este, derribándose al quedar en desuso la estación del Grao.</a:t>
            </a:r>
          </a:p>
          <a:p>
            <a:r>
              <a:rPr lang="es-ES" dirty="0"/>
              <a:t>Puente 'Cuc de llum', pasarela peatonal construida como acceso suroeste al Circuito Urbano de F1, cerrada al paso fuera de su celebración.</a:t>
            </a:r>
          </a:p>
          <a:p>
            <a:r>
              <a:rPr lang="es-ES" dirty="0"/>
              <a:t>Puente de Astilleros.</a:t>
            </a:r>
          </a:p>
          <a:p>
            <a:endParaRPr lang="es-ES" dirty="0"/>
          </a:p>
          <a:p>
            <a:endParaRPr lang="es-ES" dirty="0"/>
          </a:p>
        </p:txBody>
      </p:sp>
    </p:spTree>
    <p:extLst>
      <p:ext uri="{BB962C8B-B14F-4D97-AF65-F5344CB8AC3E}">
        <p14:creationId xmlns:p14="http://schemas.microsoft.com/office/powerpoint/2010/main" val="3849135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6089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3850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0889"/>
            <a:ext cx="9144000" cy="6858000"/>
          </a:xfrm>
          <a:prstGeom prst="rect">
            <a:avLst/>
          </a:prstGeom>
        </p:spPr>
      </p:pic>
    </p:spTree>
    <p:extLst>
      <p:ext uri="{BB962C8B-B14F-4D97-AF65-F5344CB8AC3E}">
        <p14:creationId xmlns:p14="http://schemas.microsoft.com/office/powerpoint/2010/main" val="3093127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7182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4113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987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4648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045828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4365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9240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8793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866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5198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530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277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
            <a:ext cx="9144000" cy="6823710"/>
          </a:xfrm>
          <a:prstGeom prst="rect">
            <a:avLst/>
          </a:prstGeom>
        </p:spPr>
      </p:pic>
    </p:spTree>
    <p:extLst>
      <p:ext uri="{BB962C8B-B14F-4D97-AF65-F5344CB8AC3E}">
        <p14:creationId xmlns:p14="http://schemas.microsoft.com/office/powerpoint/2010/main" val="3685579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50" b="5416"/>
          <a:stretch/>
        </p:blipFill>
        <p:spPr>
          <a:xfrm>
            <a:off x="42862" y="-171400"/>
            <a:ext cx="9101138" cy="6986537"/>
          </a:xfrm>
          <a:prstGeom prst="rect">
            <a:avLst/>
          </a:prstGeom>
        </p:spPr>
      </p:pic>
    </p:spTree>
    <p:extLst>
      <p:ext uri="{BB962C8B-B14F-4D97-AF65-F5344CB8AC3E}">
        <p14:creationId xmlns:p14="http://schemas.microsoft.com/office/powerpoint/2010/main" val="706189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74589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2540967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17618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282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67479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524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4046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04883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43487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366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 y="0"/>
            <a:ext cx="9132570" cy="6858000"/>
          </a:xfrm>
          <a:prstGeom prst="rect">
            <a:avLst/>
          </a:prstGeom>
        </p:spPr>
      </p:pic>
    </p:spTree>
    <p:extLst>
      <p:ext uri="{BB962C8B-B14F-4D97-AF65-F5344CB8AC3E}">
        <p14:creationId xmlns:p14="http://schemas.microsoft.com/office/powerpoint/2010/main" val="2419548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16856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4183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1249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7892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28531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028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3937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1022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8459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3321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8440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67255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44579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0589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65778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0727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7253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29739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68852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5308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29882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0146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7560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92946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67862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9474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5490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4418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59464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58808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3934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Valencia.-Alameda de Francia</a:t>
            </a:r>
          </a:p>
        </p:txBody>
      </p:sp>
      <p:sp>
        <p:nvSpPr>
          <p:cNvPr id="3" name="2 Marcador de contenido"/>
          <p:cNvSpPr>
            <a:spLocks noGrp="1"/>
          </p:cNvSpPr>
          <p:nvPr>
            <p:ph sz="quarter" idx="1"/>
          </p:nvPr>
        </p:nvSpPr>
        <p:spPr/>
        <p:txBody>
          <a:bodyPr/>
          <a:lstStyle/>
          <a:p>
            <a:r>
              <a:rPr lang="es-ES" dirty="0"/>
              <a:t>La Alameda (en valenciano Albereda) es un paseo y avenida de la ciudad de Valencia que tradicionalmente se extiende desde los Jardines del Real hasta la Plaza de Zaragoza, bordeando la orilla norte del Jardín del Turia. Aun así, las sucesivas ampliaciones de esta avenida hasta el puerto, ahora sin el aixopluc de los árboles, todavía reciben el nombre de paseo de la Alameda.</a:t>
            </a:r>
          </a:p>
        </p:txBody>
      </p:sp>
    </p:spTree>
    <p:extLst>
      <p:ext uri="{BB962C8B-B14F-4D97-AF65-F5344CB8AC3E}">
        <p14:creationId xmlns:p14="http://schemas.microsoft.com/office/powerpoint/2010/main" val="14065685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parte histórica o paseo corre desde los Viveros Municipales hasta la plaza de Zaragoza, a lo largo de 1 km. Está conectada con el paseo de la Ciudadela, en la otra orilla del río, por cinco puentes: el puente del Real, el puente de la exposición, el puente de las flores el puente de la mar y el puente de Aragón. </a:t>
            </a:r>
          </a:p>
          <a:p>
            <a:r>
              <a:rPr lang="es-ES" dirty="0"/>
              <a:t>Se organiza en avenida principal, dos calzadas independientes de tres carriles cada una con zonas de aparcamiento tanto al centro como los bordes; dos franjas de dehesa a ambos lados; y una vía de servicio de dos carriles en sentido único (este-oeste) adosado al norte. Es aquí donde se encuentran las Torretas de los Guardas.</a:t>
            </a:r>
          </a:p>
        </p:txBody>
      </p:sp>
    </p:spTree>
    <p:extLst>
      <p:ext uri="{BB962C8B-B14F-4D97-AF65-F5344CB8AC3E}">
        <p14:creationId xmlns:p14="http://schemas.microsoft.com/office/powerpoint/2010/main" val="14166842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estación de metro situada debajo del puente de la Exposición, paralela a la Alameda y con accesos al mismo, fue diseñada por Santiago Calatrava adoptando el nombre en español de la antigua estación de ferrocarril Alameda que era sita a la vecina avenida de Aragón.</a:t>
            </a:r>
          </a:p>
          <a:p>
            <a:r>
              <a:rPr lang="es-ES" dirty="0"/>
              <a:t>La parte nueva o avenida ya sin dehesa corre entre la plaza de Zaragoza y el cementerio del Grau, y entre de ellas hay cuatro plazas giratorias con esculturas célebres como el Parotet. Tiene una largura de 2,5 km . Ofrece la entrada principal del Palau de la Música, diseñada también por Calatrava, y se sitúa unas cuántas sedes de empresas importantes además de la sede del consorcio de turismo del País Valenciano. Comunica con la otra orilla a través de cuatro puentes.</a:t>
            </a:r>
          </a:p>
          <a:p>
            <a:endParaRPr lang="es-ES" dirty="0"/>
          </a:p>
        </p:txBody>
      </p:sp>
    </p:spTree>
    <p:extLst>
      <p:ext uri="{BB962C8B-B14F-4D97-AF65-F5344CB8AC3E}">
        <p14:creationId xmlns:p14="http://schemas.microsoft.com/office/powerpoint/2010/main" val="28533493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741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297469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5831578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00209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39302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63588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7237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3950678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108891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42500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6977529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593613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66136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61396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24401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14021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0849209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1327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60263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66031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377314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32081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33975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7309632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6915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18850047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7224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56</TotalTime>
  <Words>2036</Words>
  <Application>Microsoft Office PowerPoint</Application>
  <PresentationFormat>Presentación en pantalla (4:3)</PresentationFormat>
  <Paragraphs>201</Paragraphs>
  <Slides>99</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99</vt:i4>
      </vt:variant>
    </vt:vector>
  </HeadingPairs>
  <TitlesOfParts>
    <vt:vector size="104" baseType="lpstr">
      <vt:lpstr>Calibri</vt:lpstr>
      <vt:lpstr>Century Schoolbook</vt:lpstr>
      <vt:lpstr>Wingdings</vt:lpstr>
      <vt:lpstr>Wingdings 2</vt:lpstr>
      <vt:lpstr>1_Default Theme</vt:lpstr>
      <vt:lpstr>EUROPA.-LA VUELTA AL MUNDO EN 885 JARDINES. ESPAÑA.VALENCIA.-Jardines del Turia.-Alameda de Francia.-</vt:lpstr>
      <vt:lpstr>Valencia.-Jardines del Turia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Valencia.-Alameda de Francia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JARDINES.-ESPAÑA.VALENCIA</dc:title>
  <dc:creator>Josep</dc:creator>
  <cp:lastModifiedBy>Usuario</cp:lastModifiedBy>
  <cp:revision>8</cp:revision>
  <dcterms:created xsi:type="dcterms:W3CDTF">2015-11-12T07:45:20Z</dcterms:created>
  <dcterms:modified xsi:type="dcterms:W3CDTF">2018-03-11T04:11:06Z</dcterms:modified>
</cp:coreProperties>
</file>