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7"/>
  </p:notesMasterIdLst>
  <p:sldIdLst>
    <p:sldId id="257" r:id="rId2"/>
    <p:sldId id="258" r:id="rId3"/>
    <p:sldId id="260" r:id="rId4"/>
    <p:sldId id="261" r:id="rId5"/>
    <p:sldId id="262" r:id="rId6"/>
    <p:sldId id="263" r:id="rId7"/>
    <p:sldId id="264" r:id="rId8"/>
    <p:sldId id="287" r:id="rId9"/>
    <p:sldId id="285" r:id="rId10"/>
    <p:sldId id="286" r:id="rId11"/>
    <p:sldId id="295" r:id="rId12"/>
    <p:sldId id="268" r:id="rId13"/>
    <p:sldId id="272" r:id="rId14"/>
    <p:sldId id="283" r:id="rId15"/>
    <p:sldId id="267" r:id="rId16"/>
    <p:sldId id="270" r:id="rId17"/>
    <p:sldId id="266" r:id="rId18"/>
    <p:sldId id="265" r:id="rId19"/>
    <p:sldId id="269" r:id="rId20"/>
    <p:sldId id="305" r:id="rId21"/>
    <p:sldId id="271" r:id="rId22"/>
    <p:sldId id="273" r:id="rId23"/>
    <p:sldId id="274" r:id="rId24"/>
    <p:sldId id="278" r:id="rId25"/>
    <p:sldId id="277" r:id="rId26"/>
    <p:sldId id="279" r:id="rId27"/>
    <p:sldId id="280" r:id="rId28"/>
    <p:sldId id="275" r:id="rId29"/>
    <p:sldId id="281" r:id="rId30"/>
    <p:sldId id="282" r:id="rId31"/>
    <p:sldId id="284" r:id="rId32"/>
    <p:sldId id="288" r:id="rId33"/>
    <p:sldId id="290" r:id="rId34"/>
    <p:sldId id="291" r:id="rId35"/>
    <p:sldId id="298" r:id="rId36"/>
    <p:sldId id="307" r:id="rId37"/>
    <p:sldId id="308" r:id="rId38"/>
    <p:sldId id="292" r:id="rId39"/>
    <p:sldId id="293" r:id="rId40"/>
    <p:sldId id="294" r:id="rId41"/>
    <p:sldId id="306" r:id="rId42"/>
    <p:sldId id="299" r:id="rId43"/>
    <p:sldId id="296" r:id="rId44"/>
    <p:sldId id="297" r:id="rId45"/>
    <p:sldId id="300" r:id="rId46"/>
    <p:sldId id="301" r:id="rId47"/>
    <p:sldId id="289" r:id="rId48"/>
    <p:sldId id="302" r:id="rId49"/>
    <p:sldId id="309" r:id="rId50"/>
    <p:sldId id="303" r:id="rId51"/>
    <p:sldId id="325" r:id="rId52"/>
    <p:sldId id="327" r:id="rId53"/>
    <p:sldId id="329" r:id="rId54"/>
    <p:sldId id="330" r:id="rId55"/>
    <p:sldId id="319" r:id="rId56"/>
    <p:sldId id="376" r:id="rId57"/>
    <p:sldId id="311" r:id="rId58"/>
    <p:sldId id="310" r:id="rId59"/>
    <p:sldId id="312" r:id="rId60"/>
    <p:sldId id="313" r:id="rId61"/>
    <p:sldId id="314" r:id="rId62"/>
    <p:sldId id="315" r:id="rId63"/>
    <p:sldId id="316" r:id="rId64"/>
    <p:sldId id="317" r:id="rId65"/>
    <p:sldId id="318" r:id="rId66"/>
    <p:sldId id="320" r:id="rId67"/>
    <p:sldId id="321" r:id="rId68"/>
    <p:sldId id="322" r:id="rId69"/>
    <p:sldId id="323"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4" r:id="rId83"/>
    <p:sldId id="345" r:id="rId84"/>
    <p:sldId id="346" r:id="rId85"/>
    <p:sldId id="347" r:id="rId86"/>
    <p:sldId id="348" r:id="rId87"/>
    <p:sldId id="361" r:id="rId88"/>
    <p:sldId id="359" r:id="rId89"/>
    <p:sldId id="343" r:id="rId90"/>
    <p:sldId id="357" r:id="rId91"/>
    <p:sldId id="368" r:id="rId92"/>
    <p:sldId id="363" r:id="rId93"/>
    <p:sldId id="356" r:id="rId94"/>
    <p:sldId id="362" r:id="rId95"/>
    <p:sldId id="365" r:id="rId96"/>
    <p:sldId id="366" r:id="rId97"/>
    <p:sldId id="364" r:id="rId98"/>
    <p:sldId id="349" r:id="rId99"/>
    <p:sldId id="350" r:id="rId100"/>
    <p:sldId id="351" r:id="rId101"/>
    <p:sldId id="352" r:id="rId102"/>
    <p:sldId id="354" r:id="rId103"/>
    <p:sldId id="355" r:id="rId104"/>
    <p:sldId id="358" r:id="rId105"/>
    <p:sldId id="360" r:id="rId106"/>
    <p:sldId id="373" r:id="rId107"/>
    <p:sldId id="369" r:id="rId108"/>
    <p:sldId id="367" r:id="rId109"/>
    <p:sldId id="370" r:id="rId110"/>
    <p:sldId id="371" r:id="rId111"/>
    <p:sldId id="374" r:id="rId112"/>
    <p:sldId id="375" r:id="rId113"/>
    <p:sldId id="372" r:id="rId114"/>
    <p:sldId id="377" r:id="rId115"/>
    <p:sldId id="378"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42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7CD23D-BD18-4B4D-BE35-A74A8D402775}"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9736FD-0431-4344-AD3C-4C496FF607E8}" type="slidenum">
              <a:rPr lang="es-ES" smtClean="0"/>
              <a:t>‹Nº›</a:t>
            </a:fld>
            <a:endParaRPr lang="es-ES" dirty="0"/>
          </a:p>
        </p:txBody>
      </p:sp>
    </p:spTree>
    <p:extLst>
      <p:ext uri="{BB962C8B-B14F-4D97-AF65-F5344CB8AC3E}">
        <p14:creationId xmlns:p14="http://schemas.microsoft.com/office/powerpoint/2010/main" val="2020436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8</a:t>
            </a:fld>
            <a:endParaRPr lang="es-ES" dirty="0"/>
          </a:p>
        </p:txBody>
      </p:sp>
    </p:spTree>
    <p:extLst>
      <p:ext uri="{BB962C8B-B14F-4D97-AF65-F5344CB8AC3E}">
        <p14:creationId xmlns:p14="http://schemas.microsoft.com/office/powerpoint/2010/main" val="1834155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a:t>
            </a:fld>
            <a:endParaRPr lang="es-ES" dirty="0"/>
          </a:p>
        </p:txBody>
      </p:sp>
    </p:spTree>
    <p:extLst>
      <p:ext uri="{BB962C8B-B14F-4D97-AF65-F5344CB8AC3E}">
        <p14:creationId xmlns:p14="http://schemas.microsoft.com/office/powerpoint/2010/main" val="2250091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Grande.-El Fotografo</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a:t>
            </a:fld>
            <a:endParaRPr lang="es-ES" dirty="0"/>
          </a:p>
        </p:txBody>
      </p:sp>
    </p:spTree>
    <p:extLst>
      <p:ext uri="{BB962C8B-B14F-4D97-AF65-F5344CB8AC3E}">
        <p14:creationId xmlns:p14="http://schemas.microsoft.com/office/powerpoint/2010/main" val="3616191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11</a:t>
            </a:fld>
            <a:endParaRPr lang="es-ES" dirty="0"/>
          </a:p>
        </p:txBody>
      </p:sp>
    </p:spTree>
    <p:extLst>
      <p:ext uri="{BB962C8B-B14F-4D97-AF65-F5344CB8AC3E}">
        <p14:creationId xmlns:p14="http://schemas.microsoft.com/office/powerpoint/2010/main" val="259006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Valladolid..-Jardines 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12</a:t>
            </a:fld>
            <a:endParaRPr lang="es-ES" dirty="0"/>
          </a:p>
        </p:txBody>
      </p:sp>
    </p:spTree>
    <p:extLst>
      <p:ext uri="{BB962C8B-B14F-4D97-AF65-F5344CB8AC3E}">
        <p14:creationId xmlns:p14="http://schemas.microsoft.com/office/powerpoint/2010/main" val="3719736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Valladolid..-Jardines 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13</a:t>
            </a:fld>
            <a:endParaRPr lang="es-ES" dirty="0"/>
          </a:p>
        </p:txBody>
      </p:sp>
    </p:spTree>
    <p:extLst>
      <p:ext uri="{BB962C8B-B14F-4D97-AF65-F5344CB8AC3E}">
        <p14:creationId xmlns:p14="http://schemas.microsoft.com/office/powerpoint/2010/main" val="1371389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Grande.-Paseo central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14</a:t>
            </a:fld>
            <a:endParaRPr lang="es-ES" dirty="0"/>
          </a:p>
        </p:txBody>
      </p:sp>
    </p:spTree>
    <p:extLst>
      <p:ext uri="{BB962C8B-B14F-4D97-AF65-F5344CB8AC3E}">
        <p14:creationId xmlns:p14="http://schemas.microsoft.com/office/powerpoint/2010/main" val="433476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Valladolid..-Jardines 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15</a:t>
            </a:fld>
            <a:endParaRPr lang="es-ES" dirty="0"/>
          </a:p>
        </p:txBody>
      </p:sp>
    </p:spTree>
    <p:extLst>
      <p:ext uri="{BB962C8B-B14F-4D97-AF65-F5344CB8AC3E}">
        <p14:creationId xmlns:p14="http://schemas.microsoft.com/office/powerpoint/2010/main" val="2906178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Valladolid..-Jardines 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16</a:t>
            </a:fld>
            <a:endParaRPr lang="es-ES" dirty="0"/>
          </a:p>
        </p:txBody>
      </p:sp>
    </p:spTree>
    <p:extLst>
      <p:ext uri="{BB962C8B-B14F-4D97-AF65-F5344CB8AC3E}">
        <p14:creationId xmlns:p14="http://schemas.microsoft.com/office/powerpoint/2010/main" val="2426664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Valladolid..-Jardines 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17</a:t>
            </a:fld>
            <a:endParaRPr lang="es-ES" dirty="0"/>
          </a:p>
        </p:txBody>
      </p:sp>
    </p:spTree>
    <p:extLst>
      <p:ext uri="{BB962C8B-B14F-4D97-AF65-F5344CB8AC3E}">
        <p14:creationId xmlns:p14="http://schemas.microsoft.com/office/powerpoint/2010/main" val="2696255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Valladolid..-Jardines 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18</a:t>
            </a:fld>
            <a:endParaRPr lang="es-ES" dirty="0"/>
          </a:p>
        </p:txBody>
      </p:sp>
    </p:spTree>
    <p:extLst>
      <p:ext uri="{BB962C8B-B14F-4D97-AF65-F5344CB8AC3E}">
        <p14:creationId xmlns:p14="http://schemas.microsoft.com/office/powerpoint/2010/main" val="452525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Valladolid..-Jardines 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19</a:t>
            </a:fld>
            <a:endParaRPr lang="es-ES" dirty="0"/>
          </a:p>
        </p:txBody>
      </p:sp>
    </p:spTree>
    <p:extLst>
      <p:ext uri="{BB962C8B-B14F-4D97-AF65-F5344CB8AC3E}">
        <p14:creationId xmlns:p14="http://schemas.microsoft.com/office/powerpoint/2010/main" val="1807967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Valladolid..-Jardines 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21</a:t>
            </a:fld>
            <a:endParaRPr lang="es-ES" dirty="0"/>
          </a:p>
        </p:txBody>
      </p:sp>
    </p:spTree>
    <p:extLst>
      <p:ext uri="{BB962C8B-B14F-4D97-AF65-F5344CB8AC3E}">
        <p14:creationId xmlns:p14="http://schemas.microsoft.com/office/powerpoint/2010/main" val="2335780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Grande.--Busto de Gaspar Nuñez_Arce_  y Busto_Miguel_Iscar</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22</a:t>
            </a:fld>
            <a:endParaRPr lang="es-ES" dirty="0"/>
          </a:p>
        </p:txBody>
      </p:sp>
    </p:spTree>
    <p:extLst>
      <p:ext uri="{BB962C8B-B14F-4D97-AF65-F5344CB8AC3E}">
        <p14:creationId xmlns:p14="http://schemas.microsoft.com/office/powerpoint/2010/main" val="1281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r>
              <a:rPr lang="es-ES" dirty="0" err="1"/>
              <a:t>Campo_Grande._Fuente_de_la_Fama</a:t>
            </a:r>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23</a:t>
            </a:fld>
            <a:endParaRPr lang="es-ES" dirty="0"/>
          </a:p>
        </p:txBody>
      </p:sp>
    </p:spTree>
    <p:extLst>
      <p:ext uri="{BB962C8B-B14F-4D97-AF65-F5344CB8AC3E}">
        <p14:creationId xmlns:p14="http://schemas.microsoft.com/office/powerpoint/2010/main" val="2780144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Grande.-Fuente</a:t>
            </a:r>
            <a:r>
              <a:rPr lang="es-ES" baseline="0" dirty="0"/>
              <a:t> de la Fama</a:t>
            </a:r>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24</a:t>
            </a:fld>
            <a:endParaRPr lang="es-ES" dirty="0"/>
          </a:p>
        </p:txBody>
      </p:sp>
    </p:spTree>
    <p:extLst>
      <p:ext uri="{BB962C8B-B14F-4D97-AF65-F5344CB8AC3E}">
        <p14:creationId xmlns:p14="http://schemas.microsoft.com/office/powerpoint/2010/main" val="3290606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Grande.-Fuente</a:t>
            </a:r>
            <a:r>
              <a:rPr lang="es-ES" baseline="0" dirty="0"/>
              <a:t> del cisne</a:t>
            </a:r>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25</a:t>
            </a:fld>
            <a:endParaRPr lang="es-ES" dirty="0"/>
          </a:p>
        </p:txBody>
      </p:sp>
    </p:spTree>
    <p:extLst>
      <p:ext uri="{BB962C8B-B14F-4D97-AF65-F5344CB8AC3E}">
        <p14:creationId xmlns:p14="http://schemas.microsoft.com/office/powerpoint/2010/main" val="371082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Grande.-Pergola</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26</a:t>
            </a:fld>
            <a:endParaRPr lang="es-ES" dirty="0"/>
          </a:p>
        </p:txBody>
      </p:sp>
    </p:spTree>
    <p:extLst>
      <p:ext uri="{BB962C8B-B14F-4D97-AF65-F5344CB8AC3E}">
        <p14:creationId xmlns:p14="http://schemas.microsoft.com/office/powerpoint/2010/main" val="3348302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27</a:t>
            </a:fld>
            <a:endParaRPr lang="es-ES" dirty="0"/>
          </a:p>
        </p:txBody>
      </p:sp>
    </p:spTree>
    <p:extLst>
      <p:ext uri="{BB962C8B-B14F-4D97-AF65-F5344CB8AC3E}">
        <p14:creationId xmlns:p14="http://schemas.microsoft.com/office/powerpoint/2010/main" val="3177837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Grande.-Cisne_en_estanque_</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28</a:t>
            </a:fld>
            <a:endParaRPr lang="es-ES" dirty="0"/>
          </a:p>
        </p:txBody>
      </p:sp>
    </p:spTree>
    <p:extLst>
      <p:ext uri="{BB962C8B-B14F-4D97-AF65-F5344CB8AC3E}">
        <p14:creationId xmlns:p14="http://schemas.microsoft.com/office/powerpoint/2010/main" val="118417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Grande.-La Paloma</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29</a:t>
            </a:fld>
            <a:endParaRPr lang="es-ES" dirty="0"/>
          </a:p>
        </p:txBody>
      </p:sp>
    </p:spTree>
    <p:extLst>
      <p:ext uri="{BB962C8B-B14F-4D97-AF65-F5344CB8AC3E}">
        <p14:creationId xmlns:p14="http://schemas.microsoft.com/office/powerpoint/2010/main" val="828035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Grande.-Palomar</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30</a:t>
            </a:fld>
            <a:endParaRPr lang="es-ES" dirty="0"/>
          </a:p>
        </p:txBody>
      </p:sp>
    </p:spTree>
    <p:extLst>
      <p:ext uri="{BB962C8B-B14F-4D97-AF65-F5344CB8AC3E}">
        <p14:creationId xmlns:p14="http://schemas.microsoft.com/office/powerpoint/2010/main" val="42912359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Grande.-Pergola y Fuente del Cisne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31</a:t>
            </a:fld>
            <a:endParaRPr lang="es-ES" dirty="0"/>
          </a:p>
        </p:txBody>
      </p:sp>
    </p:spTree>
    <p:extLst>
      <p:ext uri="{BB962C8B-B14F-4D97-AF65-F5344CB8AC3E}">
        <p14:creationId xmlns:p14="http://schemas.microsoft.com/office/powerpoint/2010/main" val="3768670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32</a:t>
            </a:fld>
            <a:endParaRPr lang="es-ES" dirty="0"/>
          </a:p>
        </p:txBody>
      </p:sp>
    </p:spTree>
    <p:extLst>
      <p:ext uri="{BB962C8B-B14F-4D97-AF65-F5344CB8AC3E}">
        <p14:creationId xmlns:p14="http://schemas.microsoft.com/office/powerpoint/2010/main" val="1644946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Grande.-Fuente de l a Fama</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33</a:t>
            </a:fld>
            <a:endParaRPr lang="es-ES" dirty="0"/>
          </a:p>
        </p:txBody>
      </p:sp>
    </p:spTree>
    <p:extLst>
      <p:ext uri="{BB962C8B-B14F-4D97-AF65-F5344CB8AC3E}">
        <p14:creationId xmlns:p14="http://schemas.microsoft.com/office/powerpoint/2010/main" val="13605659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Grande.-Fuente de</a:t>
            </a:r>
            <a:r>
              <a:rPr lang="es-ES" baseline="0" dirty="0"/>
              <a:t> la Fama</a:t>
            </a:r>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34</a:t>
            </a:fld>
            <a:endParaRPr lang="es-ES" dirty="0"/>
          </a:p>
        </p:txBody>
      </p:sp>
    </p:spTree>
    <p:extLst>
      <p:ext uri="{BB962C8B-B14F-4D97-AF65-F5344CB8AC3E}">
        <p14:creationId xmlns:p14="http://schemas.microsoft.com/office/powerpoint/2010/main" val="3588982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35</a:t>
            </a:fld>
            <a:endParaRPr lang="es-ES" dirty="0"/>
          </a:p>
        </p:txBody>
      </p:sp>
    </p:spTree>
    <p:extLst>
      <p:ext uri="{BB962C8B-B14F-4D97-AF65-F5344CB8AC3E}">
        <p14:creationId xmlns:p14="http://schemas.microsoft.com/office/powerpoint/2010/main" val="8580985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36</a:t>
            </a:fld>
            <a:endParaRPr lang="es-ES" dirty="0"/>
          </a:p>
        </p:txBody>
      </p:sp>
    </p:spTree>
    <p:extLst>
      <p:ext uri="{BB962C8B-B14F-4D97-AF65-F5344CB8AC3E}">
        <p14:creationId xmlns:p14="http://schemas.microsoft.com/office/powerpoint/2010/main" val="30025216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37</a:t>
            </a:fld>
            <a:endParaRPr lang="es-ES" dirty="0"/>
          </a:p>
        </p:txBody>
      </p:sp>
    </p:spTree>
    <p:extLst>
      <p:ext uri="{BB962C8B-B14F-4D97-AF65-F5344CB8AC3E}">
        <p14:creationId xmlns:p14="http://schemas.microsoft.com/office/powerpoint/2010/main" val="557030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Grande.-Escudo Floral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38</a:t>
            </a:fld>
            <a:endParaRPr lang="es-ES" dirty="0"/>
          </a:p>
        </p:txBody>
      </p:sp>
    </p:spTree>
    <p:extLst>
      <p:ext uri="{BB962C8B-B14F-4D97-AF65-F5344CB8AC3E}">
        <p14:creationId xmlns:p14="http://schemas.microsoft.com/office/powerpoint/2010/main" val="841254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Grande.-Escudo Floral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39</a:t>
            </a:fld>
            <a:endParaRPr lang="es-ES" dirty="0"/>
          </a:p>
        </p:txBody>
      </p:sp>
    </p:spTree>
    <p:extLst>
      <p:ext uri="{BB962C8B-B14F-4D97-AF65-F5344CB8AC3E}">
        <p14:creationId xmlns:p14="http://schemas.microsoft.com/office/powerpoint/2010/main" val="36483240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Grande.-Escudo Floral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40</a:t>
            </a:fld>
            <a:endParaRPr lang="es-ES" dirty="0"/>
          </a:p>
        </p:txBody>
      </p:sp>
    </p:spTree>
    <p:extLst>
      <p:ext uri="{BB962C8B-B14F-4D97-AF65-F5344CB8AC3E}">
        <p14:creationId xmlns:p14="http://schemas.microsoft.com/office/powerpoint/2010/main" val="1242640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Grande.-Escudo Floral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41</a:t>
            </a:fld>
            <a:endParaRPr lang="es-ES" dirty="0"/>
          </a:p>
        </p:txBody>
      </p:sp>
    </p:spTree>
    <p:extLst>
      <p:ext uri="{BB962C8B-B14F-4D97-AF65-F5344CB8AC3E}">
        <p14:creationId xmlns:p14="http://schemas.microsoft.com/office/powerpoint/2010/main" val="2363784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Grande.-Escudo</a:t>
            </a:r>
            <a:r>
              <a:rPr lang="es-ES" baseline="0" dirty="0"/>
              <a:t> Floral</a:t>
            </a:r>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42</a:t>
            </a:fld>
            <a:endParaRPr lang="es-ES" dirty="0"/>
          </a:p>
        </p:txBody>
      </p:sp>
    </p:spTree>
    <p:extLst>
      <p:ext uri="{BB962C8B-B14F-4D97-AF65-F5344CB8AC3E}">
        <p14:creationId xmlns:p14="http://schemas.microsoft.com/office/powerpoint/2010/main" val="3174999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Grande.-Pajarera</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43</a:t>
            </a:fld>
            <a:endParaRPr lang="es-ES" dirty="0"/>
          </a:p>
        </p:txBody>
      </p:sp>
    </p:spTree>
    <p:extLst>
      <p:ext uri="{BB962C8B-B14F-4D97-AF65-F5344CB8AC3E}">
        <p14:creationId xmlns:p14="http://schemas.microsoft.com/office/powerpoint/2010/main" val="37789884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44</a:t>
            </a:fld>
            <a:endParaRPr lang="es-ES" dirty="0"/>
          </a:p>
        </p:txBody>
      </p:sp>
    </p:spTree>
    <p:extLst>
      <p:ext uri="{BB962C8B-B14F-4D97-AF65-F5344CB8AC3E}">
        <p14:creationId xmlns:p14="http://schemas.microsoft.com/office/powerpoint/2010/main" val="11568512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45</a:t>
            </a:fld>
            <a:endParaRPr lang="es-ES" dirty="0"/>
          </a:p>
        </p:txBody>
      </p:sp>
    </p:spTree>
    <p:extLst>
      <p:ext uri="{BB962C8B-B14F-4D97-AF65-F5344CB8AC3E}">
        <p14:creationId xmlns:p14="http://schemas.microsoft.com/office/powerpoint/2010/main" val="28238066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46</a:t>
            </a:fld>
            <a:endParaRPr lang="es-ES" dirty="0"/>
          </a:p>
        </p:txBody>
      </p:sp>
    </p:spTree>
    <p:extLst>
      <p:ext uri="{BB962C8B-B14F-4D97-AF65-F5344CB8AC3E}">
        <p14:creationId xmlns:p14="http://schemas.microsoft.com/office/powerpoint/2010/main" val="282777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47</a:t>
            </a:fld>
            <a:endParaRPr lang="es-ES" dirty="0"/>
          </a:p>
        </p:txBody>
      </p:sp>
    </p:spTree>
    <p:extLst>
      <p:ext uri="{BB962C8B-B14F-4D97-AF65-F5344CB8AC3E}">
        <p14:creationId xmlns:p14="http://schemas.microsoft.com/office/powerpoint/2010/main" val="6496767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48</a:t>
            </a:fld>
            <a:endParaRPr lang="es-ES" dirty="0"/>
          </a:p>
        </p:txBody>
      </p:sp>
    </p:spTree>
    <p:extLst>
      <p:ext uri="{BB962C8B-B14F-4D97-AF65-F5344CB8AC3E}">
        <p14:creationId xmlns:p14="http://schemas.microsoft.com/office/powerpoint/2010/main" val="5887658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49</a:t>
            </a:fld>
            <a:endParaRPr lang="es-ES" dirty="0"/>
          </a:p>
        </p:txBody>
      </p:sp>
    </p:spTree>
    <p:extLst>
      <p:ext uri="{BB962C8B-B14F-4D97-AF65-F5344CB8AC3E}">
        <p14:creationId xmlns:p14="http://schemas.microsoft.com/office/powerpoint/2010/main" val="4234373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51</a:t>
            </a:fld>
            <a:endParaRPr lang="es-ES" dirty="0"/>
          </a:p>
        </p:txBody>
      </p:sp>
    </p:spTree>
    <p:extLst>
      <p:ext uri="{BB962C8B-B14F-4D97-AF65-F5344CB8AC3E}">
        <p14:creationId xmlns:p14="http://schemas.microsoft.com/office/powerpoint/2010/main" val="1393337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52</a:t>
            </a:fld>
            <a:endParaRPr lang="es-ES" dirty="0"/>
          </a:p>
        </p:txBody>
      </p:sp>
    </p:spTree>
    <p:extLst>
      <p:ext uri="{BB962C8B-B14F-4D97-AF65-F5344CB8AC3E}">
        <p14:creationId xmlns:p14="http://schemas.microsoft.com/office/powerpoint/2010/main" val="11930439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53</a:t>
            </a:fld>
            <a:endParaRPr lang="es-ES" dirty="0"/>
          </a:p>
        </p:txBody>
      </p:sp>
    </p:spTree>
    <p:extLst>
      <p:ext uri="{BB962C8B-B14F-4D97-AF65-F5344CB8AC3E}">
        <p14:creationId xmlns:p14="http://schemas.microsoft.com/office/powerpoint/2010/main" val="8970766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54</a:t>
            </a:fld>
            <a:endParaRPr lang="es-ES" dirty="0"/>
          </a:p>
        </p:txBody>
      </p:sp>
    </p:spTree>
    <p:extLst>
      <p:ext uri="{BB962C8B-B14F-4D97-AF65-F5344CB8AC3E}">
        <p14:creationId xmlns:p14="http://schemas.microsoft.com/office/powerpoint/2010/main" val="20497388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57</a:t>
            </a:fld>
            <a:endParaRPr lang="es-ES" dirty="0"/>
          </a:p>
        </p:txBody>
      </p:sp>
    </p:spTree>
    <p:extLst>
      <p:ext uri="{BB962C8B-B14F-4D97-AF65-F5344CB8AC3E}">
        <p14:creationId xmlns:p14="http://schemas.microsoft.com/office/powerpoint/2010/main" val="1077614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58</a:t>
            </a:fld>
            <a:endParaRPr lang="es-ES" dirty="0"/>
          </a:p>
        </p:txBody>
      </p:sp>
    </p:spTree>
    <p:extLst>
      <p:ext uri="{BB962C8B-B14F-4D97-AF65-F5344CB8AC3E}">
        <p14:creationId xmlns:p14="http://schemas.microsoft.com/office/powerpoint/2010/main" val="18385152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59</a:t>
            </a:fld>
            <a:endParaRPr lang="es-ES" dirty="0"/>
          </a:p>
        </p:txBody>
      </p:sp>
    </p:spTree>
    <p:extLst>
      <p:ext uri="{BB962C8B-B14F-4D97-AF65-F5344CB8AC3E}">
        <p14:creationId xmlns:p14="http://schemas.microsoft.com/office/powerpoint/2010/main" val="3156873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60</a:t>
            </a:fld>
            <a:endParaRPr lang="es-ES" dirty="0"/>
          </a:p>
        </p:txBody>
      </p:sp>
    </p:spTree>
    <p:extLst>
      <p:ext uri="{BB962C8B-B14F-4D97-AF65-F5344CB8AC3E}">
        <p14:creationId xmlns:p14="http://schemas.microsoft.com/office/powerpoint/2010/main" val="26586871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61</a:t>
            </a:fld>
            <a:endParaRPr lang="es-ES" dirty="0"/>
          </a:p>
        </p:txBody>
      </p:sp>
    </p:spTree>
    <p:extLst>
      <p:ext uri="{BB962C8B-B14F-4D97-AF65-F5344CB8AC3E}">
        <p14:creationId xmlns:p14="http://schemas.microsoft.com/office/powerpoint/2010/main" val="33037913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62</a:t>
            </a:fld>
            <a:endParaRPr lang="es-ES" dirty="0"/>
          </a:p>
        </p:txBody>
      </p:sp>
    </p:spTree>
    <p:extLst>
      <p:ext uri="{BB962C8B-B14F-4D97-AF65-F5344CB8AC3E}">
        <p14:creationId xmlns:p14="http://schemas.microsoft.com/office/powerpoint/2010/main" val="38106911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63</a:t>
            </a:fld>
            <a:endParaRPr lang="es-ES" dirty="0"/>
          </a:p>
        </p:txBody>
      </p:sp>
    </p:spTree>
    <p:extLst>
      <p:ext uri="{BB962C8B-B14F-4D97-AF65-F5344CB8AC3E}">
        <p14:creationId xmlns:p14="http://schemas.microsoft.com/office/powerpoint/2010/main" val="35672950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64</a:t>
            </a:fld>
            <a:endParaRPr lang="es-ES" dirty="0"/>
          </a:p>
        </p:txBody>
      </p:sp>
    </p:spTree>
    <p:extLst>
      <p:ext uri="{BB962C8B-B14F-4D97-AF65-F5344CB8AC3E}">
        <p14:creationId xmlns:p14="http://schemas.microsoft.com/office/powerpoint/2010/main" val="28279692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65</a:t>
            </a:fld>
            <a:endParaRPr lang="es-ES" dirty="0"/>
          </a:p>
        </p:txBody>
      </p:sp>
    </p:spTree>
    <p:extLst>
      <p:ext uri="{BB962C8B-B14F-4D97-AF65-F5344CB8AC3E}">
        <p14:creationId xmlns:p14="http://schemas.microsoft.com/office/powerpoint/2010/main" val="36471949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67</a:t>
            </a:fld>
            <a:endParaRPr lang="es-ES" dirty="0"/>
          </a:p>
        </p:txBody>
      </p:sp>
    </p:spTree>
    <p:extLst>
      <p:ext uri="{BB962C8B-B14F-4D97-AF65-F5344CB8AC3E}">
        <p14:creationId xmlns:p14="http://schemas.microsoft.com/office/powerpoint/2010/main" val="11995413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68</a:t>
            </a:fld>
            <a:endParaRPr lang="es-ES" dirty="0"/>
          </a:p>
        </p:txBody>
      </p:sp>
    </p:spTree>
    <p:extLst>
      <p:ext uri="{BB962C8B-B14F-4D97-AF65-F5344CB8AC3E}">
        <p14:creationId xmlns:p14="http://schemas.microsoft.com/office/powerpoint/2010/main" val="10971056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69</a:t>
            </a:fld>
            <a:endParaRPr lang="es-ES" dirty="0"/>
          </a:p>
        </p:txBody>
      </p:sp>
    </p:spTree>
    <p:extLst>
      <p:ext uri="{BB962C8B-B14F-4D97-AF65-F5344CB8AC3E}">
        <p14:creationId xmlns:p14="http://schemas.microsoft.com/office/powerpoint/2010/main" val="18032865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70</a:t>
            </a:fld>
            <a:endParaRPr lang="es-ES" dirty="0"/>
          </a:p>
        </p:txBody>
      </p:sp>
    </p:spTree>
    <p:extLst>
      <p:ext uri="{BB962C8B-B14F-4D97-AF65-F5344CB8AC3E}">
        <p14:creationId xmlns:p14="http://schemas.microsoft.com/office/powerpoint/2010/main" val="20229197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71</a:t>
            </a:fld>
            <a:endParaRPr lang="es-ES" dirty="0"/>
          </a:p>
        </p:txBody>
      </p:sp>
    </p:spTree>
    <p:extLst>
      <p:ext uri="{BB962C8B-B14F-4D97-AF65-F5344CB8AC3E}">
        <p14:creationId xmlns:p14="http://schemas.microsoft.com/office/powerpoint/2010/main" val="31401394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72</a:t>
            </a:fld>
            <a:endParaRPr lang="es-ES" dirty="0"/>
          </a:p>
        </p:txBody>
      </p:sp>
    </p:spTree>
    <p:extLst>
      <p:ext uri="{BB962C8B-B14F-4D97-AF65-F5344CB8AC3E}">
        <p14:creationId xmlns:p14="http://schemas.microsoft.com/office/powerpoint/2010/main" val="3425754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73</a:t>
            </a:fld>
            <a:endParaRPr lang="es-ES" dirty="0"/>
          </a:p>
        </p:txBody>
      </p:sp>
    </p:spTree>
    <p:extLst>
      <p:ext uri="{BB962C8B-B14F-4D97-AF65-F5344CB8AC3E}">
        <p14:creationId xmlns:p14="http://schemas.microsoft.com/office/powerpoint/2010/main" val="22463214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74</a:t>
            </a:fld>
            <a:endParaRPr lang="es-ES" dirty="0"/>
          </a:p>
        </p:txBody>
      </p:sp>
    </p:spTree>
    <p:extLst>
      <p:ext uri="{BB962C8B-B14F-4D97-AF65-F5344CB8AC3E}">
        <p14:creationId xmlns:p14="http://schemas.microsoft.com/office/powerpoint/2010/main" val="10867476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75</a:t>
            </a:fld>
            <a:endParaRPr lang="es-ES" dirty="0"/>
          </a:p>
        </p:txBody>
      </p:sp>
    </p:spTree>
    <p:extLst>
      <p:ext uri="{BB962C8B-B14F-4D97-AF65-F5344CB8AC3E}">
        <p14:creationId xmlns:p14="http://schemas.microsoft.com/office/powerpoint/2010/main" val="22612524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76</a:t>
            </a:fld>
            <a:endParaRPr lang="es-ES" dirty="0"/>
          </a:p>
        </p:txBody>
      </p:sp>
    </p:spTree>
    <p:extLst>
      <p:ext uri="{BB962C8B-B14F-4D97-AF65-F5344CB8AC3E}">
        <p14:creationId xmlns:p14="http://schemas.microsoft.com/office/powerpoint/2010/main" val="23462169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77</a:t>
            </a:fld>
            <a:endParaRPr lang="es-ES" dirty="0"/>
          </a:p>
        </p:txBody>
      </p:sp>
    </p:spTree>
    <p:extLst>
      <p:ext uri="{BB962C8B-B14F-4D97-AF65-F5344CB8AC3E}">
        <p14:creationId xmlns:p14="http://schemas.microsoft.com/office/powerpoint/2010/main" val="5069997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78</a:t>
            </a:fld>
            <a:endParaRPr lang="es-ES" dirty="0"/>
          </a:p>
        </p:txBody>
      </p:sp>
    </p:spTree>
    <p:extLst>
      <p:ext uri="{BB962C8B-B14F-4D97-AF65-F5344CB8AC3E}">
        <p14:creationId xmlns:p14="http://schemas.microsoft.com/office/powerpoint/2010/main" val="30751360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79</a:t>
            </a:fld>
            <a:endParaRPr lang="es-ES" dirty="0"/>
          </a:p>
        </p:txBody>
      </p:sp>
    </p:spTree>
    <p:extLst>
      <p:ext uri="{BB962C8B-B14F-4D97-AF65-F5344CB8AC3E}">
        <p14:creationId xmlns:p14="http://schemas.microsoft.com/office/powerpoint/2010/main" val="16128068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Valladolid.-Rosaleda Andrés Sabadell.</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80</a:t>
            </a:fld>
            <a:endParaRPr lang="es-ES" dirty="0"/>
          </a:p>
        </p:txBody>
      </p:sp>
    </p:spTree>
    <p:extLst>
      <p:ext uri="{BB962C8B-B14F-4D97-AF65-F5344CB8AC3E}">
        <p14:creationId xmlns:p14="http://schemas.microsoft.com/office/powerpoint/2010/main" val="32285649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81</a:t>
            </a:fld>
            <a:endParaRPr lang="es-ES" dirty="0"/>
          </a:p>
        </p:txBody>
      </p:sp>
    </p:spTree>
    <p:extLst>
      <p:ext uri="{BB962C8B-B14F-4D97-AF65-F5344CB8AC3E}">
        <p14:creationId xmlns:p14="http://schemas.microsoft.com/office/powerpoint/2010/main" val="17571998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87</a:t>
            </a:fld>
            <a:endParaRPr lang="es-ES" dirty="0"/>
          </a:p>
        </p:txBody>
      </p:sp>
    </p:spTree>
    <p:extLst>
      <p:ext uri="{BB962C8B-B14F-4D97-AF65-F5344CB8AC3E}">
        <p14:creationId xmlns:p14="http://schemas.microsoft.com/office/powerpoint/2010/main" val="9106955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88</a:t>
            </a:fld>
            <a:endParaRPr lang="es-ES" dirty="0"/>
          </a:p>
        </p:txBody>
      </p:sp>
    </p:spTree>
    <p:extLst>
      <p:ext uri="{BB962C8B-B14F-4D97-AF65-F5344CB8AC3E}">
        <p14:creationId xmlns:p14="http://schemas.microsoft.com/office/powerpoint/2010/main" val="11628360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89</a:t>
            </a:fld>
            <a:endParaRPr lang="es-ES" dirty="0"/>
          </a:p>
        </p:txBody>
      </p:sp>
    </p:spTree>
    <p:extLst>
      <p:ext uri="{BB962C8B-B14F-4D97-AF65-F5344CB8AC3E}">
        <p14:creationId xmlns:p14="http://schemas.microsoft.com/office/powerpoint/2010/main" val="23823132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90</a:t>
            </a:fld>
            <a:endParaRPr lang="es-ES" dirty="0"/>
          </a:p>
        </p:txBody>
      </p:sp>
    </p:spTree>
    <p:extLst>
      <p:ext uri="{BB962C8B-B14F-4D97-AF65-F5344CB8AC3E}">
        <p14:creationId xmlns:p14="http://schemas.microsoft.com/office/powerpoint/2010/main" val="2365728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91</a:t>
            </a:fld>
            <a:endParaRPr lang="es-ES" dirty="0"/>
          </a:p>
        </p:txBody>
      </p:sp>
    </p:spTree>
    <p:extLst>
      <p:ext uri="{BB962C8B-B14F-4D97-AF65-F5344CB8AC3E}">
        <p14:creationId xmlns:p14="http://schemas.microsoft.com/office/powerpoint/2010/main" val="11973882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92</a:t>
            </a:fld>
            <a:endParaRPr lang="es-ES" dirty="0"/>
          </a:p>
        </p:txBody>
      </p:sp>
    </p:spTree>
    <p:extLst>
      <p:ext uri="{BB962C8B-B14F-4D97-AF65-F5344CB8AC3E}">
        <p14:creationId xmlns:p14="http://schemas.microsoft.com/office/powerpoint/2010/main" val="42016636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93</a:t>
            </a:fld>
            <a:endParaRPr lang="es-ES" dirty="0"/>
          </a:p>
        </p:txBody>
      </p:sp>
    </p:spTree>
    <p:extLst>
      <p:ext uri="{BB962C8B-B14F-4D97-AF65-F5344CB8AC3E}">
        <p14:creationId xmlns:p14="http://schemas.microsoft.com/office/powerpoint/2010/main" val="33731176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94</a:t>
            </a:fld>
            <a:endParaRPr lang="es-ES" dirty="0"/>
          </a:p>
        </p:txBody>
      </p:sp>
    </p:spTree>
    <p:extLst>
      <p:ext uri="{BB962C8B-B14F-4D97-AF65-F5344CB8AC3E}">
        <p14:creationId xmlns:p14="http://schemas.microsoft.com/office/powerpoint/2010/main" val="129596383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95</a:t>
            </a:fld>
            <a:endParaRPr lang="es-ES" dirty="0"/>
          </a:p>
        </p:txBody>
      </p:sp>
    </p:spTree>
    <p:extLst>
      <p:ext uri="{BB962C8B-B14F-4D97-AF65-F5344CB8AC3E}">
        <p14:creationId xmlns:p14="http://schemas.microsoft.com/office/powerpoint/2010/main" val="16134641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96</a:t>
            </a:fld>
            <a:endParaRPr lang="es-ES" dirty="0"/>
          </a:p>
        </p:txBody>
      </p:sp>
    </p:spTree>
    <p:extLst>
      <p:ext uri="{BB962C8B-B14F-4D97-AF65-F5344CB8AC3E}">
        <p14:creationId xmlns:p14="http://schemas.microsoft.com/office/powerpoint/2010/main" val="7124779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97</a:t>
            </a:fld>
            <a:endParaRPr lang="es-ES" dirty="0"/>
          </a:p>
        </p:txBody>
      </p:sp>
    </p:spTree>
    <p:extLst>
      <p:ext uri="{BB962C8B-B14F-4D97-AF65-F5344CB8AC3E}">
        <p14:creationId xmlns:p14="http://schemas.microsoft.com/office/powerpoint/2010/main" val="3697356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98</a:t>
            </a:fld>
            <a:endParaRPr lang="es-ES" dirty="0"/>
          </a:p>
        </p:txBody>
      </p:sp>
    </p:spTree>
    <p:extLst>
      <p:ext uri="{BB962C8B-B14F-4D97-AF65-F5344CB8AC3E}">
        <p14:creationId xmlns:p14="http://schemas.microsoft.com/office/powerpoint/2010/main" val="14990817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99</a:t>
            </a:fld>
            <a:endParaRPr lang="es-ES" dirty="0"/>
          </a:p>
        </p:txBody>
      </p:sp>
    </p:spTree>
    <p:extLst>
      <p:ext uri="{BB962C8B-B14F-4D97-AF65-F5344CB8AC3E}">
        <p14:creationId xmlns:p14="http://schemas.microsoft.com/office/powerpoint/2010/main" val="18995639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100</a:t>
            </a:fld>
            <a:endParaRPr lang="es-ES" dirty="0"/>
          </a:p>
        </p:txBody>
      </p:sp>
    </p:spTree>
    <p:extLst>
      <p:ext uri="{BB962C8B-B14F-4D97-AF65-F5344CB8AC3E}">
        <p14:creationId xmlns:p14="http://schemas.microsoft.com/office/powerpoint/2010/main" val="41181676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Avilés..-Tejo</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101</a:t>
            </a:fld>
            <a:endParaRPr lang="es-ES" dirty="0"/>
          </a:p>
        </p:txBody>
      </p:sp>
    </p:spTree>
    <p:extLst>
      <p:ext uri="{BB962C8B-B14F-4D97-AF65-F5344CB8AC3E}">
        <p14:creationId xmlns:p14="http://schemas.microsoft.com/office/powerpoint/2010/main" val="2485499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102</a:t>
            </a:fld>
            <a:endParaRPr lang="es-ES" dirty="0"/>
          </a:p>
        </p:txBody>
      </p:sp>
    </p:spTree>
    <p:extLst>
      <p:ext uri="{BB962C8B-B14F-4D97-AF65-F5344CB8AC3E}">
        <p14:creationId xmlns:p14="http://schemas.microsoft.com/office/powerpoint/2010/main" val="12718071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Avilés.-Tejo</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103</a:t>
            </a:fld>
            <a:endParaRPr lang="es-ES" dirty="0"/>
          </a:p>
        </p:txBody>
      </p:sp>
    </p:spTree>
    <p:extLst>
      <p:ext uri="{BB962C8B-B14F-4D97-AF65-F5344CB8AC3E}">
        <p14:creationId xmlns:p14="http://schemas.microsoft.com/office/powerpoint/2010/main" val="39458558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104</a:t>
            </a:fld>
            <a:endParaRPr lang="es-ES" dirty="0"/>
          </a:p>
        </p:txBody>
      </p:sp>
    </p:spTree>
    <p:extLst>
      <p:ext uri="{BB962C8B-B14F-4D97-AF65-F5344CB8AC3E}">
        <p14:creationId xmlns:p14="http://schemas.microsoft.com/office/powerpoint/2010/main" val="8670207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105</a:t>
            </a:fld>
            <a:endParaRPr lang="es-ES" dirty="0"/>
          </a:p>
        </p:txBody>
      </p:sp>
    </p:spTree>
    <p:extLst>
      <p:ext uri="{BB962C8B-B14F-4D97-AF65-F5344CB8AC3E}">
        <p14:creationId xmlns:p14="http://schemas.microsoft.com/office/powerpoint/2010/main" val="16020680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Aviles, Asturias.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106</a:t>
            </a:fld>
            <a:endParaRPr lang="es-ES" dirty="0"/>
          </a:p>
        </p:txBody>
      </p:sp>
    </p:spTree>
    <p:extLst>
      <p:ext uri="{BB962C8B-B14F-4D97-AF65-F5344CB8AC3E}">
        <p14:creationId xmlns:p14="http://schemas.microsoft.com/office/powerpoint/2010/main" val="18562036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107</a:t>
            </a:fld>
            <a:endParaRPr lang="es-ES" dirty="0"/>
          </a:p>
        </p:txBody>
      </p:sp>
    </p:spTree>
    <p:extLst>
      <p:ext uri="{BB962C8B-B14F-4D97-AF65-F5344CB8AC3E}">
        <p14:creationId xmlns:p14="http://schemas.microsoft.com/office/powerpoint/2010/main" val="111940752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Avilés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108</a:t>
            </a:fld>
            <a:endParaRPr lang="es-ES" dirty="0"/>
          </a:p>
        </p:txBody>
      </p:sp>
    </p:spTree>
    <p:extLst>
      <p:ext uri="{BB962C8B-B14F-4D97-AF65-F5344CB8AC3E}">
        <p14:creationId xmlns:p14="http://schemas.microsoft.com/office/powerpoint/2010/main" val="21453420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Aviles, Asturias.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109</a:t>
            </a:fld>
            <a:endParaRPr lang="es-ES" dirty="0"/>
          </a:p>
        </p:txBody>
      </p:sp>
    </p:spTree>
    <p:extLst>
      <p:ext uri="{BB962C8B-B14F-4D97-AF65-F5344CB8AC3E}">
        <p14:creationId xmlns:p14="http://schemas.microsoft.com/office/powerpoint/2010/main" val="147420071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Aviles, Asturias.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110</a:t>
            </a:fld>
            <a:endParaRPr lang="es-ES" dirty="0"/>
          </a:p>
        </p:txBody>
      </p:sp>
    </p:spTree>
    <p:extLst>
      <p:ext uri="{BB962C8B-B14F-4D97-AF65-F5344CB8AC3E}">
        <p14:creationId xmlns:p14="http://schemas.microsoft.com/office/powerpoint/2010/main" val="155280711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Aviles, Asturias.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111</a:t>
            </a:fld>
            <a:endParaRPr lang="es-ES" dirty="0"/>
          </a:p>
        </p:txBody>
      </p:sp>
    </p:spTree>
    <p:extLst>
      <p:ext uri="{BB962C8B-B14F-4D97-AF65-F5344CB8AC3E}">
        <p14:creationId xmlns:p14="http://schemas.microsoft.com/office/powerpoint/2010/main" val="11277552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Aviles, Asturias.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112</a:t>
            </a:fld>
            <a:endParaRPr lang="es-ES" dirty="0"/>
          </a:p>
        </p:txBody>
      </p:sp>
    </p:spTree>
    <p:extLst>
      <p:ext uri="{BB962C8B-B14F-4D97-AF65-F5344CB8AC3E}">
        <p14:creationId xmlns:p14="http://schemas.microsoft.com/office/powerpoint/2010/main" val="68905794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Ferrera, Aviles, Asturias.</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113</a:t>
            </a:fld>
            <a:endParaRPr lang="es-ES" dirty="0"/>
          </a:p>
        </p:txBody>
      </p:sp>
    </p:spTree>
    <p:extLst>
      <p:ext uri="{BB962C8B-B14F-4D97-AF65-F5344CB8AC3E}">
        <p14:creationId xmlns:p14="http://schemas.microsoft.com/office/powerpoint/2010/main" val="26711505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Aviles.-Parque del Muelle</a:t>
            </a:r>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114</a:t>
            </a:fld>
            <a:endParaRPr lang="es-ES" dirty="0"/>
          </a:p>
        </p:txBody>
      </p:sp>
    </p:spTree>
    <p:extLst>
      <p:ext uri="{BB962C8B-B14F-4D97-AF65-F5344CB8AC3E}">
        <p14:creationId xmlns:p14="http://schemas.microsoft.com/office/powerpoint/2010/main" val="253845794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Aviles.-Parque del Muelle</a:t>
            </a:r>
          </a:p>
          <a:p>
            <a:endParaRPr lang="es-ES" dirty="0"/>
          </a:p>
        </p:txBody>
      </p:sp>
      <p:sp>
        <p:nvSpPr>
          <p:cNvPr id="4" name="3 Marcador de número de diapositiva"/>
          <p:cNvSpPr>
            <a:spLocks noGrp="1"/>
          </p:cNvSpPr>
          <p:nvPr>
            <p:ph type="sldNum" sz="quarter" idx="10"/>
          </p:nvPr>
        </p:nvSpPr>
        <p:spPr/>
        <p:txBody>
          <a:bodyPr/>
          <a:lstStyle/>
          <a:p>
            <a:fld id="{829736FD-0431-4344-AD3C-4C496FF607E8}" type="slidenum">
              <a:rPr lang="es-ES" smtClean="0"/>
              <a:t>115</a:t>
            </a:fld>
            <a:endParaRPr lang="es-ES" dirty="0"/>
          </a:p>
        </p:txBody>
      </p:sp>
    </p:spTree>
    <p:extLst>
      <p:ext uri="{BB962C8B-B14F-4D97-AF65-F5344CB8AC3E}">
        <p14:creationId xmlns:p14="http://schemas.microsoft.com/office/powerpoint/2010/main" val="859741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97629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82621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59607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683723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021757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25167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51714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40031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28774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16115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42690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282770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38.jpg"/><Relationship Id="rId4" Type="http://schemas.openxmlformats.org/officeDocument/2006/relationships/image" Target="../media/image47.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 Id="rId5" Type="http://schemas.openxmlformats.org/officeDocument/2006/relationships/image" Target="../media/image100.jpg"/><Relationship Id="rId4" Type="http://schemas.openxmlformats.org/officeDocument/2006/relationships/image" Target="../media/image99.jpg"/></Relationships>
</file>

<file path=ppt/slides/_rels/slide11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325338" y="1196752"/>
            <a:ext cx="6240637" cy="2736304"/>
          </a:xfrm>
        </p:spPr>
        <p:txBody>
          <a:bodyPr>
            <a:normAutofit/>
          </a:bodyPr>
          <a:lstStyle/>
          <a:p>
            <a:r>
              <a:rPr lang="es-ES" sz="3200" dirty="0"/>
              <a:t>EUROPA.-LA VUELTA AL MUNDO EN 885 JARDINES.-ESPAÑA.-VALLADOLID y AVILES</a:t>
            </a:r>
            <a:br>
              <a:rPr lang="es-ES" dirty="0"/>
            </a:br>
            <a:endParaRPr lang="es-ES" dirty="0"/>
          </a:p>
        </p:txBody>
      </p:sp>
      <p:sp>
        <p:nvSpPr>
          <p:cNvPr id="3" name="2 Subtítulo"/>
          <p:cNvSpPr>
            <a:spLocks noGrp="1"/>
          </p:cNvSpPr>
          <p:nvPr>
            <p:ph type="subTitle" idx="1"/>
          </p:nvPr>
        </p:nvSpPr>
        <p:spPr>
          <a:xfrm>
            <a:off x="2555776" y="5003322"/>
            <a:ext cx="475252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4142539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Valladolid..-Jardines Campo Grande</a:t>
            </a:r>
          </a:p>
        </p:txBody>
      </p:sp>
      <p:sp>
        <p:nvSpPr>
          <p:cNvPr id="5" name="4 Marcador de contenido"/>
          <p:cNvSpPr>
            <a:spLocks noGrp="1"/>
          </p:cNvSpPr>
          <p:nvPr>
            <p:ph sz="quarter" idx="1"/>
          </p:nvPr>
        </p:nvSpPr>
        <p:spPr/>
        <p:txBody>
          <a:bodyPr/>
          <a:lstStyle/>
          <a:p>
            <a:r>
              <a:rPr lang="es-ES" dirty="0"/>
              <a:t>El Campo Grande es un gran parque público ubicado en pleno centro de la ciudad de Valladolid. Tiene forma triangular, cuenta con 115 000 m² (11,5 ha) de superficie y está limitado por la Calle de la Acera de Recoletos, el Paseo de los Filipinos y el Paseo de Zorrilla.</a:t>
            </a:r>
          </a:p>
          <a:p>
            <a:r>
              <a:rPr lang="es-ES" dirty="0"/>
              <a:t> Su acceso principal se encuentra en la Plaza de Zorrilla, donde junto a una gran puerta de factura moderna se halla un escudo floral de la ciudad. El parque se encuentra cerrado en todo su perímetro por una sencilla verja que corre entre pilastras, con puertas en todos sus lados.</a:t>
            </a:r>
          </a:p>
        </p:txBody>
      </p:sp>
    </p:spTree>
    <p:extLst>
      <p:ext uri="{BB962C8B-B14F-4D97-AF65-F5344CB8AC3E}">
        <p14:creationId xmlns:p14="http://schemas.microsoft.com/office/powerpoint/2010/main" val="2220495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Su origen como parque o, más específicamente, como zona ajardinada, se remonta a 1787, aunque ya desde el siglo XV hay que considerarlo como un espacio urbano de gran importancia.</a:t>
            </a:r>
          </a:p>
          <a:p>
            <a:r>
              <a:rPr lang="es-ES" dirty="0"/>
              <a:t> Un aspecto notable del parque es la abundante población avícola. Repartidos por su superficie se encuentra una faisanera, una pajarera y un palomar, perteneciente al Club Colombófilo de Castilla, que hacen que los pavos reales, faisanes y palomas sean muy numerosos y se hayan convertido en los auténticos habitantes del parque. </a:t>
            </a:r>
          </a:p>
          <a:p>
            <a:r>
              <a:rPr lang="es-ES" dirty="0"/>
              <a:t>Tiene una gran variedad de árboles que constituyen un verdadero jardín botánico.</a:t>
            </a:r>
          </a:p>
        </p:txBody>
      </p:sp>
    </p:spTree>
    <p:extLst>
      <p:ext uri="{BB962C8B-B14F-4D97-AF65-F5344CB8AC3E}">
        <p14:creationId xmlns:p14="http://schemas.microsoft.com/office/powerpoint/2010/main" val="3504941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pretensión de los historiadores Juan Antolínez de Burgos y Matías Sangrador y Vítores de retrotraer el origen de Valladolid a la época romana les hace afirmar la existencia de un poblamiento o villa en el centro del actual trazado urbano, de tal manera que los restos que justificarían esa hipótesis estarían situados en lo que durante siglos se conoció como Puerta del Campo.</a:t>
            </a:r>
          </a:p>
          <a:p>
            <a:r>
              <a:rPr lang="es-ES" dirty="0"/>
              <a:t> Esta denominación hace referencia a una de las puertas que limitó la ciudad por su lado sur, desde finales del siglo XIII hasta el primer tercio del siglo XVII. Dicha puerta estuvo situada en la confluencia de las calles de Santiago y de Claudio Moyano, por lo que abarcaba la práctica totalidad del Campo Grande y de la Plaza de Zorrilla, además de los terrenos que hoy ocupa la Academia de Caballería.</a:t>
            </a:r>
          </a:p>
        </p:txBody>
      </p:sp>
    </p:spTree>
    <p:extLst>
      <p:ext uri="{BB962C8B-B14F-4D97-AF65-F5344CB8AC3E}">
        <p14:creationId xmlns:p14="http://schemas.microsoft.com/office/powerpoint/2010/main" val="356295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Campo Grande alberga tres pajareras. La más antigua es la que está situada más próxima al Paseo de Filipinos y que recibió el nombre de La Faisanera, por acoger en un principio a este tipo de aves. Fue construida en 1914, siendo alcalde de Valladolid Antonio Infante y su contratista fue Juan Cormell. En la actualidad alberga palomas mensajeras.</a:t>
            </a:r>
          </a:p>
          <a:p>
            <a:r>
              <a:rPr lang="es-ES" dirty="0"/>
              <a:t>Otra de ellas es El Palomar, situada cerca de una de las entradas laterales del parque a la que se accede por el Paseo de Zorrilla, a la altura de la Academia de Caballería, fue construida en 1932, e inaugurada un 24 de septiembre del mismo año. Perteneció desde el primer momento al Club Colombófilo de Castilla. Sus trazas acordes con el estilo imperante en el resto del Campo Grande fueron del arquitecto Jacobo Romero.</a:t>
            </a:r>
          </a:p>
        </p:txBody>
      </p:sp>
    </p:spTree>
    <p:extLst>
      <p:ext uri="{BB962C8B-B14F-4D97-AF65-F5344CB8AC3E}">
        <p14:creationId xmlns:p14="http://schemas.microsoft.com/office/powerpoint/2010/main" val="284246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Todo el espacio del parque constituye un verdadero jardín botánico.</a:t>
            </a:r>
          </a:p>
          <a:p>
            <a:r>
              <a:rPr lang="es-ES" dirty="0"/>
              <a:t> En el otoño de 1896 se había llegado a la plantación de sesenta y una especies diversas contando con árboles de adorno y con arbustos.</a:t>
            </a:r>
          </a:p>
          <a:p>
            <a:r>
              <a:rPr lang="es-ES" dirty="0"/>
              <a:t> A finales del siglo XVIII, el proyecto del plantío constituía ya una realidad, siguiendo la moda del urbanismo neoclásico que dominaba en toda Europa.</a:t>
            </a:r>
          </a:p>
          <a:p>
            <a:r>
              <a:rPr lang="es-ES" dirty="0"/>
              <a:t>El número de especies arbóreas del Campo Grande ha variado a lo largo de su historia hasta llegar a las 62 especies, número que puede verse modificado por futuras plantaciones o por la muerte de algunos ejemplares. </a:t>
            </a:r>
          </a:p>
        </p:txBody>
      </p:sp>
    </p:spTree>
    <p:extLst>
      <p:ext uri="{BB962C8B-B14F-4D97-AF65-F5344CB8AC3E}">
        <p14:creationId xmlns:p14="http://schemas.microsoft.com/office/powerpoint/2010/main" val="590976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Destacan: el cefalotejo de Fortune (Cephalotaxus fortunei), la palmera china (Trachycarpus fortunei), el cedro del Líbano (Cedrus libani), el ciprés de los pantanos (Taxodium distichum), el Ginko (Gingko biloba), el árbol del amor (Cercis siliquastrum), la catalpa (Catalpa bignonioides), el ailanto (Ailanthus altissima); y por su abundancia en el parque: el castaño de Indias (Aesculus hippocastanum), diversas especies de arces, la encina (Quercus ilex) o el haya (Fagus sylvatica).</a:t>
            </a:r>
          </a:p>
          <a:p>
            <a:endParaRPr lang="es-ES" dirty="0"/>
          </a:p>
        </p:txBody>
      </p:sp>
    </p:spTree>
    <p:extLst>
      <p:ext uri="{BB962C8B-B14F-4D97-AF65-F5344CB8AC3E}">
        <p14:creationId xmlns:p14="http://schemas.microsoft.com/office/powerpoint/2010/main" val="3747577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3286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6572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575"/>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8176" y="0"/>
            <a:ext cx="5161242" cy="6858000"/>
          </a:xfrm>
          <a:prstGeom prst="rect">
            <a:avLst/>
          </a:prstGeom>
        </p:spPr>
      </p:pic>
    </p:spTree>
    <p:extLst>
      <p:ext uri="{BB962C8B-B14F-4D97-AF65-F5344CB8AC3E}">
        <p14:creationId xmlns:p14="http://schemas.microsoft.com/office/powerpoint/2010/main" val="1905259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4983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491039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57150"/>
            <a:ext cx="9004300" cy="6743700"/>
          </a:xfrm>
          <a:prstGeom prst="rect">
            <a:avLst/>
          </a:prstGeom>
        </p:spPr>
      </p:pic>
    </p:spTree>
    <p:extLst>
      <p:ext uri="{BB962C8B-B14F-4D97-AF65-F5344CB8AC3E}">
        <p14:creationId xmlns:p14="http://schemas.microsoft.com/office/powerpoint/2010/main" val="3262052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6505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8056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5382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0384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5744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1403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9167"/>
          <a:stretch/>
        </p:blipFill>
        <p:spPr>
          <a:xfrm>
            <a:off x="0" y="0"/>
            <a:ext cx="9144000" cy="6858000"/>
          </a:xfrm>
          <a:prstGeom prst="rect">
            <a:avLst/>
          </a:prstGeom>
        </p:spPr>
      </p:pic>
    </p:spTree>
    <p:extLst>
      <p:ext uri="{BB962C8B-B14F-4D97-AF65-F5344CB8AC3E}">
        <p14:creationId xmlns:p14="http://schemas.microsoft.com/office/powerpoint/2010/main" val="439547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305395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94" y="0"/>
            <a:ext cx="516124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7836" y="0"/>
            <a:ext cx="3966164" cy="6858000"/>
          </a:xfrm>
          <a:prstGeom prst="rect">
            <a:avLst/>
          </a:prstGeom>
        </p:spPr>
      </p:pic>
    </p:spTree>
    <p:extLst>
      <p:ext uri="{BB962C8B-B14F-4D97-AF65-F5344CB8AC3E}">
        <p14:creationId xmlns:p14="http://schemas.microsoft.com/office/powerpoint/2010/main" val="2052618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3246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489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89" y="0"/>
            <a:ext cx="9113621" cy="6858000"/>
          </a:xfrm>
          <a:prstGeom prst="rect">
            <a:avLst/>
          </a:prstGeom>
        </p:spPr>
      </p:pic>
    </p:spTree>
    <p:extLst>
      <p:ext uri="{BB962C8B-B14F-4D97-AF65-F5344CB8AC3E}">
        <p14:creationId xmlns:p14="http://schemas.microsoft.com/office/powerpoint/2010/main" val="2242387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3995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9663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9893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89" y="0"/>
            <a:ext cx="9113621" cy="6858000"/>
          </a:xfrm>
          <a:prstGeom prst="rect">
            <a:avLst/>
          </a:prstGeom>
        </p:spPr>
      </p:pic>
    </p:spTree>
    <p:extLst>
      <p:ext uri="{BB962C8B-B14F-4D97-AF65-F5344CB8AC3E}">
        <p14:creationId xmlns:p14="http://schemas.microsoft.com/office/powerpoint/2010/main" val="1283289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89" y="0"/>
            <a:ext cx="9113621" cy="6858000"/>
          </a:xfrm>
          <a:prstGeom prst="rect">
            <a:avLst/>
          </a:prstGeom>
        </p:spPr>
      </p:pic>
    </p:spTree>
    <p:extLst>
      <p:ext uri="{BB962C8B-B14F-4D97-AF65-F5344CB8AC3E}">
        <p14:creationId xmlns:p14="http://schemas.microsoft.com/office/powerpoint/2010/main" val="1600858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443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897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7272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33"/>
          <a:stretch/>
        </p:blipFill>
        <p:spPr>
          <a:xfrm>
            <a:off x="0" y="0"/>
            <a:ext cx="9144000" cy="6858000"/>
          </a:xfrm>
          <a:prstGeom prst="rect">
            <a:avLst/>
          </a:prstGeom>
        </p:spPr>
      </p:pic>
    </p:spTree>
    <p:extLst>
      <p:ext uri="{BB962C8B-B14F-4D97-AF65-F5344CB8AC3E}">
        <p14:creationId xmlns:p14="http://schemas.microsoft.com/office/powerpoint/2010/main" val="3805947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1609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461950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858000"/>
          </a:xfrm>
          <a:prstGeom prst="rect">
            <a:avLst/>
          </a:prstGeom>
        </p:spPr>
      </p:pic>
    </p:spTree>
    <p:extLst>
      <p:ext uri="{BB962C8B-B14F-4D97-AF65-F5344CB8AC3E}">
        <p14:creationId xmlns:p14="http://schemas.microsoft.com/office/powerpoint/2010/main" val="2524058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9837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 y="0"/>
            <a:ext cx="9109710" cy="6858000"/>
          </a:xfrm>
          <a:prstGeom prst="rect">
            <a:avLst/>
          </a:prstGeom>
        </p:spPr>
      </p:pic>
    </p:spTree>
    <p:extLst>
      <p:ext uri="{BB962C8B-B14F-4D97-AF65-F5344CB8AC3E}">
        <p14:creationId xmlns:p14="http://schemas.microsoft.com/office/powerpoint/2010/main" val="3866057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 y="0"/>
            <a:ext cx="9109710" cy="6858000"/>
          </a:xfrm>
          <a:prstGeom prst="rect">
            <a:avLst/>
          </a:prstGeom>
        </p:spPr>
      </p:pic>
    </p:spTree>
    <p:extLst>
      <p:ext uri="{BB962C8B-B14F-4D97-AF65-F5344CB8AC3E}">
        <p14:creationId xmlns:p14="http://schemas.microsoft.com/office/powerpoint/2010/main" val="1271640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352227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7239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418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534949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24160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689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4462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9643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9249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333"/>
          <a:stretch/>
        </p:blipFill>
        <p:spPr>
          <a:xfrm>
            <a:off x="0" y="0"/>
            <a:ext cx="9144000" cy="6857999"/>
          </a:xfrm>
          <a:prstGeom prst="rect">
            <a:avLst/>
          </a:prstGeom>
        </p:spPr>
      </p:pic>
    </p:spTree>
    <p:extLst>
      <p:ext uri="{BB962C8B-B14F-4D97-AF65-F5344CB8AC3E}">
        <p14:creationId xmlns:p14="http://schemas.microsoft.com/office/powerpoint/2010/main" val="5729216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582387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460859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94105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9440" y="0"/>
            <a:ext cx="4364559"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40" y="3460427"/>
            <a:ext cx="4762500" cy="3571875"/>
          </a:xfrm>
          <a:prstGeom prst="rect">
            <a:avLst/>
          </a:prstGeom>
        </p:spPr>
      </p:pic>
    </p:spTree>
    <p:extLst>
      <p:ext uri="{BB962C8B-B14F-4D97-AF65-F5344CB8AC3E}">
        <p14:creationId xmlns:p14="http://schemas.microsoft.com/office/powerpoint/2010/main" val="13145531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Valladolid.-Rosaleda Andrés Sabadell.</a:t>
            </a:r>
          </a:p>
        </p:txBody>
      </p:sp>
      <p:sp>
        <p:nvSpPr>
          <p:cNvPr id="3" name="2 Marcador de contenido"/>
          <p:cNvSpPr>
            <a:spLocks noGrp="1"/>
          </p:cNvSpPr>
          <p:nvPr>
            <p:ph sz="quarter" idx="1"/>
          </p:nvPr>
        </p:nvSpPr>
        <p:spPr/>
        <p:txBody>
          <a:bodyPr/>
          <a:lstStyle/>
          <a:p>
            <a:r>
              <a:rPr lang="es-ES" dirty="0"/>
              <a:t>La Rosaleda Andrés Sabadell es uno de los jardines más antiguos de Valladolid. Se encuentra junto a la margen izquierda del Pisuerga, extendiéndose a lo largo se recorrido desde el Puente de Regueral hasta el de Isabel la Católica, lindando a su vez con el Paseo de Isabel la Católica y la playa de las Moreras. Su extensión es de 35.738 m².</a:t>
            </a:r>
          </a:p>
          <a:p>
            <a:r>
              <a:rPr lang="es-ES" dirty="0"/>
              <a:t>Tiene su origen en el aumento de población que experimentó la ciudad a lo largo del siglo XIX.</a:t>
            </a:r>
          </a:p>
          <a:p>
            <a:endParaRPr lang="es-ES" dirty="0"/>
          </a:p>
        </p:txBody>
      </p:sp>
    </p:spTree>
    <p:extLst>
      <p:ext uri="{BB962C8B-B14F-4D97-AF65-F5344CB8AC3E}">
        <p14:creationId xmlns:p14="http://schemas.microsoft.com/office/powerpoint/2010/main" val="16669473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pPr marL="0" indent="0">
              <a:buNone/>
            </a:pPr>
            <a:endParaRPr lang="es-ES" dirty="0"/>
          </a:p>
          <a:p>
            <a:r>
              <a:rPr lang="es-ES" dirty="0"/>
              <a:t>El 2 de marzo de 1945, el alcalde de Valladolid, Fernando Ferreiro Rodríguez, decidió que, dado ese aumento demográfico y por la existencia de un único parque de recreo en la ciudad, el Campo Grande, y la insuficiencia de este, sería conveniente la creación de un nuevo jardín en la zona de las Moreras desde el Puente Mayor hasta las proximidades de la Plaza de Tenerías, para lo cual serían utilizados los paseos y el arbolado ya existentes desde el siglo XVIII.</a:t>
            </a:r>
          </a:p>
          <a:p>
            <a:r>
              <a:rPr lang="es-ES" dirty="0"/>
              <a:t>La Rosaleda debe su nombre a Andrés Sabadell, persona que desempeñó el cargo de director de jardines del Ayuntamiento de Valladolid y uno de los artífices del acondicionamiento del Campo Grande "actual".</a:t>
            </a:r>
          </a:p>
        </p:txBody>
      </p:sp>
    </p:spTree>
    <p:extLst>
      <p:ext uri="{BB962C8B-B14F-4D97-AF65-F5344CB8AC3E}">
        <p14:creationId xmlns:p14="http://schemas.microsoft.com/office/powerpoint/2010/main" val="21123269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8057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58172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68833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23456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43299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4410258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 y="0"/>
            <a:ext cx="9109710" cy="6858000"/>
          </a:xfrm>
          <a:prstGeom prst="rect">
            <a:avLst/>
          </a:prstGeom>
        </p:spPr>
      </p:pic>
    </p:spTree>
    <p:extLst>
      <p:ext uri="{BB962C8B-B14F-4D97-AF65-F5344CB8AC3E}">
        <p14:creationId xmlns:p14="http://schemas.microsoft.com/office/powerpoint/2010/main" val="40422086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26706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64" t="2708" r="1820" b="5000"/>
          <a:stretch/>
        </p:blipFill>
        <p:spPr>
          <a:xfrm>
            <a:off x="0" y="0"/>
            <a:ext cx="9143999" cy="6858000"/>
          </a:xfrm>
          <a:prstGeom prst="rect">
            <a:avLst/>
          </a:prstGeom>
        </p:spPr>
      </p:pic>
    </p:spTree>
    <p:extLst>
      <p:ext uri="{BB962C8B-B14F-4D97-AF65-F5344CB8AC3E}">
        <p14:creationId xmlns:p14="http://schemas.microsoft.com/office/powerpoint/2010/main" val="493834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4542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16502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62069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29891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318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0467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78985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73909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51211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331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9772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9404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8609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23112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44600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Ferrera, Avilés</a:t>
            </a:r>
          </a:p>
        </p:txBody>
      </p:sp>
      <p:sp>
        <p:nvSpPr>
          <p:cNvPr id="3" name="2 Marcador de contenido"/>
          <p:cNvSpPr>
            <a:spLocks noGrp="1"/>
          </p:cNvSpPr>
          <p:nvPr>
            <p:ph sz="quarter" idx="1"/>
          </p:nvPr>
        </p:nvSpPr>
        <p:spPr>
          <a:xfrm>
            <a:off x="457200" y="1916832"/>
            <a:ext cx="7467600" cy="4557120"/>
          </a:xfrm>
        </p:spPr>
        <p:txBody>
          <a:bodyPr>
            <a:normAutofit/>
          </a:bodyPr>
          <a:lstStyle/>
          <a:p>
            <a:r>
              <a:rPr lang="es-ES" dirty="0"/>
              <a:t>El Parque de Ferrera es un parque de estilo inglés situado en pleno centro de Avilés, Asturias.</a:t>
            </a:r>
          </a:p>
          <a:p>
            <a:r>
              <a:rPr lang="es-ES" dirty="0"/>
              <a:t> Durante siglos fue el terreno que los diferentes marqueses poseían para su disfrute en la parte trasera del Palacio de Ferrera; pero en la segunda mitad del siglo XX fue el objetivo de arduas negociaciones entre el ayuntamiento de la ciudad y sus propietarios con el fin de convertirlo en un parque de uso público que finalmente sería inaugurado por el rey Juan Carlos I el 19 de mayo de 1976.</a:t>
            </a:r>
          </a:p>
        </p:txBody>
      </p:sp>
    </p:spTree>
    <p:extLst>
      <p:ext uri="{BB962C8B-B14F-4D97-AF65-F5344CB8AC3E}">
        <p14:creationId xmlns:p14="http://schemas.microsoft.com/office/powerpoint/2010/main" val="4780174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408712"/>
          </a:xfrm>
        </p:spPr>
        <p:txBody>
          <a:bodyPr>
            <a:normAutofit lnSpcReduction="10000"/>
          </a:bodyPr>
          <a:lstStyle/>
          <a:p>
            <a:r>
              <a:rPr lang="es-ES" dirty="0"/>
              <a:t>Tiene cuatro puertas de entrada y además, también se puede acceder a él a través de un paso construido para unirlo con la Casa Municipal de la Cultura ya que el parque alberga la antigua Hemeroteca Avilesin.</a:t>
            </a:r>
          </a:p>
          <a:p>
            <a:r>
              <a:rPr lang="es-ES" dirty="0"/>
              <a:t>Esta propiedad perteneció al Marquesado de Ferrera desde el siglo XV, aunque no sería hasta mediados del siglo XVII con la construcción del palacio cuando la adecuaron con el fin de transformarla en unos jardines de estilo inglés que albergaran las caballerizas y que sirviesen también como lugar de recreo para esta ilustre familia avilesina.</a:t>
            </a:r>
          </a:p>
          <a:p>
            <a:r>
              <a:rPr lang="es-ES" dirty="0"/>
              <a:t> Además, incluye también un jardín de estilo francés con varias fuentes en la zona más próxima al palacete, planificada a petición de la marquesa para poder pasear tranquilamente teniendo a su servicio cerca</a:t>
            </a:r>
          </a:p>
          <a:p>
            <a:endParaRPr lang="es-ES" dirty="0"/>
          </a:p>
        </p:txBody>
      </p:sp>
    </p:spTree>
    <p:extLst>
      <p:ext uri="{BB962C8B-B14F-4D97-AF65-F5344CB8AC3E}">
        <p14:creationId xmlns:p14="http://schemas.microsoft.com/office/powerpoint/2010/main" val="6921417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Su superficie es de aproximadamente 81.000 m² por lo que durante mediados del siglo XX esta enorme posesión se vio completamente abandonada por sus propietarios debido a los altos costes de su mantenimiento, y el parque pasó a convertirse en algo parecido a una selva virgen. Durante la transición española el recién constituido consistorio avilesino adquirió la totalidad de la superficie por 91 millones de pesetas, consiguiendo así la mayor conquista social de la historia de la ciudad al convertirlo en un espacio de uso público.</a:t>
            </a:r>
          </a:p>
        </p:txBody>
      </p:sp>
    </p:spTree>
    <p:extLst>
      <p:ext uri="{BB962C8B-B14F-4D97-AF65-F5344CB8AC3E}">
        <p14:creationId xmlns:p14="http://schemas.microsoft.com/office/powerpoint/2010/main" val="12505426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La familia nobiliaria reservó entonces la propiedad de la zona más cercana al palacio, el jardín francés para su exclusivo disfrute nuevamente a petición de la marquesa la cual tenía un apego especial a un ejemplar de haya roja que estaba situada en el límite de los dos jardines, por lo que se tuvo que modificar el trazado original pensado para el parque.</a:t>
            </a:r>
          </a:p>
          <a:p>
            <a:r>
              <a:rPr lang="es-ES" dirty="0"/>
              <a:t> Aunque finalmente durante 1998 fue vendido también y anexionado a la zona inglesa, pudiendo ser visitado a ciertas horas del día.</a:t>
            </a:r>
          </a:p>
          <a:p>
            <a:r>
              <a:rPr lang="es-ES" dirty="0"/>
              <a:t>Está dotado de abundante mobiliario de descanso, además de zonas señalizadas y técnicamente dotadas para el ejercicio deportivo que consiste en un circuito señalizado de running que incluye aparatos gimnásticos. </a:t>
            </a:r>
          </a:p>
        </p:txBody>
      </p:sp>
    </p:spTree>
    <p:extLst>
      <p:ext uri="{BB962C8B-B14F-4D97-AF65-F5344CB8AC3E}">
        <p14:creationId xmlns:p14="http://schemas.microsoft.com/office/powerpoint/2010/main" val="37745625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 A su vez también brinda al visitante la posibilidad de escuchar algunos domingos conciertos en el quiosco musical que alberga o visitar la Casa Municipal de la Cultura.</a:t>
            </a:r>
          </a:p>
          <a:p>
            <a:r>
              <a:rPr lang="es-ES" dirty="0"/>
              <a:t>Durante la fiesta del bollo, declarada de Interés Turístico Nacional e Internacional, es habitual encontrar el recinto completamente lleno de público celebrando la conocida Comida en la Calle que reúne a distintas generaciones de avilesinos en esta área boscosa, y en la que es habitual comer "bollos preñados" acompañados de sidra. Asimismo cabe destacar que en ocasiones hay exposiciones de arte en todo el perímetro del parque y se puede disfrutar de la red wifi perteneciente al ayuntamiento sin coste alguno para el usuario.</a:t>
            </a:r>
          </a:p>
          <a:p>
            <a:endParaRPr lang="es-ES" dirty="0"/>
          </a:p>
        </p:txBody>
      </p:sp>
    </p:spTree>
    <p:extLst>
      <p:ext uri="{BB962C8B-B14F-4D97-AF65-F5344CB8AC3E}">
        <p14:creationId xmlns:p14="http://schemas.microsoft.com/office/powerpoint/2010/main" val="24728082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Igualmente es digno de mención que el parque ha sido utilizado como escenario por el cineasta norteamericano Woody Allen durante la filmación de su película Vicky Cristina Barcelona acompañado de Javier Bardem, Scarlett Johanson y Penélope Cruz</a:t>
            </a:r>
          </a:p>
          <a:p>
            <a:endParaRPr lang="es-ES" dirty="0"/>
          </a:p>
        </p:txBody>
      </p:sp>
    </p:spTree>
    <p:extLst>
      <p:ext uri="{BB962C8B-B14F-4D97-AF65-F5344CB8AC3E}">
        <p14:creationId xmlns:p14="http://schemas.microsoft.com/office/powerpoint/2010/main" val="36086891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214" t="5000" r="1909"/>
          <a:stretch/>
        </p:blipFill>
        <p:spPr>
          <a:xfrm>
            <a:off x="0" y="0"/>
            <a:ext cx="9143999" cy="6858000"/>
          </a:xfrm>
          <a:prstGeom prst="rect">
            <a:avLst/>
          </a:prstGeom>
        </p:spPr>
      </p:pic>
    </p:spTree>
    <p:extLst>
      <p:ext uri="{BB962C8B-B14F-4D97-AF65-F5344CB8AC3E}">
        <p14:creationId xmlns:p14="http://schemas.microsoft.com/office/powerpoint/2010/main" val="24313509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971" t="6458" r="1173"/>
          <a:stretch/>
        </p:blipFill>
        <p:spPr>
          <a:xfrm>
            <a:off x="0" y="0"/>
            <a:ext cx="9144000" cy="6858000"/>
          </a:xfrm>
          <a:prstGeom prst="rect">
            <a:avLst/>
          </a:prstGeom>
        </p:spPr>
      </p:pic>
    </p:spTree>
    <p:extLst>
      <p:ext uri="{BB962C8B-B14F-4D97-AF65-F5344CB8AC3E}">
        <p14:creationId xmlns:p14="http://schemas.microsoft.com/office/powerpoint/2010/main" val="36720744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2812" t="3624" r="2187" b="6405"/>
          <a:stretch/>
        </p:blipFill>
        <p:spPr>
          <a:xfrm>
            <a:off x="107504" y="116632"/>
            <a:ext cx="9036495" cy="6912768"/>
          </a:xfrm>
          <a:prstGeom prst="rect">
            <a:avLst/>
          </a:prstGeom>
        </p:spPr>
      </p:pic>
    </p:spTree>
    <p:extLst>
      <p:ext uri="{BB962C8B-B14F-4D97-AF65-F5344CB8AC3E}">
        <p14:creationId xmlns:p14="http://schemas.microsoft.com/office/powerpoint/2010/main" val="24189405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039833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047132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33815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32801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12803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9349807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914592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66"/>
          <a:stretch/>
        </p:blipFill>
        <p:spPr>
          <a:xfrm>
            <a:off x="0" y="0"/>
            <a:ext cx="9144000" cy="6957392"/>
          </a:xfrm>
          <a:prstGeom prst="rect">
            <a:avLst/>
          </a:prstGeom>
        </p:spPr>
      </p:pic>
    </p:spTree>
    <p:extLst>
      <p:ext uri="{BB962C8B-B14F-4D97-AF65-F5344CB8AC3E}">
        <p14:creationId xmlns:p14="http://schemas.microsoft.com/office/powerpoint/2010/main" val="30884875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588175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02681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4815193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3013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54813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2100645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15580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4412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1613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24613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3312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7405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03212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0662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4"/>
            <a:ext cx="9144000" cy="6848475"/>
          </a:xfrm>
          <a:prstGeom prst="rect">
            <a:avLst/>
          </a:prstGeom>
        </p:spPr>
      </p:pic>
    </p:spTree>
    <p:extLst>
      <p:ext uri="{BB962C8B-B14F-4D97-AF65-F5344CB8AC3E}">
        <p14:creationId xmlns:p14="http://schemas.microsoft.com/office/powerpoint/2010/main" val="20615694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63"/>
            <a:ext cx="9144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455864"/>
            <a:ext cx="4572000" cy="340213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55862"/>
            <a:ext cx="4571999" cy="3402137"/>
          </a:xfrm>
          <a:prstGeom prst="rect">
            <a:avLst/>
          </a:prstGeom>
        </p:spPr>
      </p:pic>
    </p:spTree>
    <p:extLst>
      <p:ext uri="{BB962C8B-B14F-4D97-AF65-F5344CB8AC3E}">
        <p14:creationId xmlns:p14="http://schemas.microsoft.com/office/powerpoint/2010/main" val="1317075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3640903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04605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115</TotalTime>
  <Words>2243</Words>
  <Application>Microsoft Office PowerPoint</Application>
  <PresentationFormat>Presentación en pantalla (4:3)</PresentationFormat>
  <Paragraphs>233</Paragraphs>
  <Slides>115</Slides>
  <Notes>98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Calibri</vt:lpstr>
      <vt:lpstr>Century Schoolbook</vt:lpstr>
      <vt:lpstr>Wingdings</vt:lpstr>
      <vt:lpstr>Wingdings 2</vt:lpstr>
      <vt:lpstr>1_Default Theme</vt:lpstr>
      <vt:lpstr>EUROPA.-LA VUELTA AL MUNDO EN 885 JARDINES.-ESPAÑA.-VALLADOLID y AVILES </vt:lpstr>
      <vt:lpstr>Valladolid..-Jardines Campo Grande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Valladolid.-Rosaleda Andrés Sabadell.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Ferrera, Avilés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11</cp:revision>
  <dcterms:created xsi:type="dcterms:W3CDTF">2015-12-08T15:48:31Z</dcterms:created>
  <dcterms:modified xsi:type="dcterms:W3CDTF">2018-03-11T04:18:35Z</dcterms:modified>
</cp:coreProperties>
</file>