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8"/>
  </p:notesMasterIdLst>
  <p:sldIdLst>
    <p:sldId id="257" r:id="rId3"/>
    <p:sldId id="260" r:id="rId4"/>
    <p:sldId id="261" r:id="rId5"/>
    <p:sldId id="268" r:id="rId6"/>
    <p:sldId id="266" r:id="rId7"/>
    <p:sldId id="267" r:id="rId8"/>
    <p:sldId id="397" r:id="rId9"/>
    <p:sldId id="391" r:id="rId10"/>
    <p:sldId id="386" r:id="rId11"/>
    <p:sldId id="387" r:id="rId12"/>
    <p:sldId id="270" r:id="rId13"/>
    <p:sldId id="382" r:id="rId14"/>
    <p:sldId id="367" r:id="rId15"/>
    <p:sldId id="269" r:id="rId16"/>
    <p:sldId id="389" r:id="rId17"/>
    <p:sldId id="383" r:id="rId18"/>
    <p:sldId id="384" r:id="rId19"/>
    <p:sldId id="399" r:id="rId20"/>
    <p:sldId id="385" r:id="rId21"/>
    <p:sldId id="392" r:id="rId22"/>
    <p:sldId id="271" r:id="rId23"/>
    <p:sldId id="272" r:id="rId24"/>
    <p:sldId id="274" r:id="rId25"/>
    <p:sldId id="368" r:id="rId26"/>
    <p:sldId id="273" r:id="rId27"/>
    <p:sldId id="275" r:id="rId28"/>
    <p:sldId id="388" r:id="rId29"/>
    <p:sldId id="396" r:id="rId30"/>
    <p:sldId id="394" r:id="rId31"/>
    <p:sldId id="380" r:id="rId32"/>
    <p:sldId id="373" r:id="rId33"/>
    <p:sldId id="276" r:id="rId34"/>
    <p:sldId id="369" r:id="rId35"/>
    <p:sldId id="370" r:id="rId36"/>
    <p:sldId id="374" r:id="rId37"/>
    <p:sldId id="375" r:id="rId38"/>
    <p:sldId id="376" r:id="rId39"/>
    <p:sldId id="377" r:id="rId40"/>
    <p:sldId id="378" r:id="rId41"/>
    <p:sldId id="379" r:id="rId42"/>
    <p:sldId id="395" r:id="rId43"/>
    <p:sldId id="398" r:id="rId44"/>
    <p:sldId id="400" r:id="rId45"/>
    <p:sldId id="402" r:id="rId46"/>
    <p:sldId id="403" r:id="rId47"/>
    <p:sldId id="404" r:id="rId48"/>
    <p:sldId id="405" r:id="rId49"/>
    <p:sldId id="406" r:id="rId50"/>
    <p:sldId id="469" r:id="rId51"/>
    <p:sldId id="263" r:id="rId52"/>
    <p:sldId id="262" r:id="rId53"/>
    <p:sldId id="264" r:id="rId54"/>
    <p:sldId id="265" r:id="rId55"/>
    <p:sldId id="470" r:id="rId56"/>
    <p:sldId id="471" r:id="rId57"/>
    <p:sldId id="407" r:id="rId58"/>
    <p:sldId id="410" r:id="rId59"/>
    <p:sldId id="411" r:id="rId60"/>
    <p:sldId id="412" r:id="rId61"/>
    <p:sldId id="413" r:id="rId62"/>
    <p:sldId id="414" r:id="rId63"/>
    <p:sldId id="415" r:id="rId64"/>
    <p:sldId id="416" r:id="rId65"/>
    <p:sldId id="418" r:id="rId66"/>
    <p:sldId id="419" r:id="rId67"/>
    <p:sldId id="420" r:id="rId68"/>
    <p:sldId id="422" r:id="rId69"/>
    <p:sldId id="423" r:id="rId70"/>
    <p:sldId id="424" r:id="rId71"/>
    <p:sldId id="425" r:id="rId72"/>
    <p:sldId id="426" r:id="rId73"/>
    <p:sldId id="427" r:id="rId74"/>
    <p:sldId id="428" r:id="rId75"/>
    <p:sldId id="429" r:id="rId76"/>
    <p:sldId id="430" r:id="rId77"/>
    <p:sldId id="431" r:id="rId78"/>
    <p:sldId id="432" r:id="rId79"/>
    <p:sldId id="433" r:id="rId80"/>
    <p:sldId id="434" r:id="rId81"/>
    <p:sldId id="435" r:id="rId82"/>
    <p:sldId id="436" r:id="rId83"/>
    <p:sldId id="437" r:id="rId84"/>
    <p:sldId id="438" r:id="rId85"/>
    <p:sldId id="439" r:id="rId86"/>
    <p:sldId id="440" r:id="rId87"/>
    <p:sldId id="441" r:id="rId88"/>
    <p:sldId id="442" r:id="rId89"/>
    <p:sldId id="443" r:id="rId90"/>
    <p:sldId id="444" r:id="rId91"/>
    <p:sldId id="445" r:id="rId92"/>
    <p:sldId id="450" r:id="rId93"/>
    <p:sldId id="446" r:id="rId94"/>
    <p:sldId id="447" r:id="rId95"/>
    <p:sldId id="448" r:id="rId96"/>
    <p:sldId id="451" r:id="rId97"/>
    <p:sldId id="452" r:id="rId98"/>
    <p:sldId id="453" r:id="rId99"/>
    <p:sldId id="454" r:id="rId100"/>
    <p:sldId id="455" r:id="rId101"/>
    <p:sldId id="456" r:id="rId102"/>
    <p:sldId id="457" r:id="rId103"/>
    <p:sldId id="408" r:id="rId104"/>
    <p:sldId id="409" r:id="rId105"/>
    <p:sldId id="401" r:id="rId106"/>
    <p:sldId id="458" r:id="rId107"/>
    <p:sldId id="459" r:id="rId108"/>
    <p:sldId id="460" r:id="rId109"/>
    <p:sldId id="461" r:id="rId110"/>
    <p:sldId id="462" r:id="rId111"/>
    <p:sldId id="463" r:id="rId112"/>
    <p:sldId id="464" r:id="rId113"/>
    <p:sldId id="467" r:id="rId114"/>
    <p:sldId id="468" r:id="rId115"/>
    <p:sldId id="466" r:id="rId116"/>
    <p:sldId id="259"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1483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presProps" Target="presProps.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9D228C-445D-42C6-8607-86489C7B06BF}"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070005-F1BC-498D-8E0E-44AEB1E3FBEE}" type="slidenum">
              <a:rPr lang="es-ES" smtClean="0"/>
              <a:t>‹Nº›</a:t>
            </a:fld>
            <a:endParaRPr lang="es-ES" dirty="0"/>
          </a:p>
        </p:txBody>
      </p:sp>
    </p:spTree>
    <p:extLst>
      <p:ext uri="{BB962C8B-B14F-4D97-AF65-F5344CB8AC3E}">
        <p14:creationId xmlns:p14="http://schemas.microsoft.com/office/powerpoint/2010/main" val="1199676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28808D18-9C53-4212-A97D-1D77CD3836F1}"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C34B0FAE-2FA0-4407-ADBE-D22DE90151F8}"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e la Florida</a:t>
            </a:r>
          </a:p>
        </p:txBody>
      </p:sp>
      <p:sp>
        <p:nvSpPr>
          <p:cNvPr id="4" name="3 Marcador de número de diapositiva"/>
          <p:cNvSpPr>
            <a:spLocks noGrp="1"/>
          </p:cNvSpPr>
          <p:nvPr>
            <p:ph type="sldNum" sz="quarter" idx="5"/>
          </p:nvPr>
        </p:nvSpPr>
        <p:spPr/>
        <p:txBody>
          <a:bodyPr/>
          <a:lstStyle/>
          <a:p>
            <a:pPr>
              <a:defRPr/>
            </a:pPr>
            <a:fld id="{4D9C5321-1994-412C-B84D-363E3129F35D}"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Florida.-Quiosko</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a:t>
            </a:fld>
            <a:endParaRPr lang="es-ES" dirty="0"/>
          </a:p>
        </p:txBody>
      </p:sp>
    </p:spTree>
    <p:extLst>
      <p:ext uri="{BB962C8B-B14F-4D97-AF65-F5344CB8AC3E}">
        <p14:creationId xmlns:p14="http://schemas.microsoft.com/office/powerpoint/2010/main" val="3951205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Florida.-kWynton_Marsalisen_</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a:t>
            </a:fld>
            <a:endParaRPr lang="es-ES" dirty="0"/>
          </a:p>
        </p:txBody>
      </p:sp>
    </p:spTree>
    <p:extLst>
      <p:ext uri="{BB962C8B-B14F-4D97-AF65-F5344CB8AC3E}">
        <p14:creationId xmlns:p14="http://schemas.microsoft.com/office/powerpoint/2010/main" val="1231897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a:t>
            </a:fld>
            <a:endParaRPr lang="es-ES" dirty="0"/>
          </a:p>
        </p:txBody>
      </p:sp>
    </p:spTree>
    <p:extLst>
      <p:ext uri="{BB962C8B-B14F-4D97-AF65-F5344CB8AC3E}">
        <p14:creationId xmlns:p14="http://schemas.microsoft.com/office/powerpoint/2010/main" val="3661389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a:t>
            </a:fld>
            <a:endParaRPr lang="es-ES" dirty="0"/>
          </a:p>
        </p:txBody>
      </p:sp>
    </p:spTree>
    <p:extLst>
      <p:ext uri="{BB962C8B-B14F-4D97-AF65-F5344CB8AC3E}">
        <p14:creationId xmlns:p14="http://schemas.microsoft.com/office/powerpoint/2010/main" val="3077322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D7919F1A-15EB-486F-BE3A-A2715ABA24FB}"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Florida.-Quiosco</a:t>
            </a:r>
            <a:r>
              <a:rPr lang="es-ES" baseline="0" dirty="0"/>
              <a:t> de la Musica</a:t>
            </a:r>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12</a:t>
            </a:fld>
            <a:endParaRPr lang="es-ES" dirty="0"/>
          </a:p>
        </p:txBody>
      </p:sp>
    </p:spTree>
    <p:extLst>
      <p:ext uri="{BB962C8B-B14F-4D97-AF65-F5344CB8AC3E}">
        <p14:creationId xmlns:p14="http://schemas.microsoft.com/office/powerpoint/2010/main" val="3882908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13</a:t>
            </a:fld>
            <a:endParaRPr lang="es-ES" dirty="0"/>
          </a:p>
        </p:txBody>
      </p:sp>
    </p:spTree>
    <p:extLst>
      <p:ext uri="{BB962C8B-B14F-4D97-AF65-F5344CB8AC3E}">
        <p14:creationId xmlns:p14="http://schemas.microsoft.com/office/powerpoint/2010/main" val="3757442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803EF048-EA12-496C-A764-8F4B8D5F0564}"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Florida.-kWynton_Marsalisen_</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15</a:t>
            </a:fld>
            <a:endParaRPr lang="es-ES" dirty="0"/>
          </a:p>
        </p:txBody>
      </p:sp>
    </p:spTree>
    <p:extLst>
      <p:ext uri="{BB962C8B-B14F-4D97-AF65-F5344CB8AC3E}">
        <p14:creationId xmlns:p14="http://schemas.microsoft.com/office/powerpoint/2010/main" val="1144653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16</a:t>
            </a:fld>
            <a:endParaRPr lang="es-ES" dirty="0"/>
          </a:p>
        </p:txBody>
      </p:sp>
    </p:spTree>
    <p:extLst>
      <p:ext uri="{BB962C8B-B14F-4D97-AF65-F5344CB8AC3E}">
        <p14:creationId xmlns:p14="http://schemas.microsoft.com/office/powerpoint/2010/main" val="2086607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Florida.-Ignacio Aldecoa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17</a:t>
            </a:fld>
            <a:endParaRPr lang="es-ES" dirty="0"/>
          </a:p>
        </p:txBody>
      </p:sp>
    </p:spTree>
    <p:extLst>
      <p:ext uri="{BB962C8B-B14F-4D97-AF65-F5344CB8AC3E}">
        <p14:creationId xmlns:p14="http://schemas.microsoft.com/office/powerpoint/2010/main" val="2190205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Florida.-Quiosko</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18</a:t>
            </a:fld>
            <a:endParaRPr lang="es-ES" dirty="0"/>
          </a:p>
        </p:txBody>
      </p:sp>
    </p:spTree>
    <p:extLst>
      <p:ext uri="{BB962C8B-B14F-4D97-AF65-F5344CB8AC3E}">
        <p14:creationId xmlns:p14="http://schemas.microsoft.com/office/powerpoint/2010/main" val="2192075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19</a:t>
            </a:fld>
            <a:endParaRPr lang="es-ES" dirty="0"/>
          </a:p>
        </p:txBody>
      </p:sp>
    </p:spTree>
    <p:extLst>
      <p:ext uri="{BB962C8B-B14F-4D97-AF65-F5344CB8AC3E}">
        <p14:creationId xmlns:p14="http://schemas.microsoft.com/office/powerpoint/2010/main" val="626978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20</a:t>
            </a:fld>
            <a:endParaRPr lang="es-ES" dirty="0"/>
          </a:p>
        </p:txBody>
      </p:sp>
    </p:spTree>
    <p:extLst>
      <p:ext uri="{BB962C8B-B14F-4D97-AF65-F5344CB8AC3E}">
        <p14:creationId xmlns:p14="http://schemas.microsoft.com/office/powerpoint/2010/main" val="508564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C66DEA1B-878A-4548-8643-E169EFD6CEDD}"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FAA67D58-6BCB-4EA7-B01C-69F687D8277B}"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4707F6BD-7EEA-4090-81CC-841558D3C199}"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La Florida.-Wynton Marsals</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24</a:t>
            </a:fld>
            <a:endParaRPr lang="es-ES" dirty="0"/>
          </a:p>
        </p:txBody>
      </p:sp>
    </p:spTree>
    <p:extLst>
      <p:ext uri="{BB962C8B-B14F-4D97-AF65-F5344CB8AC3E}">
        <p14:creationId xmlns:p14="http://schemas.microsoft.com/office/powerpoint/2010/main" val="39599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1E18C80D-C5D7-4BC3-914B-604E25ABF7E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Wynton Marsalis</a:t>
            </a:r>
          </a:p>
        </p:txBody>
      </p:sp>
      <p:sp>
        <p:nvSpPr>
          <p:cNvPr id="4" name="3 Marcador de número de diapositiva"/>
          <p:cNvSpPr>
            <a:spLocks noGrp="1"/>
          </p:cNvSpPr>
          <p:nvPr>
            <p:ph type="sldNum" sz="quarter" idx="5"/>
          </p:nvPr>
        </p:nvSpPr>
        <p:spPr/>
        <p:txBody>
          <a:bodyPr/>
          <a:lstStyle/>
          <a:p>
            <a:pPr>
              <a:defRPr/>
            </a:pPr>
            <a:fld id="{D24D9ED3-3915-47AA-8461-6ED05BD62F35}"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Florida.-Wynton</a:t>
            </a:r>
            <a:r>
              <a:rPr lang="es-ES" baseline="0" dirty="0"/>
              <a:t> </a:t>
            </a:r>
            <a:r>
              <a:rPr lang="es-ES" dirty="0"/>
              <a:t>Marsalisen</a:t>
            </a:r>
            <a:r>
              <a:rPr lang="es-ES" baseline="0" dirty="0"/>
              <a:t> </a:t>
            </a:r>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27</a:t>
            </a:fld>
            <a:endParaRPr lang="es-ES" dirty="0"/>
          </a:p>
        </p:txBody>
      </p:sp>
    </p:spTree>
    <p:extLst>
      <p:ext uri="{BB962C8B-B14F-4D97-AF65-F5344CB8AC3E}">
        <p14:creationId xmlns:p14="http://schemas.microsoft.com/office/powerpoint/2010/main" val="3194166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Florida.-Monumento a Eduardo Dato y Winton Marsalis</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28</a:t>
            </a:fld>
            <a:endParaRPr lang="es-ES" dirty="0"/>
          </a:p>
        </p:txBody>
      </p:sp>
    </p:spTree>
    <p:extLst>
      <p:ext uri="{BB962C8B-B14F-4D97-AF65-F5344CB8AC3E}">
        <p14:creationId xmlns:p14="http://schemas.microsoft.com/office/powerpoint/2010/main" val="357961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Florida.-Manuel Iradier.-Explorador y Sigerico</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29</a:t>
            </a:fld>
            <a:endParaRPr lang="es-ES" dirty="0"/>
          </a:p>
        </p:txBody>
      </p:sp>
    </p:spTree>
    <p:extLst>
      <p:ext uri="{BB962C8B-B14F-4D97-AF65-F5344CB8AC3E}">
        <p14:creationId xmlns:p14="http://schemas.microsoft.com/office/powerpoint/2010/main" val="94668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Florida.-Ignacio Aldecoa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30</a:t>
            </a:fld>
            <a:endParaRPr lang="es-ES" dirty="0"/>
          </a:p>
        </p:txBody>
      </p:sp>
    </p:spTree>
    <p:extLst>
      <p:ext uri="{BB962C8B-B14F-4D97-AF65-F5344CB8AC3E}">
        <p14:creationId xmlns:p14="http://schemas.microsoft.com/office/powerpoint/2010/main" val="38068077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Florida.-Ataulfo y Luiva I</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31</a:t>
            </a:fld>
            <a:endParaRPr lang="es-ES" dirty="0"/>
          </a:p>
        </p:txBody>
      </p:sp>
    </p:spTree>
    <p:extLst>
      <p:ext uri="{BB962C8B-B14F-4D97-AF65-F5344CB8AC3E}">
        <p14:creationId xmlns:p14="http://schemas.microsoft.com/office/powerpoint/2010/main" val="11330920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47C02C27-1BD9-49E5-B4EF-7B88F3B47A59}"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33</a:t>
            </a:fld>
            <a:endParaRPr lang="es-ES" dirty="0"/>
          </a:p>
        </p:txBody>
      </p:sp>
    </p:spTree>
    <p:extLst>
      <p:ext uri="{BB962C8B-B14F-4D97-AF65-F5344CB8AC3E}">
        <p14:creationId xmlns:p14="http://schemas.microsoft.com/office/powerpoint/2010/main" val="22804345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34</a:t>
            </a:fld>
            <a:endParaRPr lang="es-ES" dirty="0"/>
          </a:p>
        </p:txBody>
      </p:sp>
    </p:spTree>
    <p:extLst>
      <p:ext uri="{BB962C8B-B14F-4D97-AF65-F5344CB8AC3E}">
        <p14:creationId xmlns:p14="http://schemas.microsoft.com/office/powerpoint/2010/main" val="31956497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35</a:t>
            </a:fld>
            <a:endParaRPr lang="es-ES" dirty="0"/>
          </a:p>
        </p:txBody>
      </p:sp>
    </p:spTree>
    <p:extLst>
      <p:ext uri="{BB962C8B-B14F-4D97-AF65-F5344CB8AC3E}">
        <p14:creationId xmlns:p14="http://schemas.microsoft.com/office/powerpoint/2010/main" val="33153014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Florida.-Arbol del amor</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36</a:t>
            </a:fld>
            <a:endParaRPr lang="es-ES" dirty="0"/>
          </a:p>
        </p:txBody>
      </p:sp>
    </p:spTree>
    <p:extLst>
      <p:ext uri="{BB962C8B-B14F-4D97-AF65-F5344CB8AC3E}">
        <p14:creationId xmlns:p14="http://schemas.microsoft.com/office/powerpoint/2010/main" val="9220325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37</a:t>
            </a:fld>
            <a:endParaRPr lang="es-ES" dirty="0"/>
          </a:p>
        </p:txBody>
      </p:sp>
    </p:spTree>
    <p:extLst>
      <p:ext uri="{BB962C8B-B14F-4D97-AF65-F5344CB8AC3E}">
        <p14:creationId xmlns:p14="http://schemas.microsoft.com/office/powerpoint/2010/main" val="33946250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38</a:t>
            </a:fld>
            <a:endParaRPr lang="es-ES" dirty="0"/>
          </a:p>
        </p:txBody>
      </p:sp>
    </p:spTree>
    <p:extLst>
      <p:ext uri="{BB962C8B-B14F-4D97-AF65-F5344CB8AC3E}">
        <p14:creationId xmlns:p14="http://schemas.microsoft.com/office/powerpoint/2010/main" val="37003005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Florida.-La Montañita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39</a:t>
            </a:fld>
            <a:endParaRPr lang="es-ES" dirty="0"/>
          </a:p>
        </p:txBody>
      </p:sp>
    </p:spTree>
    <p:extLst>
      <p:ext uri="{BB962C8B-B14F-4D97-AF65-F5344CB8AC3E}">
        <p14:creationId xmlns:p14="http://schemas.microsoft.com/office/powerpoint/2010/main" val="41530795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40</a:t>
            </a:fld>
            <a:endParaRPr lang="es-ES" dirty="0"/>
          </a:p>
        </p:txBody>
      </p:sp>
    </p:spTree>
    <p:extLst>
      <p:ext uri="{BB962C8B-B14F-4D97-AF65-F5344CB8AC3E}">
        <p14:creationId xmlns:p14="http://schemas.microsoft.com/office/powerpoint/2010/main" val="14101539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42</a:t>
            </a:fld>
            <a:endParaRPr lang="es-ES" dirty="0"/>
          </a:p>
        </p:txBody>
      </p:sp>
    </p:spTree>
    <p:extLst>
      <p:ext uri="{BB962C8B-B14F-4D97-AF65-F5344CB8AC3E}">
        <p14:creationId xmlns:p14="http://schemas.microsoft.com/office/powerpoint/2010/main" val="7289484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Florida.-Quiosko</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43</a:t>
            </a:fld>
            <a:endParaRPr lang="es-ES" dirty="0"/>
          </a:p>
        </p:txBody>
      </p:sp>
    </p:spTree>
    <p:extLst>
      <p:ext uri="{BB962C8B-B14F-4D97-AF65-F5344CB8AC3E}">
        <p14:creationId xmlns:p14="http://schemas.microsoft.com/office/powerpoint/2010/main" val="34766792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44</a:t>
            </a:fld>
            <a:endParaRPr lang="es-ES" dirty="0"/>
          </a:p>
        </p:txBody>
      </p:sp>
    </p:spTree>
    <p:extLst>
      <p:ext uri="{BB962C8B-B14F-4D97-AF65-F5344CB8AC3E}">
        <p14:creationId xmlns:p14="http://schemas.microsoft.com/office/powerpoint/2010/main" val="29396633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45</a:t>
            </a:fld>
            <a:endParaRPr lang="es-ES" dirty="0"/>
          </a:p>
        </p:txBody>
      </p:sp>
    </p:spTree>
    <p:extLst>
      <p:ext uri="{BB962C8B-B14F-4D97-AF65-F5344CB8AC3E}">
        <p14:creationId xmlns:p14="http://schemas.microsoft.com/office/powerpoint/2010/main" val="16003720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46</a:t>
            </a:fld>
            <a:endParaRPr lang="es-ES" dirty="0"/>
          </a:p>
        </p:txBody>
      </p:sp>
    </p:spTree>
    <p:extLst>
      <p:ext uri="{BB962C8B-B14F-4D97-AF65-F5344CB8AC3E}">
        <p14:creationId xmlns:p14="http://schemas.microsoft.com/office/powerpoint/2010/main" val="1483178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Vitoria Casco Antiguo</a:t>
            </a:r>
          </a:p>
        </p:txBody>
      </p:sp>
      <p:sp>
        <p:nvSpPr>
          <p:cNvPr id="4" name="3 Marcador de número de diapositiva"/>
          <p:cNvSpPr>
            <a:spLocks noGrp="1"/>
          </p:cNvSpPr>
          <p:nvPr>
            <p:ph type="sldNum" sz="quarter" idx="5"/>
          </p:nvPr>
        </p:nvSpPr>
        <p:spPr/>
        <p:txBody>
          <a:bodyPr/>
          <a:lstStyle/>
          <a:p>
            <a:pPr>
              <a:defRPr/>
            </a:pPr>
            <a:fld id="{605B5637-8D56-4AEE-913C-3BF61A49FAD5}"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Vitoria Gasteiz</a:t>
            </a:r>
          </a:p>
        </p:txBody>
      </p:sp>
      <p:sp>
        <p:nvSpPr>
          <p:cNvPr id="4" name="3 Marcador de número de diapositiva"/>
          <p:cNvSpPr>
            <a:spLocks noGrp="1"/>
          </p:cNvSpPr>
          <p:nvPr>
            <p:ph type="sldNum" sz="quarter" idx="5"/>
          </p:nvPr>
        </p:nvSpPr>
        <p:spPr/>
        <p:txBody>
          <a:bodyPr/>
          <a:lstStyle/>
          <a:p>
            <a:pPr>
              <a:defRPr/>
            </a:pPr>
            <a:fld id="{418F625E-C13F-43D7-B1DC-6865A613150D}"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Salburua.-Anillo Verde</a:t>
            </a:r>
          </a:p>
        </p:txBody>
      </p:sp>
      <p:sp>
        <p:nvSpPr>
          <p:cNvPr id="4" name="3 Marcador de número de diapositiva"/>
          <p:cNvSpPr>
            <a:spLocks noGrp="1"/>
          </p:cNvSpPr>
          <p:nvPr>
            <p:ph type="sldNum" sz="quarter" idx="5"/>
          </p:nvPr>
        </p:nvSpPr>
        <p:spPr/>
        <p:txBody>
          <a:bodyPr/>
          <a:lstStyle/>
          <a:p>
            <a:pPr>
              <a:defRPr/>
            </a:pPr>
            <a:fld id="{4AD9CC0A-DADD-451F-AB69-012FD936C255}"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Salburua</a:t>
            </a:r>
          </a:p>
        </p:txBody>
      </p:sp>
      <p:sp>
        <p:nvSpPr>
          <p:cNvPr id="4" name="3 Marcador de número de diapositiva"/>
          <p:cNvSpPr>
            <a:spLocks noGrp="1"/>
          </p:cNvSpPr>
          <p:nvPr>
            <p:ph type="sldNum" sz="quarter" idx="5"/>
          </p:nvPr>
        </p:nvSpPr>
        <p:spPr/>
        <p:txBody>
          <a:bodyPr/>
          <a:lstStyle/>
          <a:p>
            <a:pPr>
              <a:defRPr/>
            </a:pPr>
            <a:fld id="{9587C050-42F5-4671-9885-8CB94A6A9F77}"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57</a:t>
            </a:fld>
            <a:endParaRPr lang="es-ES" dirty="0"/>
          </a:p>
        </p:txBody>
      </p:sp>
    </p:spTree>
    <p:extLst>
      <p:ext uri="{BB962C8B-B14F-4D97-AF65-F5344CB8AC3E}">
        <p14:creationId xmlns:p14="http://schemas.microsoft.com/office/powerpoint/2010/main" val="38238388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58</a:t>
            </a:fld>
            <a:endParaRPr lang="es-ES" dirty="0"/>
          </a:p>
        </p:txBody>
      </p:sp>
    </p:spTree>
    <p:extLst>
      <p:ext uri="{BB962C8B-B14F-4D97-AF65-F5344CB8AC3E}">
        <p14:creationId xmlns:p14="http://schemas.microsoft.com/office/powerpoint/2010/main" val="4537896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59</a:t>
            </a:fld>
            <a:endParaRPr lang="es-ES" dirty="0"/>
          </a:p>
        </p:txBody>
      </p:sp>
    </p:spTree>
    <p:extLst>
      <p:ext uri="{BB962C8B-B14F-4D97-AF65-F5344CB8AC3E}">
        <p14:creationId xmlns:p14="http://schemas.microsoft.com/office/powerpoint/2010/main" val="18787365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60</a:t>
            </a:fld>
            <a:endParaRPr lang="es-ES" dirty="0"/>
          </a:p>
        </p:txBody>
      </p:sp>
    </p:spTree>
    <p:extLst>
      <p:ext uri="{BB962C8B-B14F-4D97-AF65-F5344CB8AC3E}">
        <p14:creationId xmlns:p14="http://schemas.microsoft.com/office/powerpoint/2010/main" val="39207034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61</a:t>
            </a:fld>
            <a:endParaRPr lang="es-ES" dirty="0"/>
          </a:p>
        </p:txBody>
      </p:sp>
    </p:spTree>
    <p:extLst>
      <p:ext uri="{BB962C8B-B14F-4D97-AF65-F5344CB8AC3E}">
        <p14:creationId xmlns:p14="http://schemas.microsoft.com/office/powerpoint/2010/main" val="39562806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62</a:t>
            </a:fld>
            <a:endParaRPr lang="es-ES" dirty="0"/>
          </a:p>
        </p:txBody>
      </p:sp>
    </p:spTree>
    <p:extLst>
      <p:ext uri="{BB962C8B-B14F-4D97-AF65-F5344CB8AC3E}">
        <p14:creationId xmlns:p14="http://schemas.microsoft.com/office/powerpoint/2010/main" val="32447606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63</a:t>
            </a:fld>
            <a:endParaRPr lang="es-ES" dirty="0"/>
          </a:p>
        </p:txBody>
      </p:sp>
    </p:spTree>
    <p:extLst>
      <p:ext uri="{BB962C8B-B14F-4D97-AF65-F5344CB8AC3E}">
        <p14:creationId xmlns:p14="http://schemas.microsoft.com/office/powerpoint/2010/main" val="29436844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64</a:t>
            </a:fld>
            <a:endParaRPr lang="es-ES" dirty="0"/>
          </a:p>
        </p:txBody>
      </p:sp>
    </p:spTree>
    <p:extLst>
      <p:ext uri="{BB962C8B-B14F-4D97-AF65-F5344CB8AC3E}">
        <p14:creationId xmlns:p14="http://schemas.microsoft.com/office/powerpoint/2010/main" val="396438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65</a:t>
            </a:fld>
            <a:endParaRPr lang="es-ES" dirty="0"/>
          </a:p>
        </p:txBody>
      </p:sp>
    </p:spTree>
    <p:extLst>
      <p:ext uri="{BB962C8B-B14F-4D97-AF65-F5344CB8AC3E}">
        <p14:creationId xmlns:p14="http://schemas.microsoft.com/office/powerpoint/2010/main" val="34828908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66</a:t>
            </a:fld>
            <a:endParaRPr lang="es-ES" dirty="0"/>
          </a:p>
        </p:txBody>
      </p:sp>
    </p:spTree>
    <p:extLst>
      <p:ext uri="{BB962C8B-B14F-4D97-AF65-F5344CB8AC3E}">
        <p14:creationId xmlns:p14="http://schemas.microsoft.com/office/powerpoint/2010/main" val="813693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67</a:t>
            </a:fld>
            <a:endParaRPr lang="es-ES" dirty="0"/>
          </a:p>
        </p:txBody>
      </p:sp>
    </p:spTree>
    <p:extLst>
      <p:ext uri="{BB962C8B-B14F-4D97-AF65-F5344CB8AC3E}">
        <p14:creationId xmlns:p14="http://schemas.microsoft.com/office/powerpoint/2010/main" val="5356420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68</a:t>
            </a:fld>
            <a:endParaRPr lang="es-ES" dirty="0"/>
          </a:p>
        </p:txBody>
      </p:sp>
    </p:spTree>
    <p:extLst>
      <p:ext uri="{BB962C8B-B14F-4D97-AF65-F5344CB8AC3E}">
        <p14:creationId xmlns:p14="http://schemas.microsoft.com/office/powerpoint/2010/main" val="17952572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69</a:t>
            </a:fld>
            <a:endParaRPr lang="es-ES" dirty="0"/>
          </a:p>
        </p:txBody>
      </p:sp>
    </p:spTree>
    <p:extLst>
      <p:ext uri="{BB962C8B-B14F-4D97-AF65-F5344CB8AC3E}">
        <p14:creationId xmlns:p14="http://schemas.microsoft.com/office/powerpoint/2010/main" val="36700916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72</a:t>
            </a:fld>
            <a:endParaRPr lang="es-ES" dirty="0"/>
          </a:p>
        </p:txBody>
      </p:sp>
    </p:spTree>
    <p:extLst>
      <p:ext uri="{BB962C8B-B14F-4D97-AF65-F5344CB8AC3E}">
        <p14:creationId xmlns:p14="http://schemas.microsoft.com/office/powerpoint/2010/main" val="23738069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73</a:t>
            </a:fld>
            <a:endParaRPr lang="es-ES" dirty="0"/>
          </a:p>
        </p:txBody>
      </p:sp>
    </p:spTree>
    <p:extLst>
      <p:ext uri="{BB962C8B-B14F-4D97-AF65-F5344CB8AC3E}">
        <p14:creationId xmlns:p14="http://schemas.microsoft.com/office/powerpoint/2010/main" val="38463401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74</a:t>
            </a:fld>
            <a:endParaRPr lang="es-ES" dirty="0"/>
          </a:p>
        </p:txBody>
      </p:sp>
    </p:spTree>
    <p:extLst>
      <p:ext uri="{BB962C8B-B14F-4D97-AF65-F5344CB8AC3E}">
        <p14:creationId xmlns:p14="http://schemas.microsoft.com/office/powerpoint/2010/main" val="16388965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75</a:t>
            </a:fld>
            <a:endParaRPr lang="es-ES" dirty="0"/>
          </a:p>
        </p:txBody>
      </p:sp>
    </p:spTree>
    <p:extLst>
      <p:ext uri="{BB962C8B-B14F-4D97-AF65-F5344CB8AC3E}">
        <p14:creationId xmlns:p14="http://schemas.microsoft.com/office/powerpoint/2010/main" val="18988244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76</a:t>
            </a:fld>
            <a:endParaRPr lang="es-ES" dirty="0"/>
          </a:p>
        </p:txBody>
      </p:sp>
    </p:spTree>
    <p:extLst>
      <p:ext uri="{BB962C8B-B14F-4D97-AF65-F5344CB8AC3E}">
        <p14:creationId xmlns:p14="http://schemas.microsoft.com/office/powerpoint/2010/main" val="27044488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77</a:t>
            </a:fld>
            <a:endParaRPr lang="es-ES" dirty="0"/>
          </a:p>
        </p:txBody>
      </p:sp>
    </p:spTree>
    <p:extLst>
      <p:ext uri="{BB962C8B-B14F-4D97-AF65-F5344CB8AC3E}">
        <p14:creationId xmlns:p14="http://schemas.microsoft.com/office/powerpoint/2010/main" val="18937614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78</a:t>
            </a:fld>
            <a:endParaRPr lang="es-ES" dirty="0"/>
          </a:p>
        </p:txBody>
      </p:sp>
    </p:spTree>
    <p:extLst>
      <p:ext uri="{BB962C8B-B14F-4D97-AF65-F5344CB8AC3E}">
        <p14:creationId xmlns:p14="http://schemas.microsoft.com/office/powerpoint/2010/main" val="4369075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79</a:t>
            </a:fld>
            <a:endParaRPr lang="es-ES" dirty="0"/>
          </a:p>
        </p:txBody>
      </p:sp>
    </p:spTree>
    <p:extLst>
      <p:ext uri="{BB962C8B-B14F-4D97-AF65-F5344CB8AC3E}">
        <p14:creationId xmlns:p14="http://schemas.microsoft.com/office/powerpoint/2010/main" val="7714337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80</a:t>
            </a:fld>
            <a:endParaRPr lang="es-ES" dirty="0"/>
          </a:p>
        </p:txBody>
      </p:sp>
    </p:spTree>
    <p:extLst>
      <p:ext uri="{BB962C8B-B14F-4D97-AF65-F5344CB8AC3E}">
        <p14:creationId xmlns:p14="http://schemas.microsoft.com/office/powerpoint/2010/main" val="28778908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81</a:t>
            </a:fld>
            <a:endParaRPr lang="es-ES" dirty="0"/>
          </a:p>
        </p:txBody>
      </p:sp>
    </p:spTree>
    <p:extLst>
      <p:ext uri="{BB962C8B-B14F-4D97-AF65-F5344CB8AC3E}">
        <p14:creationId xmlns:p14="http://schemas.microsoft.com/office/powerpoint/2010/main" val="12776307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82</a:t>
            </a:fld>
            <a:endParaRPr lang="es-ES" dirty="0"/>
          </a:p>
        </p:txBody>
      </p:sp>
    </p:spTree>
    <p:extLst>
      <p:ext uri="{BB962C8B-B14F-4D97-AF65-F5344CB8AC3E}">
        <p14:creationId xmlns:p14="http://schemas.microsoft.com/office/powerpoint/2010/main" val="37245582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83</a:t>
            </a:fld>
            <a:endParaRPr lang="es-ES" dirty="0"/>
          </a:p>
        </p:txBody>
      </p:sp>
    </p:spTree>
    <p:extLst>
      <p:ext uri="{BB962C8B-B14F-4D97-AF65-F5344CB8AC3E}">
        <p14:creationId xmlns:p14="http://schemas.microsoft.com/office/powerpoint/2010/main" val="5694744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84</a:t>
            </a:fld>
            <a:endParaRPr lang="es-ES" dirty="0"/>
          </a:p>
        </p:txBody>
      </p:sp>
    </p:spTree>
    <p:extLst>
      <p:ext uri="{BB962C8B-B14F-4D97-AF65-F5344CB8AC3E}">
        <p14:creationId xmlns:p14="http://schemas.microsoft.com/office/powerpoint/2010/main" val="5649939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85</a:t>
            </a:fld>
            <a:endParaRPr lang="es-ES" dirty="0"/>
          </a:p>
        </p:txBody>
      </p:sp>
    </p:spTree>
    <p:extLst>
      <p:ext uri="{BB962C8B-B14F-4D97-AF65-F5344CB8AC3E}">
        <p14:creationId xmlns:p14="http://schemas.microsoft.com/office/powerpoint/2010/main" val="10923255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86</a:t>
            </a:fld>
            <a:endParaRPr lang="es-ES" dirty="0"/>
          </a:p>
        </p:txBody>
      </p:sp>
    </p:spTree>
    <p:extLst>
      <p:ext uri="{BB962C8B-B14F-4D97-AF65-F5344CB8AC3E}">
        <p14:creationId xmlns:p14="http://schemas.microsoft.com/office/powerpoint/2010/main" val="40905127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.-Invernadero</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87</a:t>
            </a:fld>
            <a:endParaRPr lang="es-ES" dirty="0"/>
          </a:p>
        </p:txBody>
      </p:sp>
    </p:spTree>
    <p:extLst>
      <p:ext uri="{BB962C8B-B14F-4D97-AF65-F5344CB8AC3E}">
        <p14:creationId xmlns:p14="http://schemas.microsoft.com/office/powerpoint/2010/main" val="21242481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Vitoria.-Jardin Botanicvo de Olarizu.</a:t>
            </a:r>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89</a:t>
            </a:fld>
            <a:endParaRPr lang="es-ES" dirty="0"/>
          </a:p>
        </p:txBody>
      </p:sp>
    </p:spTree>
    <p:extLst>
      <p:ext uri="{BB962C8B-B14F-4D97-AF65-F5344CB8AC3E}">
        <p14:creationId xmlns:p14="http://schemas.microsoft.com/office/powerpoint/2010/main" val="8040312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91</a:t>
            </a:fld>
            <a:endParaRPr lang="es-ES" dirty="0"/>
          </a:p>
        </p:txBody>
      </p:sp>
    </p:spTree>
    <p:extLst>
      <p:ext uri="{BB962C8B-B14F-4D97-AF65-F5344CB8AC3E}">
        <p14:creationId xmlns:p14="http://schemas.microsoft.com/office/powerpoint/2010/main" val="14077707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92</a:t>
            </a:fld>
            <a:endParaRPr lang="es-ES" dirty="0"/>
          </a:p>
        </p:txBody>
      </p:sp>
    </p:spTree>
    <p:extLst>
      <p:ext uri="{BB962C8B-B14F-4D97-AF65-F5344CB8AC3E}">
        <p14:creationId xmlns:p14="http://schemas.microsoft.com/office/powerpoint/2010/main" val="42476665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93</a:t>
            </a:fld>
            <a:endParaRPr lang="es-ES" dirty="0"/>
          </a:p>
        </p:txBody>
      </p:sp>
    </p:spTree>
    <p:extLst>
      <p:ext uri="{BB962C8B-B14F-4D97-AF65-F5344CB8AC3E}">
        <p14:creationId xmlns:p14="http://schemas.microsoft.com/office/powerpoint/2010/main" val="25793611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94</a:t>
            </a:fld>
            <a:endParaRPr lang="es-ES" dirty="0"/>
          </a:p>
        </p:txBody>
      </p:sp>
    </p:spTree>
    <p:extLst>
      <p:ext uri="{BB962C8B-B14F-4D97-AF65-F5344CB8AC3E}">
        <p14:creationId xmlns:p14="http://schemas.microsoft.com/office/powerpoint/2010/main" val="35723132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95</a:t>
            </a:fld>
            <a:endParaRPr lang="es-ES" dirty="0"/>
          </a:p>
        </p:txBody>
      </p:sp>
    </p:spTree>
    <p:extLst>
      <p:ext uri="{BB962C8B-B14F-4D97-AF65-F5344CB8AC3E}">
        <p14:creationId xmlns:p14="http://schemas.microsoft.com/office/powerpoint/2010/main" val="39706962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96</a:t>
            </a:fld>
            <a:endParaRPr lang="es-ES" dirty="0"/>
          </a:p>
        </p:txBody>
      </p:sp>
    </p:spTree>
    <p:extLst>
      <p:ext uri="{BB962C8B-B14F-4D97-AF65-F5344CB8AC3E}">
        <p14:creationId xmlns:p14="http://schemas.microsoft.com/office/powerpoint/2010/main" val="41673689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97</a:t>
            </a:fld>
            <a:endParaRPr lang="es-ES" dirty="0"/>
          </a:p>
        </p:txBody>
      </p:sp>
    </p:spTree>
    <p:extLst>
      <p:ext uri="{BB962C8B-B14F-4D97-AF65-F5344CB8AC3E}">
        <p14:creationId xmlns:p14="http://schemas.microsoft.com/office/powerpoint/2010/main" val="391877934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Vitoria.-Charca de Zabalgana.-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98</a:t>
            </a:fld>
            <a:endParaRPr lang="es-ES" dirty="0"/>
          </a:p>
        </p:txBody>
      </p:sp>
    </p:spTree>
    <p:extLst>
      <p:ext uri="{BB962C8B-B14F-4D97-AF65-F5344CB8AC3E}">
        <p14:creationId xmlns:p14="http://schemas.microsoft.com/office/powerpoint/2010/main" val="15918013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Vitoria.-Charca de Zabalgana.-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99</a:t>
            </a:fld>
            <a:endParaRPr lang="es-ES" dirty="0"/>
          </a:p>
        </p:txBody>
      </p:sp>
    </p:spTree>
    <p:extLst>
      <p:ext uri="{BB962C8B-B14F-4D97-AF65-F5344CB8AC3E}">
        <p14:creationId xmlns:p14="http://schemas.microsoft.com/office/powerpoint/2010/main" val="14936575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103</a:t>
            </a:fld>
            <a:endParaRPr lang="es-ES" dirty="0"/>
          </a:p>
        </p:txBody>
      </p:sp>
    </p:spTree>
    <p:extLst>
      <p:ext uri="{BB962C8B-B14F-4D97-AF65-F5344CB8AC3E}">
        <p14:creationId xmlns:p14="http://schemas.microsoft.com/office/powerpoint/2010/main" val="29852393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104</a:t>
            </a:fld>
            <a:endParaRPr lang="es-ES" dirty="0"/>
          </a:p>
        </p:txBody>
      </p:sp>
    </p:spTree>
    <p:extLst>
      <p:ext uri="{BB962C8B-B14F-4D97-AF65-F5344CB8AC3E}">
        <p14:creationId xmlns:p14="http://schemas.microsoft.com/office/powerpoint/2010/main" val="163979984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105</a:t>
            </a:fld>
            <a:endParaRPr lang="es-ES" dirty="0"/>
          </a:p>
        </p:txBody>
      </p:sp>
    </p:spTree>
    <p:extLst>
      <p:ext uri="{BB962C8B-B14F-4D97-AF65-F5344CB8AC3E}">
        <p14:creationId xmlns:p14="http://schemas.microsoft.com/office/powerpoint/2010/main" val="30170758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106</a:t>
            </a:fld>
            <a:endParaRPr lang="es-ES" dirty="0"/>
          </a:p>
        </p:txBody>
      </p:sp>
    </p:spTree>
    <p:extLst>
      <p:ext uri="{BB962C8B-B14F-4D97-AF65-F5344CB8AC3E}">
        <p14:creationId xmlns:p14="http://schemas.microsoft.com/office/powerpoint/2010/main" val="34102236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 Parque del Zadorra.-</a:t>
            </a:r>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107</a:t>
            </a:fld>
            <a:endParaRPr lang="es-ES" dirty="0"/>
          </a:p>
        </p:txBody>
      </p:sp>
    </p:spTree>
    <p:extLst>
      <p:ext uri="{BB962C8B-B14F-4D97-AF65-F5344CB8AC3E}">
        <p14:creationId xmlns:p14="http://schemas.microsoft.com/office/powerpoint/2010/main" val="10940409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108</a:t>
            </a:fld>
            <a:endParaRPr lang="es-ES" dirty="0"/>
          </a:p>
        </p:txBody>
      </p:sp>
    </p:spTree>
    <p:extLst>
      <p:ext uri="{BB962C8B-B14F-4D97-AF65-F5344CB8AC3E}">
        <p14:creationId xmlns:p14="http://schemas.microsoft.com/office/powerpoint/2010/main" val="114960783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109</a:t>
            </a:fld>
            <a:endParaRPr lang="es-ES" dirty="0"/>
          </a:p>
        </p:txBody>
      </p:sp>
    </p:spTree>
    <p:extLst>
      <p:ext uri="{BB962C8B-B14F-4D97-AF65-F5344CB8AC3E}">
        <p14:creationId xmlns:p14="http://schemas.microsoft.com/office/powerpoint/2010/main" val="71747370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110</a:t>
            </a:fld>
            <a:endParaRPr lang="es-ES" dirty="0"/>
          </a:p>
        </p:txBody>
      </p:sp>
    </p:spTree>
    <p:extLst>
      <p:ext uri="{BB962C8B-B14F-4D97-AF65-F5344CB8AC3E}">
        <p14:creationId xmlns:p14="http://schemas.microsoft.com/office/powerpoint/2010/main" val="224551269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111</a:t>
            </a:fld>
            <a:endParaRPr lang="es-ES" dirty="0"/>
          </a:p>
        </p:txBody>
      </p:sp>
    </p:spTree>
    <p:extLst>
      <p:ext uri="{BB962C8B-B14F-4D97-AF65-F5344CB8AC3E}">
        <p14:creationId xmlns:p14="http://schemas.microsoft.com/office/powerpoint/2010/main" val="13691091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Zadorra.-Huertos ecologicos</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112</a:t>
            </a:fld>
            <a:endParaRPr lang="es-ES" dirty="0"/>
          </a:p>
        </p:txBody>
      </p:sp>
    </p:spTree>
    <p:extLst>
      <p:ext uri="{BB962C8B-B14F-4D97-AF65-F5344CB8AC3E}">
        <p14:creationId xmlns:p14="http://schemas.microsoft.com/office/powerpoint/2010/main" val="22563798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Zadorra.-inundaciones</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113</a:t>
            </a:fld>
            <a:endParaRPr lang="es-ES" dirty="0"/>
          </a:p>
        </p:txBody>
      </p:sp>
    </p:spTree>
    <p:extLst>
      <p:ext uri="{BB962C8B-B14F-4D97-AF65-F5344CB8AC3E}">
        <p14:creationId xmlns:p14="http://schemas.microsoft.com/office/powerpoint/2010/main" val="474133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114</a:t>
            </a:fld>
            <a:endParaRPr lang="es-ES" dirty="0"/>
          </a:p>
        </p:txBody>
      </p:sp>
    </p:spTree>
    <p:extLst>
      <p:ext uri="{BB962C8B-B14F-4D97-AF65-F5344CB8AC3E}">
        <p14:creationId xmlns:p14="http://schemas.microsoft.com/office/powerpoint/2010/main" val="2331972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25405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34177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01872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301455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847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27991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23177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56831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16134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72949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38713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2265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14102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53650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179724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7203455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398104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777699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02783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15991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64167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3705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3432828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8302700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18.jpeg"/><Relationship Id="rId5" Type="http://schemas.openxmlformats.org/officeDocument/2006/relationships/image" Target="../media/image17.jpg"/><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33.jpg"/></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35.jpg"/></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38.jpg"/></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63.jpg"/><Relationship Id="rId4" Type="http://schemas.openxmlformats.org/officeDocument/2006/relationships/image" Target="../media/image62.jpg"/></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67.jpg"/><Relationship Id="rId4" Type="http://schemas.openxmlformats.org/officeDocument/2006/relationships/image" Target="../media/image66.jpg"/></Relationships>
</file>

<file path=ppt/slides/_rels/slide6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8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9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318448" cy="3744416"/>
          </a:xfrm>
        </p:spPr>
        <p:txBody>
          <a:bodyPr>
            <a:normAutofit/>
          </a:bodyPr>
          <a:lstStyle/>
          <a:p>
            <a:r>
              <a:rPr lang="pt-BR" sz="3200" dirty="0"/>
              <a:t>EUROPA.-LA VUELTA AL MUNDO EN 885 JARDINES.-ESPAÑA.-VITORIA.-I</a:t>
            </a:r>
            <a:endParaRPr lang="es-ES" sz="32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708077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dirty="0"/>
              <a:t>Vitoria.-Parque de la Florida</a:t>
            </a:r>
          </a:p>
        </p:txBody>
      </p:sp>
      <p:sp>
        <p:nvSpPr>
          <p:cNvPr id="49155" name="2 Marcador de contenido"/>
          <p:cNvSpPr>
            <a:spLocks noGrp="1"/>
          </p:cNvSpPr>
          <p:nvPr>
            <p:ph sz="quarter" idx="1"/>
          </p:nvPr>
        </p:nvSpPr>
        <p:spPr/>
        <p:txBody>
          <a:bodyPr/>
          <a:lstStyle/>
          <a:p>
            <a:pPr eaLnBrk="1" hangingPunct="1"/>
            <a:r>
              <a:rPr lang="es-ES" sz="2400" b="1" dirty="0"/>
              <a:t>Parque de La Florida</a:t>
            </a:r>
            <a:r>
              <a:rPr lang="es-ES" sz="2400" dirty="0"/>
              <a:t>. Situado en el ensanche, está considerado un verdadero jardín botánico.</a:t>
            </a:r>
          </a:p>
          <a:p>
            <a:pPr eaLnBrk="1" hangingPunct="1"/>
            <a:r>
              <a:rPr lang="es-ES" sz="2400" dirty="0"/>
              <a:t> Con 35.000 metros cuadrados, fue diseñado en el siglo XIX según el estilo romántico imperante en la época, con riachuelos y bosquetes. </a:t>
            </a:r>
          </a:p>
          <a:p>
            <a:pPr eaLnBrk="1" hangingPunct="1"/>
            <a:r>
              <a:rPr lang="es-ES" sz="2400" dirty="0"/>
              <a:t>En él pueden encontrarse extrañas y exóticas variedades botánicas procedentes de todas las partes del planeta con 95 especies de árboles y 79 de arbustos. </a:t>
            </a:r>
          </a:p>
          <a:p>
            <a:pPr eaLnBrk="1" hangingPunct="1"/>
            <a:r>
              <a:rPr lang="es-ES" sz="2400" dirty="0"/>
              <a:t>Alberga el quiosco de música de la década de 1890 y las estatuas de cuatro reyes godos.</a:t>
            </a:r>
          </a:p>
        </p:txBody>
      </p:sp>
    </p:spTree>
    <p:extLst>
      <p:ext uri="{BB962C8B-B14F-4D97-AF65-F5344CB8AC3E}">
        <p14:creationId xmlns:p14="http://schemas.microsoft.com/office/powerpoint/2010/main" val="420981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185992" cy="5686425"/>
          </a:xfrm>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Anillo Verde</a:t>
            </a:r>
            <a:r>
              <a:rPr lang="es-ES" dirty="0"/>
              <a:t>. Red de parques seminaturales que rodea el perímetro de la ciudad. Una iniciativa que surge en la década de los 90 del siglo XX y que fue seleccionada por la ONU entre las 100 mejores actuaciones mundiales en el III Concurso Internacional de "Buenas Prácticas para la mejora de las condiciones de vida de las ciudades", celebrado en Dubai en el año 2000. </a:t>
            </a:r>
          </a:p>
          <a:p>
            <a:pPr marL="274320" indent="-274320" eaLnBrk="1" fontAlgn="auto" hangingPunct="1">
              <a:spcBef>
                <a:spcPts val="580"/>
              </a:spcBef>
              <a:spcAft>
                <a:spcPts val="0"/>
              </a:spcAft>
              <a:buFont typeface="Wingdings 2"/>
              <a:buChar char=""/>
              <a:defRPr/>
            </a:pPr>
            <a:r>
              <a:rPr lang="es-ES" dirty="0"/>
              <a:t>Actualmente se compone de 6 parques: </a:t>
            </a:r>
            <a:r>
              <a:rPr lang="es-ES" b="1" dirty="0"/>
              <a:t>Parque del Río Zadorra</a:t>
            </a:r>
            <a:r>
              <a:rPr lang="es-ES" dirty="0"/>
              <a:t>, </a:t>
            </a:r>
            <a:r>
              <a:rPr lang="es-ES" b="1" dirty="0"/>
              <a:t>Parque del Río Alegría</a:t>
            </a:r>
            <a:r>
              <a:rPr lang="es-ES" dirty="0"/>
              <a:t> , </a:t>
            </a:r>
            <a:r>
              <a:rPr lang="es-ES" b="1" dirty="0"/>
              <a:t>Parque de los Humedales de Salburua</a:t>
            </a:r>
            <a:r>
              <a:rPr lang="es-ES" dirty="0"/>
              <a:t>, </a:t>
            </a:r>
            <a:r>
              <a:rPr lang="es-ES" b="1" dirty="0"/>
              <a:t>Parque de Olárizu</a:t>
            </a:r>
            <a:r>
              <a:rPr lang="es-ES" dirty="0"/>
              <a:t>, </a:t>
            </a:r>
            <a:r>
              <a:rPr lang="es-ES" b="1" dirty="0"/>
              <a:t>Parque del Bosque de Armentia</a:t>
            </a:r>
            <a:r>
              <a:rPr lang="es-ES" dirty="0"/>
              <a:t> y </a:t>
            </a:r>
            <a:r>
              <a:rPr lang="es-ES" b="1" dirty="0"/>
              <a:t>Parque de Zabalgana</a:t>
            </a:r>
            <a:r>
              <a:rPr lang="es-ES" dirty="0"/>
              <a:t> todos ellos conectados a través de sendas urbanas con el fin de facilitar el desplazamiento entre la ciudad y la naturaleza que la rodea. </a:t>
            </a:r>
          </a:p>
        </p:txBody>
      </p:sp>
    </p:spTree>
    <p:extLst>
      <p:ext uri="{BB962C8B-B14F-4D97-AF65-F5344CB8AC3E}">
        <p14:creationId xmlns:p14="http://schemas.microsoft.com/office/powerpoint/2010/main" val="2438444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Vitoria.-Parque de la Florida.-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684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que-de-la-florida_56209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3 Imagen" descr="Vitoria.-Parque de la Florida.-Ignacio_aldecoa_(estatua).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20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Vitoria.-Parque de la Florida.-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652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3961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20094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6261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4091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victoria-gasteiz%25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182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3999" cy="6858000"/>
          </a:xfrm>
          <a:prstGeom prst="rect">
            <a:avLst/>
          </a:prstGeom>
        </p:spPr>
      </p:pic>
    </p:spTree>
    <p:extLst>
      <p:ext uri="{BB962C8B-B14F-4D97-AF65-F5344CB8AC3E}">
        <p14:creationId xmlns:p14="http://schemas.microsoft.com/office/powerpoint/2010/main" val="3819462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996409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Vitoria.-Parque de la Florida.-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949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709"/>
          <a:stretch/>
        </p:blipFill>
        <p:spPr>
          <a:xfrm>
            <a:off x="0" y="0"/>
            <a:ext cx="9144000" cy="6858000"/>
          </a:xfrm>
          <a:prstGeom prst="rect">
            <a:avLst/>
          </a:prstGeom>
        </p:spPr>
      </p:pic>
    </p:spTree>
    <p:extLst>
      <p:ext uri="{BB962C8B-B14F-4D97-AF65-F5344CB8AC3E}">
        <p14:creationId xmlns:p14="http://schemas.microsoft.com/office/powerpoint/2010/main" val="3035885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425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0" y="3009378"/>
            <a:ext cx="2905274" cy="383086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09378"/>
            <a:ext cx="6248400" cy="383086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2950" y="0"/>
            <a:ext cx="5238750" cy="2952228"/>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3882950" cy="3009378"/>
          </a:xfrm>
          <a:prstGeom prst="rect">
            <a:avLst/>
          </a:prstGeom>
        </p:spPr>
      </p:pic>
    </p:spTree>
    <p:extLst>
      <p:ext uri="{BB962C8B-B14F-4D97-AF65-F5344CB8AC3E}">
        <p14:creationId xmlns:p14="http://schemas.microsoft.com/office/powerpoint/2010/main" val="2413204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028040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7897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4" b="7708"/>
          <a:stretch/>
        </p:blipFill>
        <p:spPr>
          <a:xfrm>
            <a:off x="-1" y="0"/>
            <a:ext cx="9244013" cy="6858000"/>
          </a:xfrm>
          <a:prstGeom prst="rect">
            <a:avLst/>
          </a:prstGeom>
        </p:spPr>
      </p:pic>
    </p:spTree>
    <p:extLst>
      <p:ext uri="{BB962C8B-B14F-4D97-AF65-F5344CB8AC3E}">
        <p14:creationId xmlns:p14="http://schemas.microsoft.com/office/powerpoint/2010/main" val="8040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arque-de-la-florida_13976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568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arque-de-la-florida_13976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371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2 Imagen" descr="parque-de-la-florida_56209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2384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itoria Parque de la flori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77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424"/>
            <a:ext cx="9252520" cy="7344816"/>
          </a:xfrm>
          <a:prstGeom prst="rect">
            <a:avLst/>
          </a:prstGeom>
        </p:spPr>
      </p:pic>
    </p:spTree>
    <p:extLst>
      <p:ext uri="{BB962C8B-B14F-4D97-AF65-F5344CB8AC3E}">
        <p14:creationId xmlns:p14="http://schemas.microsoft.com/office/powerpoint/2010/main" val="4283326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parque-de-la-florida_56209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86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2 Imagen" descr="parquedelaflorida_vitoria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331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Vitoria.-Parque de la Florida.-. Collages6.jpg"/>
          <p:cNvPicPr>
            <a:picLocks noChangeAspect="1"/>
          </p:cNvPicPr>
          <p:nvPr/>
        </p:nvPicPr>
        <p:blipFill rotWithShape="1">
          <a:blip r:embed="rId3">
            <a:extLst>
              <a:ext uri="{28A0092B-C50C-407E-A947-70E740481C1C}">
                <a14:useLocalDpi xmlns:a14="http://schemas.microsoft.com/office/drawing/2010/main" val="0"/>
              </a:ext>
            </a:extLst>
          </a:blip>
          <a:srcRect r="7195" b="6666"/>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2 Imagen" descr="Wynton Marsalis.jpg"/>
          <p:cNvPicPr>
            <a:picLocks noChangeAspect="1"/>
          </p:cNvPicPr>
          <p:nvPr/>
        </p:nvPicPr>
        <p:blipFill rotWithShape="1">
          <a:blip r:embed="rId4">
            <a:extLst>
              <a:ext uri="{28A0092B-C50C-407E-A947-70E740481C1C}">
                <a14:useLocalDpi xmlns:a14="http://schemas.microsoft.com/office/drawing/2010/main" val="0"/>
              </a:ext>
            </a:extLst>
          </a:blip>
          <a:srcRect l="6188" t="4791" r="4308" b="9167"/>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019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0887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3093619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482453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772106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0500" y="24556"/>
            <a:ext cx="5143500" cy="6858000"/>
          </a:xfrm>
          <a:prstGeom prst="rect">
            <a:avLst/>
          </a:prstGeom>
        </p:spPr>
      </p:pic>
    </p:spTree>
    <p:extLst>
      <p:ext uri="{BB962C8B-B14F-4D97-AF65-F5344CB8AC3E}">
        <p14:creationId xmlns:p14="http://schemas.microsoft.com/office/powerpoint/2010/main" val="4192663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468052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658811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Vitoria.-parque de la florida.-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35210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227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62"/>
            <a:ext cx="9144000" cy="6853238"/>
          </a:xfrm>
          <a:prstGeom prst="rect">
            <a:avLst/>
          </a:prstGeom>
        </p:spPr>
      </p:pic>
    </p:spTree>
    <p:extLst>
      <p:ext uri="{BB962C8B-B14F-4D97-AF65-F5344CB8AC3E}">
        <p14:creationId xmlns:p14="http://schemas.microsoft.com/office/powerpoint/2010/main" val="4197503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9657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38856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3784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7558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718581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 y="-185688"/>
            <a:ext cx="9144000" cy="7029400"/>
          </a:xfrm>
          <a:prstGeom prst="rect">
            <a:avLst/>
          </a:prstGeom>
        </p:spPr>
      </p:pic>
    </p:spTree>
    <p:extLst>
      <p:ext uri="{BB962C8B-B14F-4D97-AF65-F5344CB8AC3E}">
        <p14:creationId xmlns:p14="http://schemas.microsoft.com/office/powerpoint/2010/main" val="30931136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31474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58"/>
          <a:stretch/>
        </p:blipFill>
        <p:spPr>
          <a:xfrm>
            <a:off x="0" y="0"/>
            <a:ext cx="9144000" cy="6858000"/>
          </a:xfrm>
          <a:prstGeom prst="rect">
            <a:avLst/>
          </a:prstGeom>
        </p:spPr>
      </p:pic>
    </p:spTree>
    <p:extLst>
      <p:ext uri="{BB962C8B-B14F-4D97-AF65-F5344CB8AC3E}">
        <p14:creationId xmlns:p14="http://schemas.microsoft.com/office/powerpoint/2010/main" val="5721364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5000"/>
          <a:stretch/>
        </p:blipFill>
        <p:spPr>
          <a:xfrm>
            <a:off x="0" y="0"/>
            <a:ext cx="9144000" cy="6858000"/>
          </a:xfrm>
          <a:prstGeom prst="rect">
            <a:avLst/>
          </a:prstGeom>
        </p:spPr>
      </p:pic>
    </p:spTree>
    <p:extLst>
      <p:ext uri="{BB962C8B-B14F-4D97-AF65-F5344CB8AC3E}">
        <p14:creationId xmlns:p14="http://schemas.microsoft.com/office/powerpoint/2010/main" val="2571403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94365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28086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6598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Anillo Verde de Vitoria</a:t>
            </a:r>
          </a:p>
        </p:txBody>
      </p:sp>
      <p:sp>
        <p:nvSpPr>
          <p:cNvPr id="3" name="2 Marcador de contenido"/>
          <p:cNvSpPr>
            <a:spLocks noGrp="1"/>
          </p:cNvSpPr>
          <p:nvPr>
            <p:ph sz="quarter" idx="1"/>
          </p:nvPr>
        </p:nvSpPr>
        <p:spPr>
          <a:xfrm>
            <a:off x="457200" y="1600200"/>
            <a:ext cx="7715200" cy="4873752"/>
          </a:xfrm>
        </p:spPr>
        <p:txBody>
          <a:bodyPr>
            <a:normAutofit lnSpcReduction="10000"/>
          </a:bodyPr>
          <a:lstStyle/>
          <a:p>
            <a:r>
              <a:rPr lang="es-ES" dirty="0"/>
              <a:t>El Anillo Verde es un conjunto de parques periurbanos de alto valor ecológico y paisajístico enlazados estratégicamente mediante corredores eco-recreativos. Es el resultado de un ambicioso proyecto que se inició a comienzos de los 90 del siglo pasado con el objetivo principal de restaurar y recuperar la periferia de Vitoria, tanto desde el punto de vista ambiental como social, para crear una gran área verde de uso recreativo en torno a la ciudad. Fue seleccionada por la ONU entre las 100 mejores actuaciones mundiales en el III Concurso Internacional de «Buenas Prácticas para la mejora de las condiciones de vida de las ciudades», celebrado en Dubái en el año 2000.</a:t>
            </a:r>
          </a:p>
        </p:txBody>
      </p:sp>
    </p:spTree>
    <p:extLst>
      <p:ext uri="{BB962C8B-B14F-4D97-AF65-F5344CB8AC3E}">
        <p14:creationId xmlns:p14="http://schemas.microsoft.com/office/powerpoint/2010/main" val="5008242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 Cuenta actualmente con 5 parques ya consolidados: Armentia, Olarizu, Salburua, Zabalgana y Zadorra.</a:t>
            </a:r>
          </a:p>
          <a:p>
            <a:r>
              <a:rPr lang="es-ES" dirty="0"/>
              <a:t>Futuras expansiones</a:t>
            </a:r>
          </a:p>
          <a:p>
            <a:r>
              <a:rPr lang="es-ES" dirty="0"/>
              <a:t>Errekaleor:</a:t>
            </a:r>
          </a:p>
          <a:p>
            <a:r>
              <a:rPr lang="es-ES" dirty="0"/>
              <a:t>El futuro parque linda al sur con el parque de Olarizu y al norte con los humedales Salburua, quedando incluido dentro de la nueva expansión residencial de Salburua. Su situación convierte este lugar en un elemento de conexión fundamental entre los parques del Anillo Verde situados al Sur y al Este de la ciudad. El río Errekaleor garantizará la conexión ecológica mientras que el Cerro de Las Neveras, reseñable desde el punto de vista paisajístico, quedará incluido en el Anillo Verde como paseo de visita obligada por sus excelentes panorámicas. </a:t>
            </a:r>
          </a:p>
        </p:txBody>
      </p:sp>
    </p:spTree>
    <p:extLst>
      <p:ext uri="{BB962C8B-B14F-4D97-AF65-F5344CB8AC3E}">
        <p14:creationId xmlns:p14="http://schemas.microsoft.com/office/powerpoint/2010/main" val="29941345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acondicionamiento de este entorno, que se contempla como parte del proyecto de urbanización de Salburua, supondrá la ampliación de la superficie del Anillo Verde en 28 has.</a:t>
            </a:r>
          </a:p>
          <a:p>
            <a:endParaRPr lang="es-ES" dirty="0"/>
          </a:p>
          <a:p>
            <a:endParaRPr lang="es-ES" dirty="0"/>
          </a:p>
        </p:txBody>
      </p:sp>
    </p:spTree>
    <p:extLst>
      <p:ext uri="{BB962C8B-B14F-4D97-AF65-F5344CB8AC3E}">
        <p14:creationId xmlns:p14="http://schemas.microsoft.com/office/powerpoint/2010/main" val="3588936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3 Imagen" descr="Vitor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226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3 Imagen" descr="anillo-verde-de-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7225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que de Salburua.-Anillo Verde de 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2999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que de Salburua.-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1863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356051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319140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Armentia</a:t>
            </a:r>
          </a:p>
        </p:txBody>
      </p:sp>
      <p:sp>
        <p:nvSpPr>
          <p:cNvPr id="5" name="4 Marcador de contenido"/>
          <p:cNvSpPr>
            <a:spLocks noGrp="1"/>
          </p:cNvSpPr>
          <p:nvPr>
            <p:ph sz="quarter" idx="1"/>
          </p:nvPr>
        </p:nvSpPr>
        <p:spPr/>
        <p:txBody>
          <a:bodyPr/>
          <a:lstStyle/>
          <a:p>
            <a:r>
              <a:rPr lang="es-ES" dirty="0"/>
              <a:t>Se trata de un extenso bosque natural de quejigo, situado entre el núcleo urbano y los Montes de Vitoria, principal sistema montañoso y uno de los espacios naturales más valiosos del municipio de Vitoria.</a:t>
            </a:r>
          </a:p>
          <a:p>
            <a:r>
              <a:rPr lang="es-ES" dirty="0"/>
              <a:t> Precisamente su localización convierte al Bosque de Armentia en un verdadero corredor biológico entre las áreas forestales de Montes de Vitoria, las áreas verdes periurbanas y el ecosistema urbano, y es en este papel donde reside el valor principal del parque de Armentia.</a:t>
            </a:r>
          </a:p>
        </p:txBody>
      </p:sp>
    </p:spTree>
    <p:extLst>
      <p:ext uri="{BB962C8B-B14F-4D97-AF65-F5344CB8AC3E}">
        <p14:creationId xmlns:p14="http://schemas.microsoft.com/office/powerpoint/2010/main" val="18800156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6626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17000" cy="6957392"/>
          </a:xfrm>
          <a:prstGeom prst="rect">
            <a:avLst/>
          </a:prstGeom>
        </p:spPr>
      </p:pic>
    </p:spTree>
    <p:extLst>
      <p:ext uri="{BB962C8B-B14F-4D97-AF65-F5344CB8AC3E}">
        <p14:creationId xmlns:p14="http://schemas.microsoft.com/office/powerpoint/2010/main" val="20047807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145016" cy="6858000"/>
          </a:xfrm>
          <a:prstGeom prst="rect">
            <a:avLst/>
          </a:prstGeom>
        </p:spPr>
      </p:pic>
    </p:spTree>
    <p:extLst>
      <p:ext uri="{BB962C8B-B14F-4D97-AF65-F5344CB8AC3E}">
        <p14:creationId xmlns:p14="http://schemas.microsoft.com/office/powerpoint/2010/main" val="19335809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1999"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0852780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462997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53"/>
            <a:ext cx="5476875" cy="30765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6875" y="116632"/>
            <a:ext cx="3667125" cy="296909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089148"/>
            <a:ext cx="9144000" cy="3768852"/>
          </a:xfrm>
          <a:prstGeom prst="rect">
            <a:avLst/>
          </a:prstGeom>
        </p:spPr>
      </p:pic>
    </p:spTree>
    <p:extLst>
      <p:ext uri="{BB962C8B-B14F-4D97-AF65-F5344CB8AC3E}">
        <p14:creationId xmlns:p14="http://schemas.microsoft.com/office/powerpoint/2010/main" val="7032351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37058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421946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56894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985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3815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226377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05321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Olarizu</a:t>
            </a:r>
          </a:p>
        </p:txBody>
      </p:sp>
      <p:sp>
        <p:nvSpPr>
          <p:cNvPr id="3" name="2 Marcador de contenido"/>
          <p:cNvSpPr>
            <a:spLocks noGrp="1"/>
          </p:cNvSpPr>
          <p:nvPr>
            <p:ph sz="quarter" idx="1"/>
          </p:nvPr>
        </p:nvSpPr>
        <p:spPr/>
        <p:txBody>
          <a:bodyPr>
            <a:normAutofit lnSpcReduction="10000"/>
          </a:bodyPr>
          <a:lstStyle/>
          <a:p>
            <a:r>
              <a:rPr lang="es-ES" dirty="0"/>
              <a:t>Las campas adehesadas junto con el emblemático cerro de Olarizu y los muchos senderos que por allí discurren y enlazan la ciudad con los pueblos cercanos, hacen de este parque un lugar muy frecuentado ya que permite disfrutar del paseo o simplemente de la estancia en los muchos rincones habilitados para ello. A diferencia del resto de parques del Anillo Verde, el parque de Olarizu presenta una menor naturalidad y una mayor proximidad al concepto de parque típicamente urbano, ya que es con ese carácter como se concibió en sus orígenes. Creado en 1984, a mediados de los 90 pasa a formar parte del Anillo Verde. </a:t>
            </a:r>
          </a:p>
        </p:txBody>
      </p:sp>
    </p:spTree>
    <p:extLst>
      <p:ext uri="{BB962C8B-B14F-4D97-AF65-F5344CB8AC3E}">
        <p14:creationId xmlns:p14="http://schemas.microsoft.com/office/powerpoint/2010/main" val="27042928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Desde entonces su acondicionamiento se ha dirigido fundamentalmente al uso público y a acoger actividades de formación y la educación ambiental. Incluye entre sus terrenos el Jardín Botánico de Olárizu.</a:t>
            </a:r>
          </a:p>
          <a:p>
            <a:endParaRPr lang="es-ES" dirty="0"/>
          </a:p>
        </p:txBody>
      </p:sp>
    </p:spTree>
    <p:extLst>
      <p:ext uri="{BB962C8B-B14F-4D97-AF65-F5344CB8AC3E}">
        <p14:creationId xmlns:p14="http://schemas.microsoft.com/office/powerpoint/2010/main" val="34572472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59827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40783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386"/>
            <a:ext cx="9144000" cy="6805613"/>
          </a:xfrm>
          <a:prstGeom prst="rect">
            <a:avLst/>
          </a:prstGeom>
        </p:spPr>
      </p:pic>
    </p:spTree>
    <p:extLst>
      <p:ext uri="{BB962C8B-B14F-4D97-AF65-F5344CB8AC3E}">
        <p14:creationId xmlns:p14="http://schemas.microsoft.com/office/powerpoint/2010/main" val="3448806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24778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39386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04204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31312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97004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70075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08613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4123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7025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14640754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9102709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252519" cy="6741368"/>
          </a:xfrm>
          <a:prstGeom prst="rect">
            <a:avLst/>
          </a:prstGeom>
        </p:spPr>
      </p:pic>
    </p:spTree>
    <p:extLst>
      <p:ext uri="{BB962C8B-B14F-4D97-AF65-F5344CB8AC3E}">
        <p14:creationId xmlns:p14="http://schemas.microsoft.com/office/powerpoint/2010/main" val="36222163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42066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45249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5417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Zabalgana</a:t>
            </a:r>
          </a:p>
        </p:txBody>
      </p:sp>
      <p:sp>
        <p:nvSpPr>
          <p:cNvPr id="3" name="2 Marcador de contenido"/>
          <p:cNvSpPr>
            <a:spLocks noGrp="1"/>
          </p:cNvSpPr>
          <p:nvPr>
            <p:ph sz="quarter" idx="1"/>
          </p:nvPr>
        </p:nvSpPr>
        <p:spPr/>
        <p:txBody>
          <a:bodyPr/>
          <a:lstStyle/>
          <a:p>
            <a:r>
              <a:rPr lang="es-ES" dirty="0"/>
              <a:t>Este parque tiene un significado muy especial por ser el resultado de un intenso proceso de restauración, que ha convertido una zona de antiguas graveras, muy degradada, en un espacio de interés natural muy adecuado para el ocio y el recreo de la población. En el parque de Zabalgana alternan praderas, bosquetes dispersos, lagunas, pequeñas lomas y cerros, áreas de estancia, senderos y un bosque natural de quejigo que, desde el punto de vista ecológico, es lo más destacable del espacio ya que se trata de un bosque-isla inmerso en un mar de cultivos.</a:t>
            </a:r>
          </a:p>
        </p:txBody>
      </p:sp>
    </p:spTree>
    <p:extLst>
      <p:ext uri="{BB962C8B-B14F-4D97-AF65-F5344CB8AC3E}">
        <p14:creationId xmlns:p14="http://schemas.microsoft.com/office/powerpoint/2010/main" val="11055242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65498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80853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28824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95870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7" cy="6857999"/>
          </a:xfrm>
          <a:prstGeom prst="rect">
            <a:avLst/>
          </a:prstGeom>
        </p:spPr>
      </p:pic>
    </p:spTree>
    <p:extLst>
      <p:ext uri="{BB962C8B-B14F-4D97-AF65-F5344CB8AC3E}">
        <p14:creationId xmlns:p14="http://schemas.microsoft.com/office/powerpoint/2010/main" val="34740581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45409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60700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957392"/>
          </a:xfrm>
          <a:prstGeom prst="rect">
            <a:avLst/>
          </a:prstGeom>
        </p:spPr>
      </p:pic>
    </p:spTree>
    <p:extLst>
      <p:ext uri="{BB962C8B-B14F-4D97-AF65-F5344CB8AC3E}">
        <p14:creationId xmlns:p14="http://schemas.microsoft.com/office/powerpoint/2010/main" val="17817224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56762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Zadorra:</a:t>
            </a:r>
          </a:p>
        </p:txBody>
      </p:sp>
      <p:sp>
        <p:nvSpPr>
          <p:cNvPr id="3" name="2 Marcador de contenido"/>
          <p:cNvSpPr>
            <a:spLocks noGrp="1"/>
          </p:cNvSpPr>
          <p:nvPr>
            <p:ph sz="quarter" idx="1"/>
          </p:nvPr>
        </p:nvSpPr>
        <p:spPr/>
        <p:txBody>
          <a:bodyPr>
            <a:normAutofit/>
          </a:bodyPr>
          <a:lstStyle/>
          <a:p>
            <a:r>
              <a:rPr lang="es-ES" dirty="0"/>
              <a:t>El río Zadorra, el más importante del municipio de Vitoria, es el protagonista de este parque periurbano. Discurre al norte de la ciudad actuando como límite a la expansión de ésta.</a:t>
            </a:r>
          </a:p>
          <a:p>
            <a:r>
              <a:rPr lang="es-ES" dirty="0"/>
              <a:t> Poseedor de importantes valores naturales que han motivado su declaración como espacio LIC (Lugar de Interés Comunitario) dentro de la Red Europea Natura 2000 de Espacios Naturales Protegidos, el Zadorra y su entorno constituyen como un espacio ideal para el ocio y el paseo. </a:t>
            </a:r>
          </a:p>
        </p:txBody>
      </p:sp>
    </p:spTree>
    <p:extLst>
      <p:ext uri="{BB962C8B-B14F-4D97-AF65-F5344CB8AC3E}">
        <p14:creationId xmlns:p14="http://schemas.microsoft.com/office/powerpoint/2010/main" val="19602410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El acondicionamiento integral del río (hidráulico, ambiental y socio recreativo), en todo su recorrido de contacto con la ciudad, se está realizando por fases y tramos.</a:t>
            </a:r>
          </a:p>
          <a:p>
            <a:r>
              <a:rPr lang="es-ES" dirty="0"/>
              <a:t> En un futuro próximo se podrá disponer de un extenso parque fluvial de 13 km de longitud y una superficie de 213 ha, que actuará como eslabón fundamental del Anillo Verde, entre los humedales de Salburua y el parque de Zabalgana.</a:t>
            </a:r>
          </a:p>
          <a:p>
            <a:endParaRPr lang="es-ES" dirty="0"/>
          </a:p>
        </p:txBody>
      </p:sp>
    </p:spTree>
    <p:extLst>
      <p:ext uri="{BB962C8B-B14F-4D97-AF65-F5344CB8AC3E}">
        <p14:creationId xmlns:p14="http://schemas.microsoft.com/office/powerpoint/2010/main" val="11324133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6428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740024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27110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54439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038199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20301788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92471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6550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95176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6021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319712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56312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464529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847788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137</TotalTime>
  <Words>1630</Words>
  <Application>Microsoft Office PowerPoint</Application>
  <PresentationFormat>Presentación en pantalla (4:3)</PresentationFormat>
  <Paragraphs>222</Paragraphs>
  <Slides>115</Slides>
  <Notes>97</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115</vt:i4>
      </vt:variant>
    </vt:vector>
  </HeadingPairs>
  <TitlesOfParts>
    <vt:vector size="121" baseType="lpstr">
      <vt:lpstr>Calibri</vt:lpstr>
      <vt:lpstr>Century Schoolbook</vt:lpstr>
      <vt:lpstr>Wingdings</vt:lpstr>
      <vt:lpstr>Wingdings 2</vt:lpstr>
      <vt:lpstr>1_Default Theme</vt:lpstr>
      <vt:lpstr>Default Theme</vt:lpstr>
      <vt:lpstr>EUROPA.-LA VUELTA AL MUNDO EN 885 JARDINES.-ESPAÑA.-VITORIA.-I</vt:lpstr>
      <vt:lpstr>Vitoria.-Parque de la Florida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Anillo Verde de Vitoria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Armentia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Olarizu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Zabalgana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Zadorra: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16</cp:revision>
  <dcterms:created xsi:type="dcterms:W3CDTF">2015-11-18T18:11:38Z</dcterms:created>
  <dcterms:modified xsi:type="dcterms:W3CDTF">2018-03-11T04:22:43Z</dcterms:modified>
</cp:coreProperties>
</file>