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9"/>
  </p:notesMasterIdLst>
  <p:sldIdLst>
    <p:sldId id="257" r:id="rId2"/>
    <p:sldId id="258" r:id="rId3"/>
    <p:sldId id="259" r:id="rId4"/>
    <p:sldId id="261" r:id="rId5"/>
    <p:sldId id="323" r:id="rId6"/>
    <p:sldId id="260" r:id="rId7"/>
    <p:sldId id="325" r:id="rId8"/>
    <p:sldId id="282" r:id="rId9"/>
    <p:sldId id="265" r:id="rId10"/>
    <p:sldId id="313" r:id="rId11"/>
    <p:sldId id="267" r:id="rId12"/>
    <p:sldId id="268" r:id="rId13"/>
    <p:sldId id="269" r:id="rId14"/>
    <p:sldId id="270" r:id="rId15"/>
    <p:sldId id="271" r:id="rId16"/>
    <p:sldId id="273" r:id="rId17"/>
    <p:sldId id="272" r:id="rId18"/>
    <p:sldId id="274" r:id="rId19"/>
    <p:sldId id="277" r:id="rId20"/>
    <p:sldId id="301" r:id="rId21"/>
    <p:sldId id="295" r:id="rId22"/>
    <p:sldId id="280" r:id="rId23"/>
    <p:sldId id="283" r:id="rId24"/>
    <p:sldId id="275" r:id="rId25"/>
    <p:sldId id="276" r:id="rId26"/>
    <p:sldId id="278" r:id="rId27"/>
    <p:sldId id="284" r:id="rId28"/>
    <p:sldId id="285" r:id="rId29"/>
    <p:sldId id="281" r:id="rId30"/>
    <p:sldId id="318" r:id="rId31"/>
    <p:sldId id="305" r:id="rId32"/>
    <p:sldId id="316" r:id="rId33"/>
    <p:sldId id="287" r:id="rId34"/>
    <p:sldId id="302" r:id="rId35"/>
    <p:sldId id="300" r:id="rId36"/>
    <p:sldId id="307" r:id="rId37"/>
    <p:sldId id="296" r:id="rId38"/>
    <p:sldId id="289" r:id="rId39"/>
    <p:sldId id="292" r:id="rId40"/>
    <p:sldId id="294" r:id="rId41"/>
    <p:sldId id="291" r:id="rId42"/>
    <p:sldId id="288" r:id="rId43"/>
    <p:sldId id="290" r:id="rId44"/>
    <p:sldId id="293" r:id="rId45"/>
    <p:sldId id="297" r:id="rId46"/>
    <p:sldId id="298" r:id="rId47"/>
    <p:sldId id="306" r:id="rId48"/>
    <p:sldId id="299" r:id="rId49"/>
    <p:sldId id="309" r:id="rId50"/>
    <p:sldId id="303" r:id="rId51"/>
    <p:sldId id="322" r:id="rId52"/>
    <p:sldId id="304" r:id="rId53"/>
    <p:sldId id="308" r:id="rId54"/>
    <p:sldId id="310" r:id="rId55"/>
    <p:sldId id="312" r:id="rId56"/>
    <p:sldId id="314" r:id="rId57"/>
    <p:sldId id="315" r:id="rId58"/>
    <p:sldId id="317" r:id="rId59"/>
    <p:sldId id="319" r:id="rId60"/>
    <p:sldId id="320" r:id="rId61"/>
    <p:sldId id="321" r:id="rId62"/>
    <p:sldId id="311" r:id="rId63"/>
    <p:sldId id="326" r:id="rId64"/>
    <p:sldId id="337" r:id="rId65"/>
    <p:sldId id="338" r:id="rId66"/>
    <p:sldId id="327" r:id="rId67"/>
    <p:sldId id="328" r:id="rId68"/>
    <p:sldId id="329" r:id="rId69"/>
    <p:sldId id="330" r:id="rId70"/>
    <p:sldId id="331" r:id="rId71"/>
    <p:sldId id="332" r:id="rId72"/>
    <p:sldId id="333" r:id="rId73"/>
    <p:sldId id="334" r:id="rId74"/>
    <p:sldId id="335" r:id="rId75"/>
    <p:sldId id="336" r:id="rId76"/>
    <p:sldId id="339" r:id="rId77"/>
    <p:sldId id="340" r:id="rId78"/>
    <p:sldId id="341" r:id="rId79"/>
    <p:sldId id="342" r:id="rId80"/>
    <p:sldId id="343" r:id="rId81"/>
    <p:sldId id="344" r:id="rId82"/>
    <p:sldId id="345" r:id="rId83"/>
    <p:sldId id="346" r:id="rId84"/>
    <p:sldId id="347" r:id="rId85"/>
    <p:sldId id="348" r:id="rId86"/>
    <p:sldId id="349"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90" r:id="rId115"/>
    <p:sldId id="263" r:id="rId116"/>
    <p:sldId id="262" r:id="rId117"/>
    <p:sldId id="378" r:id="rId118"/>
    <p:sldId id="379" r:id="rId119"/>
    <p:sldId id="380" r:id="rId120"/>
    <p:sldId id="389" r:id="rId121"/>
    <p:sldId id="381" r:id="rId122"/>
    <p:sldId id="382" r:id="rId123"/>
    <p:sldId id="383" r:id="rId124"/>
    <p:sldId id="384" r:id="rId125"/>
    <p:sldId id="385" r:id="rId126"/>
    <p:sldId id="386" r:id="rId127"/>
    <p:sldId id="388"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732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9FA63B-2F1F-4764-B01B-C1BD94D83666}"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5B976B-1CBA-4521-87F8-9FE56F25076F}" type="slidenum">
              <a:rPr lang="es-ES" smtClean="0"/>
              <a:t>‹Nº›</a:t>
            </a:fld>
            <a:endParaRPr lang="es-ES" dirty="0"/>
          </a:p>
        </p:txBody>
      </p:sp>
    </p:spTree>
    <p:extLst>
      <p:ext uri="{BB962C8B-B14F-4D97-AF65-F5344CB8AC3E}">
        <p14:creationId xmlns:p14="http://schemas.microsoft.com/office/powerpoint/2010/main" val="4002328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Vitoria.-Humedales-de-salburua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a:t>
            </a:fld>
            <a:endParaRPr lang="es-ES" dirty="0"/>
          </a:p>
        </p:txBody>
      </p:sp>
    </p:spTree>
    <p:extLst>
      <p:ext uri="{BB962C8B-B14F-4D97-AF65-F5344CB8AC3E}">
        <p14:creationId xmlns:p14="http://schemas.microsoft.com/office/powerpoint/2010/main" val="779656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a:t>
            </a:fld>
            <a:endParaRPr lang="es-ES" dirty="0"/>
          </a:p>
        </p:txBody>
      </p:sp>
    </p:spTree>
    <p:extLst>
      <p:ext uri="{BB962C8B-B14F-4D97-AF65-F5344CB8AC3E}">
        <p14:creationId xmlns:p14="http://schemas.microsoft.com/office/powerpoint/2010/main" val="4204571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de Salburua.-Anillo Verde de Vitoria</a:t>
            </a:r>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a:t>
            </a:fld>
            <a:endParaRPr lang="es-ES" dirty="0"/>
          </a:p>
        </p:txBody>
      </p:sp>
    </p:spTree>
    <p:extLst>
      <p:ext uri="{BB962C8B-B14F-4D97-AF65-F5344CB8AC3E}">
        <p14:creationId xmlns:p14="http://schemas.microsoft.com/office/powerpoint/2010/main" val="404059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Vitoria.-Caja</a:t>
            </a:r>
            <a:r>
              <a:rPr lang="es-ES" baseline="0" dirty="0"/>
              <a:t> </a:t>
            </a:r>
            <a:r>
              <a:rPr lang="es-ES" dirty="0"/>
              <a:t>Vital</a:t>
            </a:r>
            <a:r>
              <a:rPr lang="es-ES" baseline="0" dirty="0"/>
              <a:t> </a:t>
            </a:r>
            <a:r>
              <a:rPr lang="es-ES" dirty="0"/>
              <a:t>Kutxa,.-Sede</a:t>
            </a:r>
            <a:r>
              <a:rPr lang="es-ES" baseline="0" dirty="0"/>
              <a:t> </a:t>
            </a:r>
            <a:r>
              <a:rPr lang="es-ES" dirty="0"/>
              <a:t>de</a:t>
            </a:r>
            <a:r>
              <a:rPr lang="es-ES" baseline="0" dirty="0"/>
              <a:t> </a:t>
            </a:r>
            <a:r>
              <a:rPr lang="es-ES" dirty="0"/>
              <a:t>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a:t>
            </a:fld>
            <a:endParaRPr lang="es-ES" dirty="0"/>
          </a:p>
        </p:txBody>
      </p:sp>
    </p:spTree>
    <p:extLst>
      <p:ext uri="{BB962C8B-B14F-4D97-AF65-F5344CB8AC3E}">
        <p14:creationId xmlns:p14="http://schemas.microsoft.com/office/powerpoint/2010/main" val="2668740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 Caja Vital Kutxa,.-Sede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a:t>
            </a:fld>
            <a:endParaRPr lang="es-ES" dirty="0"/>
          </a:p>
        </p:txBody>
      </p:sp>
    </p:spTree>
    <p:extLst>
      <p:ext uri="{BB962C8B-B14F-4D97-AF65-F5344CB8AC3E}">
        <p14:creationId xmlns:p14="http://schemas.microsoft.com/office/powerpoint/2010/main" val="14562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de Salburua.-Anillo Verde de Vitoria</a:t>
            </a:r>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a:t>
            </a:fld>
            <a:endParaRPr lang="es-ES" dirty="0"/>
          </a:p>
        </p:txBody>
      </p:sp>
    </p:spTree>
    <p:extLst>
      <p:ext uri="{BB962C8B-B14F-4D97-AF65-F5344CB8AC3E}">
        <p14:creationId xmlns:p14="http://schemas.microsoft.com/office/powerpoint/2010/main" val="2470696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a:t>
            </a:fld>
            <a:endParaRPr lang="es-ES" dirty="0"/>
          </a:p>
        </p:txBody>
      </p:sp>
    </p:spTree>
    <p:extLst>
      <p:ext uri="{BB962C8B-B14F-4D97-AF65-F5344CB8AC3E}">
        <p14:creationId xmlns:p14="http://schemas.microsoft.com/office/powerpoint/2010/main" val="179265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a:t>
            </a:fld>
            <a:endParaRPr lang="es-ES" dirty="0"/>
          </a:p>
        </p:txBody>
      </p:sp>
    </p:spTree>
    <p:extLst>
      <p:ext uri="{BB962C8B-B14F-4D97-AF65-F5344CB8AC3E}">
        <p14:creationId xmlns:p14="http://schemas.microsoft.com/office/powerpoint/2010/main" val="4130589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a:t>
            </a:fld>
            <a:endParaRPr lang="es-ES" dirty="0"/>
          </a:p>
        </p:txBody>
      </p:sp>
    </p:spTree>
    <p:extLst>
      <p:ext uri="{BB962C8B-B14F-4D97-AF65-F5344CB8AC3E}">
        <p14:creationId xmlns:p14="http://schemas.microsoft.com/office/powerpoint/2010/main" val="1744697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13</a:t>
            </a:fld>
            <a:endParaRPr lang="es-ES" dirty="0"/>
          </a:p>
        </p:txBody>
      </p:sp>
    </p:spTree>
    <p:extLst>
      <p:ext uri="{BB962C8B-B14F-4D97-AF65-F5344CB8AC3E}">
        <p14:creationId xmlns:p14="http://schemas.microsoft.com/office/powerpoint/2010/main" val="2944093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14</a:t>
            </a:fld>
            <a:endParaRPr lang="es-ES" dirty="0"/>
          </a:p>
        </p:txBody>
      </p:sp>
    </p:spTree>
    <p:extLst>
      <p:ext uri="{BB962C8B-B14F-4D97-AF65-F5344CB8AC3E}">
        <p14:creationId xmlns:p14="http://schemas.microsoft.com/office/powerpoint/2010/main" val="3507932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15</a:t>
            </a:fld>
            <a:endParaRPr lang="es-ES" dirty="0"/>
          </a:p>
        </p:txBody>
      </p:sp>
    </p:spTree>
    <p:extLst>
      <p:ext uri="{BB962C8B-B14F-4D97-AF65-F5344CB8AC3E}">
        <p14:creationId xmlns:p14="http://schemas.microsoft.com/office/powerpoint/2010/main" val="3683254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16</a:t>
            </a:fld>
            <a:endParaRPr lang="es-ES" dirty="0"/>
          </a:p>
        </p:txBody>
      </p:sp>
    </p:spTree>
    <p:extLst>
      <p:ext uri="{BB962C8B-B14F-4D97-AF65-F5344CB8AC3E}">
        <p14:creationId xmlns:p14="http://schemas.microsoft.com/office/powerpoint/2010/main" val="3853704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17</a:t>
            </a:fld>
            <a:endParaRPr lang="es-ES" dirty="0"/>
          </a:p>
        </p:txBody>
      </p:sp>
    </p:spTree>
    <p:extLst>
      <p:ext uri="{BB962C8B-B14F-4D97-AF65-F5344CB8AC3E}">
        <p14:creationId xmlns:p14="http://schemas.microsoft.com/office/powerpoint/2010/main" val="2953113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18</a:t>
            </a:fld>
            <a:endParaRPr lang="es-ES" dirty="0"/>
          </a:p>
        </p:txBody>
      </p:sp>
    </p:spTree>
    <p:extLst>
      <p:ext uri="{BB962C8B-B14F-4D97-AF65-F5344CB8AC3E}">
        <p14:creationId xmlns:p14="http://schemas.microsoft.com/office/powerpoint/2010/main" val="2566272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19</a:t>
            </a:fld>
            <a:endParaRPr lang="es-ES" dirty="0"/>
          </a:p>
        </p:txBody>
      </p:sp>
    </p:spTree>
    <p:extLst>
      <p:ext uri="{BB962C8B-B14F-4D97-AF65-F5344CB8AC3E}">
        <p14:creationId xmlns:p14="http://schemas.microsoft.com/office/powerpoint/2010/main" val="2598186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20</a:t>
            </a:fld>
            <a:endParaRPr lang="es-ES" dirty="0"/>
          </a:p>
        </p:txBody>
      </p:sp>
    </p:spTree>
    <p:extLst>
      <p:ext uri="{BB962C8B-B14F-4D97-AF65-F5344CB8AC3E}">
        <p14:creationId xmlns:p14="http://schemas.microsoft.com/office/powerpoint/2010/main" val="2310052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21</a:t>
            </a:fld>
            <a:endParaRPr lang="es-ES" dirty="0"/>
          </a:p>
        </p:txBody>
      </p:sp>
    </p:spTree>
    <p:extLst>
      <p:ext uri="{BB962C8B-B14F-4D97-AF65-F5344CB8AC3E}">
        <p14:creationId xmlns:p14="http://schemas.microsoft.com/office/powerpoint/2010/main" val="3597465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23</a:t>
            </a:fld>
            <a:endParaRPr lang="es-ES" dirty="0"/>
          </a:p>
        </p:txBody>
      </p:sp>
    </p:spTree>
    <p:extLst>
      <p:ext uri="{BB962C8B-B14F-4D97-AF65-F5344CB8AC3E}">
        <p14:creationId xmlns:p14="http://schemas.microsoft.com/office/powerpoint/2010/main" val="60580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24</a:t>
            </a:fld>
            <a:endParaRPr lang="es-ES" dirty="0"/>
          </a:p>
        </p:txBody>
      </p:sp>
    </p:spTree>
    <p:extLst>
      <p:ext uri="{BB962C8B-B14F-4D97-AF65-F5344CB8AC3E}">
        <p14:creationId xmlns:p14="http://schemas.microsoft.com/office/powerpoint/2010/main" val="736879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25</a:t>
            </a:fld>
            <a:endParaRPr lang="es-ES" dirty="0"/>
          </a:p>
        </p:txBody>
      </p:sp>
    </p:spTree>
    <p:extLst>
      <p:ext uri="{BB962C8B-B14F-4D97-AF65-F5344CB8AC3E}">
        <p14:creationId xmlns:p14="http://schemas.microsoft.com/office/powerpoint/2010/main" val="2076170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26</a:t>
            </a:fld>
            <a:endParaRPr lang="es-ES" dirty="0"/>
          </a:p>
        </p:txBody>
      </p:sp>
    </p:spTree>
    <p:extLst>
      <p:ext uri="{BB962C8B-B14F-4D97-AF65-F5344CB8AC3E}">
        <p14:creationId xmlns:p14="http://schemas.microsoft.com/office/powerpoint/2010/main" val="3216558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27</a:t>
            </a:fld>
            <a:endParaRPr lang="es-ES" dirty="0"/>
          </a:p>
        </p:txBody>
      </p:sp>
    </p:spTree>
    <p:extLst>
      <p:ext uri="{BB962C8B-B14F-4D97-AF65-F5344CB8AC3E}">
        <p14:creationId xmlns:p14="http://schemas.microsoft.com/office/powerpoint/2010/main" val="1934937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28</a:t>
            </a:fld>
            <a:endParaRPr lang="es-ES" dirty="0"/>
          </a:p>
        </p:txBody>
      </p:sp>
    </p:spTree>
    <p:extLst>
      <p:ext uri="{BB962C8B-B14F-4D97-AF65-F5344CB8AC3E}">
        <p14:creationId xmlns:p14="http://schemas.microsoft.com/office/powerpoint/2010/main" val="1005348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29</a:t>
            </a:fld>
            <a:endParaRPr lang="es-ES" dirty="0"/>
          </a:p>
        </p:txBody>
      </p:sp>
    </p:spTree>
    <p:extLst>
      <p:ext uri="{BB962C8B-B14F-4D97-AF65-F5344CB8AC3E}">
        <p14:creationId xmlns:p14="http://schemas.microsoft.com/office/powerpoint/2010/main" val="40020568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30</a:t>
            </a:fld>
            <a:endParaRPr lang="es-ES" dirty="0"/>
          </a:p>
        </p:txBody>
      </p:sp>
    </p:spTree>
    <p:extLst>
      <p:ext uri="{BB962C8B-B14F-4D97-AF65-F5344CB8AC3E}">
        <p14:creationId xmlns:p14="http://schemas.microsoft.com/office/powerpoint/2010/main" val="45078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31</a:t>
            </a:fld>
            <a:endParaRPr lang="es-ES" dirty="0"/>
          </a:p>
        </p:txBody>
      </p:sp>
    </p:spTree>
    <p:extLst>
      <p:ext uri="{BB962C8B-B14F-4D97-AF65-F5344CB8AC3E}">
        <p14:creationId xmlns:p14="http://schemas.microsoft.com/office/powerpoint/2010/main" val="1891093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32</a:t>
            </a:fld>
            <a:endParaRPr lang="es-ES" dirty="0"/>
          </a:p>
        </p:txBody>
      </p:sp>
    </p:spTree>
    <p:extLst>
      <p:ext uri="{BB962C8B-B14F-4D97-AF65-F5344CB8AC3E}">
        <p14:creationId xmlns:p14="http://schemas.microsoft.com/office/powerpoint/2010/main" val="2104435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33</a:t>
            </a:fld>
            <a:endParaRPr lang="es-ES" dirty="0"/>
          </a:p>
        </p:txBody>
      </p:sp>
    </p:spTree>
    <p:extLst>
      <p:ext uri="{BB962C8B-B14F-4D97-AF65-F5344CB8AC3E}">
        <p14:creationId xmlns:p14="http://schemas.microsoft.com/office/powerpoint/2010/main" val="2031984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34</a:t>
            </a:fld>
            <a:endParaRPr lang="es-ES" dirty="0"/>
          </a:p>
        </p:txBody>
      </p:sp>
    </p:spTree>
    <p:extLst>
      <p:ext uri="{BB962C8B-B14F-4D97-AF65-F5344CB8AC3E}">
        <p14:creationId xmlns:p14="http://schemas.microsoft.com/office/powerpoint/2010/main" val="41596110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35</a:t>
            </a:fld>
            <a:endParaRPr lang="es-ES" dirty="0"/>
          </a:p>
        </p:txBody>
      </p:sp>
    </p:spTree>
    <p:extLst>
      <p:ext uri="{BB962C8B-B14F-4D97-AF65-F5344CB8AC3E}">
        <p14:creationId xmlns:p14="http://schemas.microsoft.com/office/powerpoint/2010/main" val="1826371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36</a:t>
            </a:fld>
            <a:endParaRPr lang="es-ES" dirty="0"/>
          </a:p>
        </p:txBody>
      </p:sp>
    </p:spTree>
    <p:extLst>
      <p:ext uri="{BB962C8B-B14F-4D97-AF65-F5344CB8AC3E}">
        <p14:creationId xmlns:p14="http://schemas.microsoft.com/office/powerpoint/2010/main" val="2979955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37</a:t>
            </a:fld>
            <a:endParaRPr lang="es-ES" dirty="0"/>
          </a:p>
        </p:txBody>
      </p:sp>
    </p:spTree>
    <p:extLst>
      <p:ext uri="{BB962C8B-B14F-4D97-AF65-F5344CB8AC3E}">
        <p14:creationId xmlns:p14="http://schemas.microsoft.com/office/powerpoint/2010/main" val="3277538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38</a:t>
            </a:fld>
            <a:endParaRPr lang="es-ES" dirty="0"/>
          </a:p>
        </p:txBody>
      </p:sp>
    </p:spTree>
    <p:extLst>
      <p:ext uri="{BB962C8B-B14F-4D97-AF65-F5344CB8AC3E}">
        <p14:creationId xmlns:p14="http://schemas.microsoft.com/office/powerpoint/2010/main" val="16415971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39</a:t>
            </a:fld>
            <a:endParaRPr lang="es-ES" dirty="0"/>
          </a:p>
        </p:txBody>
      </p:sp>
    </p:spTree>
    <p:extLst>
      <p:ext uri="{BB962C8B-B14F-4D97-AF65-F5344CB8AC3E}">
        <p14:creationId xmlns:p14="http://schemas.microsoft.com/office/powerpoint/2010/main" val="1915449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40</a:t>
            </a:fld>
            <a:endParaRPr lang="es-ES" dirty="0"/>
          </a:p>
        </p:txBody>
      </p:sp>
    </p:spTree>
    <p:extLst>
      <p:ext uri="{BB962C8B-B14F-4D97-AF65-F5344CB8AC3E}">
        <p14:creationId xmlns:p14="http://schemas.microsoft.com/office/powerpoint/2010/main" val="3093727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41</a:t>
            </a:fld>
            <a:endParaRPr lang="es-ES" dirty="0"/>
          </a:p>
        </p:txBody>
      </p:sp>
    </p:spTree>
    <p:extLst>
      <p:ext uri="{BB962C8B-B14F-4D97-AF65-F5344CB8AC3E}">
        <p14:creationId xmlns:p14="http://schemas.microsoft.com/office/powerpoint/2010/main" val="3528614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42</a:t>
            </a:fld>
            <a:endParaRPr lang="es-ES" dirty="0"/>
          </a:p>
        </p:txBody>
      </p:sp>
    </p:spTree>
    <p:extLst>
      <p:ext uri="{BB962C8B-B14F-4D97-AF65-F5344CB8AC3E}">
        <p14:creationId xmlns:p14="http://schemas.microsoft.com/office/powerpoint/2010/main" val="3131022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43</a:t>
            </a:fld>
            <a:endParaRPr lang="es-ES" dirty="0"/>
          </a:p>
        </p:txBody>
      </p:sp>
    </p:spTree>
    <p:extLst>
      <p:ext uri="{BB962C8B-B14F-4D97-AF65-F5344CB8AC3E}">
        <p14:creationId xmlns:p14="http://schemas.microsoft.com/office/powerpoint/2010/main" val="3169923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44</a:t>
            </a:fld>
            <a:endParaRPr lang="es-ES" dirty="0"/>
          </a:p>
        </p:txBody>
      </p:sp>
    </p:spTree>
    <p:extLst>
      <p:ext uri="{BB962C8B-B14F-4D97-AF65-F5344CB8AC3E}">
        <p14:creationId xmlns:p14="http://schemas.microsoft.com/office/powerpoint/2010/main" val="1808303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45</a:t>
            </a:fld>
            <a:endParaRPr lang="es-ES" dirty="0"/>
          </a:p>
        </p:txBody>
      </p:sp>
    </p:spTree>
    <p:extLst>
      <p:ext uri="{BB962C8B-B14F-4D97-AF65-F5344CB8AC3E}">
        <p14:creationId xmlns:p14="http://schemas.microsoft.com/office/powerpoint/2010/main" val="7773727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46</a:t>
            </a:fld>
            <a:endParaRPr lang="es-ES" dirty="0"/>
          </a:p>
        </p:txBody>
      </p:sp>
    </p:spTree>
    <p:extLst>
      <p:ext uri="{BB962C8B-B14F-4D97-AF65-F5344CB8AC3E}">
        <p14:creationId xmlns:p14="http://schemas.microsoft.com/office/powerpoint/2010/main" val="4033084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47</a:t>
            </a:fld>
            <a:endParaRPr lang="es-ES" dirty="0"/>
          </a:p>
        </p:txBody>
      </p:sp>
    </p:spTree>
    <p:extLst>
      <p:ext uri="{BB962C8B-B14F-4D97-AF65-F5344CB8AC3E}">
        <p14:creationId xmlns:p14="http://schemas.microsoft.com/office/powerpoint/2010/main" val="776060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48</a:t>
            </a:fld>
            <a:endParaRPr lang="es-ES" dirty="0"/>
          </a:p>
        </p:txBody>
      </p:sp>
    </p:spTree>
    <p:extLst>
      <p:ext uri="{BB962C8B-B14F-4D97-AF65-F5344CB8AC3E}">
        <p14:creationId xmlns:p14="http://schemas.microsoft.com/office/powerpoint/2010/main" val="1685901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49</a:t>
            </a:fld>
            <a:endParaRPr lang="es-ES" dirty="0"/>
          </a:p>
        </p:txBody>
      </p:sp>
    </p:spTree>
    <p:extLst>
      <p:ext uri="{BB962C8B-B14F-4D97-AF65-F5344CB8AC3E}">
        <p14:creationId xmlns:p14="http://schemas.microsoft.com/office/powerpoint/2010/main" val="42519097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50</a:t>
            </a:fld>
            <a:endParaRPr lang="es-ES" dirty="0"/>
          </a:p>
        </p:txBody>
      </p:sp>
    </p:spTree>
    <p:extLst>
      <p:ext uri="{BB962C8B-B14F-4D97-AF65-F5344CB8AC3E}">
        <p14:creationId xmlns:p14="http://schemas.microsoft.com/office/powerpoint/2010/main" val="15854397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51</a:t>
            </a:fld>
            <a:endParaRPr lang="es-ES" dirty="0"/>
          </a:p>
        </p:txBody>
      </p:sp>
    </p:spTree>
    <p:extLst>
      <p:ext uri="{BB962C8B-B14F-4D97-AF65-F5344CB8AC3E}">
        <p14:creationId xmlns:p14="http://schemas.microsoft.com/office/powerpoint/2010/main" val="3475759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52</a:t>
            </a:fld>
            <a:endParaRPr lang="es-ES" dirty="0"/>
          </a:p>
        </p:txBody>
      </p:sp>
    </p:spTree>
    <p:extLst>
      <p:ext uri="{BB962C8B-B14F-4D97-AF65-F5344CB8AC3E}">
        <p14:creationId xmlns:p14="http://schemas.microsoft.com/office/powerpoint/2010/main" val="4921199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53</a:t>
            </a:fld>
            <a:endParaRPr lang="es-ES" dirty="0"/>
          </a:p>
        </p:txBody>
      </p:sp>
    </p:spTree>
    <p:extLst>
      <p:ext uri="{BB962C8B-B14F-4D97-AF65-F5344CB8AC3E}">
        <p14:creationId xmlns:p14="http://schemas.microsoft.com/office/powerpoint/2010/main" val="35706268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Vitoria.-Salburua.-Iris pseudoacorus en flor</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54</a:t>
            </a:fld>
            <a:endParaRPr lang="es-ES" dirty="0"/>
          </a:p>
        </p:txBody>
      </p:sp>
    </p:spTree>
    <p:extLst>
      <p:ext uri="{BB962C8B-B14F-4D97-AF65-F5344CB8AC3E}">
        <p14:creationId xmlns:p14="http://schemas.microsoft.com/office/powerpoint/2010/main" val="14762442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a:t>
            </a:r>
            <a:r>
              <a:rPr lang="es-ES" baseline="0" dirty="0"/>
              <a:t> </a:t>
            </a:r>
            <a:r>
              <a:rPr lang="es-ES" dirty="0"/>
              <a:t>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55</a:t>
            </a:fld>
            <a:endParaRPr lang="es-ES" dirty="0"/>
          </a:p>
        </p:txBody>
      </p:sp>
    </p:spTree>
    <p:extLst>
      <p:ext uri="{BB962C8B-B14F-4D97-AF65-F5344CB8AC3E}">
        <p14:creationId xmlns:p14="http://schemas.microsoft.com/office/powerpoint/2010/main" val="2742722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56</a:t>
            </a:fld>
            <a:endParaRPr lang="es-ES" dirty="0"/>
          </a:p>
        </p:txBody>
      </p:sp>
    </p:spTree>
    <p:extLst>
      <p:ext uri="{BB962C8B-B14F-4D97-AF65-F5344CB8AC3E}">
        <p14:creationId xmlns:p14="http://schemas.microsoft.com/office/powerpoint/2010/main" val="10863315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57</a:t>
            </a:fld>
            <a:endParaRPr lang="es-ES" dirty="0"/>
          </a:p>
        </p:txBody>
      </p:sp>
    </p:spTree>
    <p:extLst>
      <p:ext uri="{BB962C8B-B14F-4D97-AF65-F5344CB8AC3E}">
        <p14:creationId xmlns:p14="http://schemas.microsoft.com/office/powerpoint/2010/main" val="12477728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58</a:t>
            </a:fld>
            <a:endParaRPr lang="es-ES" dirty="0"/>
          </a:p>
        </p:txBody>
      </p:sp>
    </p:spTree>
    <p:extLst>
      <p:ext uri="{BB962C8B-B14F-4D97-AF65-F5344CB8AC3E}">
        <p14:creationId xmlns:p14="http://schemas.microsoft.com/office/powerpoint/2010/main" val="36430115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59</a:t>
            </a:fld>
            <a:endParaRPr lang="es-ES" dirty="0"/>
          </a:p>
        </p:txBody>
      </p:sp>
    </p:spTree>
    <p:extLst>
      <p:ext uri="{BB962C8B-B14F-4D97-AF65-F5344CB8AC3E}">
        <p14:creationId xmlns:p14="http://schemas.microsoft.com/office/powerpoint/2010/main" val="38435164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60</a:t>
            </a:fld>
            <a:endParaRPr lang="es-ES" dirty="0"/>
          </a:p>
        </p:txBody>
      </p:sp>
    </p:spTree>
    <p:extLst>
      <p:ext uri="{BB962C8B-B14F-4D97-AF65-F5344CB8AC3E}">
        <p14:creationId xmlns:p14="http://schemas.microsoft.com/office/powerpoint/2010/main" val="42678862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61</a:t>
            </a:fld>
            <a:endParaRPr lang="es-ES" dirty="0"/>
          </a:p>
        </p:txBody>
      </p:sp>
    </p:spTree>
    <p:extLst>
      <p:ext uri="{BB962C8B-B14F-4D97-AF65-F5344CB8AC3E}">
        <p14:creationId xmlns:p14="http://schemas.microsoft.com/office/powerpoint/2010/main" val="10768850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Vitoria.-Salburua.-Iris pseudoacorus en flor</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62</a:t>
            </a:fld>
            <a:endParaRPr lang="es-ES" dirty="0"/>
          </a:p>
        </p:txBody>
      </p:sp>
    </p:spTree>
    <p:extLst>
      <p:ext uri="{BB962C8B-B14F-4D97-AF65-F5344CB8AC3E}">
        <p14:creationId xmlns:p14="http://schemas.microsoft.com/office/powerpoint/2010/main" val="1799457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65</a:t>
            </a:fld>
            <a:endParaRPr lang="es-ES" dirty="0"/>
          </a:p>
        </p:txBody>
      </p:sp>
    </p:spTree>
    <p:extLst>
      <p:ext uri="{BB962C8B-B14F-4D97-AF65-F5344CB8AC3E}">
        <p14:creationId xmlns:p14="http://schemas.microsoft.com/office/powerpoint/2010/main" val="38983655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66</a:t>
            </a:fld>
            <a:endParaRPr lang="es-ES" dirty="0"/>
          </a:p>
        </p:txBody>
      </p:sp>
    </p:spTree>
    <p:extLst>
      <p:ext uri="{BB962C8B-B14F-4D97-AF65-F5344CB8AC3E}">
        <p14:creationId xmlns:p14="http://schemas.microsoft.com/office/powerpoint/2010/main" val="15190626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67</a:t>
            </a:fld>
            <a:endParaRPr lang="es-ES" dirty="0"/>
          </a:p>
        </p:txBody>
      </p:sp>
    </p:spTree>
    <p:extLst>
      <p:ext uri="{BB962C8B-B14F-4D97-AF65-F5344CB8AC3E}">
        <p14:creationId xmlns:p14="http://schemas.microsoft.com/office/powerpoint/2010/main" val="36263115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68</a:t>
            </a:fld>
            <a:endParaRPr lang="es-ES" dirty="0"/>
          </a:p>
        </p:txBody>
      </p:sp>
    </p:spTree>
    <p:extLst>
      <p:ext uri="{BB962C8B-B14F-4D97-AF65-F5344CB8AC3E}">
        <p14:creationId xmlns:p14="http://schemas.microsoft.com/office/powerpoint/2010/main" val="4133347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69</a:t>
            </a:fld>
            <a:endParaRPr lang="es-ES" dirty="0"/>
          </a:p>
        </p:txBody>
      </p:sp>
    </p:spTree>
    <p:extLst>
      <p:ext uri="{BB962C8B-B14F-4D97-AF65-F5344CB8AC3E}">
        <p14:creationId xmlns:p14="http://schemas.microsoft.com/office/powerpoint/2010/main" val="16561073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70</a:t>
            </a:fld>
            <a:endParaRPr lang="es-ES" dirty="0"/>
          </a:p>
        </p:txBody>
      </p:sp>
    </p:spTree>
    <p:extLst>
      <p:ext uri="{BB962C8B-B14F-4D97-AF65-F5344CB8AC3E}">
        <p14:creationId xmlns:p14="http://schemas.microsoft.com/office/powerpoint/2010/main" val="34157419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71</a:t>
            </a:fld>
            <a:endParaRPr lang="es-ES" dirty="0"/>
          </a:p>
        </p:txBody>
      </p:sp>
    </p:spTree>
    <p:extLst>
      <p:ext uri="{BB962C8B-B14F-4D97-AF65-F5344CB8AC3E}">
        <p14:creationId xmlns:p14="http://schemas.microsoft.com/office/powerpoint/2010/main" val="643042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72</a:t>
            </a:fld>
            <a:endParaRPr lang="es-ES" dirty="0"/>
          </a:p>
        </p:txBody>
      </p:sp>
    </p:spTree>
    <p:extLst>
      <p:ext uri="{BB962C8B-B14F-4D97-AF65-F5344CB8AC3E}">
        <p14:creationId xmlns:p14="http://schemas.microsoft.com/office/powerpoint/2010/main" val="22947986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73</a:t>
            </a:fld>
            <a:endParaRPr lang="es-ES" dirty="0"/>
          </a:p>
        </p:txBody>
      </p:sp>
    </p:spTree>
    <p:extLst>
      <p:ext uri="{BB962C8B-B14F-4D97-AF65-F5344CB8AC3E}">
        <p14:creationId xmlns:p14="http://schemas.microsoft.com/office/powerpoint/2010/main" val="17267159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74</a:t>
            </a:fld>
            <a:endParaRPr lang="es-ES" dirty="0"/>
          </a:p>
        </p:txBody>
      </p:sp>
    </p:spTree>
    <p:extLst>
      <p:ext uri="{BB962C8B-B14F-4D97-AF65-F5344CB8AC3E}">
        <p14:creationId xmlns:p14="http://schemas.microsoft.com/office/powerpoint/2010/main" val="4042294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75</a:t>
            </a:fld>
            <a:endParaRPr lang="es-ES" dirty="0"/>
          </a:p>
        </p:txBody>
      </p:sp>
    </p:spTree>
    <p:extLst>
      <p:ext uri="{BB962C8B-B14F-4D97-AF65-F5344CB8AC3E}">
        <p14:creationId xmlns:p14="http://schemas.microsoft.com/office/powerpoint/2010/main" val="36947921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76</a:t>
            </a:fld>
            <a:endParaRPr lang="es-ES" dirty="0"/>
          </a:p>
        </p:txBody>
      </p:sp>
    </p:spTree>
    <p:extLst>
      <p:ext uri="{BB962C8B-B14F-4D97-AF65-F5344CB8AC3E}">
        <p14:creationId xmlns:p14="http://schemas.microsoft.com/office/powerpoint/2010/main" val="8716163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77</a:t>
            </a:fld>
            <a:endParaRPr lang="es-ES" dirty="0"/>
          </a:p>
        </p:txBody>
      </p:sp>
    </p:spTree>
    <p:extLst>
      <p:ext uri="{BB962C8B-B14F-4D97-AF65-F5344CB8AC3E}">
        <p14:creationId xmlns:p14="http://schemas.microsoft.com/office/powerpoint/2010/main" val="8518855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78</a:t>
            </a:fld>
            <a:endParaRPr lang="es-ES" dirty="0"/>
          </a:p>
        </p:txBody>
      </p:sp>
    </p:spTree>
    <p:extLst>
      <p:ext uri="{BB962C8B-B14F-4D97-AF65-F5344CB8AC3E}">
        <p14:creationId xmlns:p14="http://schemas.microsoft.com/office/powerpoint/2010/main" val="763134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79</a:t>
            </a:fld>
            <a:endParaRPr lang="es-ES" dirty="0"/>
          </a:p>
        </p:txBody>
      </p:sp>
    </p:spTree>
    <p:extLst>
      <p:ext uri="{BB962C8B-B14F-4D97-AF65-F5344CB8AC3E}">
        <p14:creationId xmlns:p14="http://schemas.microsoft.com/office/powerpoint/2010/main" val="10856889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80</a:t>
            </a:fld>
            <a:endParaRPr lang="es-ES" dirty="0"/>
          </a:p>
        </p:txBody>
      </p:sp>
    </p:spTree>
    <p:extLst>
      <p:ext uri="{BB962C8B-B14F-4D97-AF65-F5344CB8AC3E}">
        <p14:creationId xmlns:p14="http://schemas.microsoft.com/office/powerpoint/2010/main" val="33388320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81</a:t>
            </a:fld>
            <a:endParaRPr lang="es-ES" dirty="0"/>
          </a:p>
        </p:txBody>
      </p:sp>
    </p:spTree>
    <p:extLst>
      <p:ext uri="{BB962C8B-B14F-4D97-AF65-F5344CB8AC3E}">
        <p14:creationId xmlns:p14="http://schemas.microsoft.com/office/powerpoint/2010/main" val="24824397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82</a:t>
            </a:fld>
            <a:endParaRPr lang="es-ES" dirty="0"/>
          </a:p>
        </p:txBody>
      </p:sp>
    </p:spTree>
    <p:extLst>
      <p:ext uri="{BB962C8B-B14F-4D97-AF65-F5344CB8AC3E}">
        <p14:creationId xmlns:p14="http://schemas.microsoft.com/office/powerpoint/2010/main" val="22603569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83</a:t>
            </a:fld>
            <a:endParaRPr lang="es-ES" dirty="0"/>
          </a:p>
        </p:txBody>
      </p:sp>
    </p:spTree>
    <p:extLst>
      <p:ext uri="{BB962C8B-B14F-4D97-AF65-F5344CB8AC3E}">
        <p14:creationId xmlns:p14="http://schemas.microsoft.com/office/powerpoint/2010/main" val="4051895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84</a:t>
            </a:fld>
            <a:endParaRPr lang="es-ES" dirty="0"/>
          </a:p>
        </p:txBody>
      </p:sp>
    </p:spTree>
    <p:extLst>
      <p:ext uri="{BB962C8B-B14F-4D97-AF65-F5344CB8AC3E}">
        <p14:creationId xmlns:p14="http://schemas.microsoft.com/office/powerpoint/2010/main" val="7134112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85</a:t>
            </a:fld>
            <a:endParaRPr lang="es-ES" dirty="0"/>
          </a:p>
        </p:txBody>
      </p:sp>
    </p:spTree>
    <p:extLst>
      <p:ext uri="{BB962C8B-B14F-4D97-AF65-F5344CB8AC3E}">
        <p14:creationId xmlns:p14="http://schemas.microsoft.com/office/powerpoint/2010/main" val="25869773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88</a:t>
            </a:fld>
            <a:endParaRPr lang="es-ES" dirty="0"/>
          </a:p>
        </p:txBody>
      </p:sp>
    </p:spTree>
    <p:extLst>
      <p:ext uri="{BB962C8B-B14F-4D97-AF65-F5344CB8AC3E}">
        <p14:creationId xmlns:p14="http://schemas.microsoft.com/office/powerpoint/2010/main" val="26747428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89</a:t>
            </a:fld>
            <a:endParaRPr lang="es-ES" dirty="0"/>
          </a:p>
        </p:txBody>
      </p:sp>
    </p:spTree>
    <p:extLst>
      <p:ext uri="{BB962C8B-B14F-4D97-AF65-F5344CB8AC3E}">
        <p14:creationId xmlns:p14="http://schemas.microsoft.com/office/powerpoint/2010/main" val="14066308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90</a:t>
            </a:fld>
            <a:endParaRPr lang="es-ES" dirty="0"/>
          </a:p>
        </p:txBody>
      </p:sp>
    </p:spTree>
    <p:extLst>
      <p:ext uri="{BB962C8B-B14F-4D97-AF65-F5344CB8AC3E}">
        <p14:creationId xmlns:p14="http://schemas.microsoft.com/office/powerpoint/2010/main" val="20290419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91</a:t>
            </a:fld>
            <a:endParaRPr lang="es-ES" dirty="0"/>
          </a:p>
        </p:txBody>
      </p:sp>
    </p:spTree>
    <p:extLst>
      <p:ext uri="{BB962C8B-B14F-4D97-AF65-F5344CB8AC3E}">
        <p14:creationId xmlns:p14="http://schemas.microsoft.com/office/powerpoint/2010/main" val="36915532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92</a:t>
            </a:fld>
            <a:endParaRPr lang="es-ES" dirty="0"/>
          </a:p>
        </p:txBody>
      </p:sp>
    </p:spTree>
    <p:extLst>
      <p:ext uri="{BB962C8B-B14F-4D97-AF65-F5344CB8AC3E}">
        <p14:creationId xmlns:p14="http://schemas.microsoft.com/office/powerpoint/2010/main" val="4579027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93</a:t>
            </a:fld>
            <a:endParaRPr lang="es-ES" dirty="0"/>
          </a:p>
        </p:txBody>
      </p:sp>
    </p:spTree>
    <p:extLst>
      <p:ext uri="{BB962C8B-B14F-4D97-AF65-F5344CB8AC3E}">
        <p14:creationId xmlns:p14="http://schemas.microsoft.com/office/powerpoint/2010/main" val="4329143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94</a:t>
            </a:fld>
            <a:endParaRPr lang="es-ES" dirty="0"/>
          </a:p>
        </p:txBody>
      </p:sp>
    </p:spTree>
    <p:extLst>
      <p:ext uri="{BB962C8B-B14F-4D97-AF65-F5344CB8AC3E}">
        <p14:creationId xmlns:p14="http://schemas.microsoft.com/office/powerpoint/2010/main" val="29435339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95</a:t>
            </a:fld>
            <a:endParaRPr lang="es-ES" dirty="0"/>
          </a:p>
        </p:txBody>
      </p:sp>
    </p:spTree>
    <p:extLst>
      <p:ext uri="{BB962C8B-B14F-4D97-AF65-F5344CB8AC3E}">
        <p14:creationId xmlns:p14="http://schemas.microsoft.com/office/powerpoint/2010/main" val="21672687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96</a:t>
            </a:fld>
            <a:endParaRPr lang="es-ES" dirty="0"/>
          </a:p>
        </p:txBody>
      </p:sp>
    </p:spTree>
    <p:extLst>
      <p:ext uri="{BB962C8B-B14F-4D97-AF65-F5344CB8AC3E}">
        <p14:creationId xmlns:p14="http://schemas.microsoft.com/office/powerpoint/2010/main" val="11946167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97</a:t>
            </a:fld>
            <a:endParaRPr lang="es-ES" dirty="0"/>
          </a:p>
        </p:txBody>
      </p:sp>
    </p:spTree>
    <p:extLst>
      <p:ext uri="{BB962C8B-B14F-4D97-AF65-F5344CB8AC3E}">
        <p14:creationId xmlns:p14="http://schemas.microsoft.com/office/powerpoint/2010/main" val="32474769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Martín.-Lago helado</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98</a:t>
            </a:fld>
            <a:endParaRPr lang="es-ES" dirty="0"/>
          </a:p>
        </p:txBody>
      </p:sp>
    </p:spTree>
    <p:extLst>
      <p:ext uri="{BB962C8B-B14F-4D97-AF65-F5344CB8AC3E}">
        <p14:creationId xmlns:p14="http://schemas.microsoft.com/office/powerpoint/2010/main" val="17069637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99</a:t>
            </a:fld>
            <a:endParaRPr lang="es-ES" dirty="0"/>
          </a:p>
        </p:txBody>
      </p:sp>
    </p:spTree>
    <p:extLst>
      <p:ext uri="{BB962C8B-B14F-4D97-AF65-F5344CB8AC3E}">
        <p14:creationId xmlns:p14="http://schemas.microsoft.com/office/powerpoint/2010/main" val="15469859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100</a:t>
            </a:fld>
            <a:endParaRPr lang="es-ES" dirty="0"/>
          </a:p>
        </p:txBody>
      </p:sp>
    </p:spTree>
    <p:extLst>
      <p:ext uri="{BB962C8B-B14F-4D97-AF65-F5344CB8AC3E}">
        <p14:creationId xmlns:p14="http://schemas.microsoft.com/office/powerpoint/2010/main" val="17066024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101</a:t>
            </a:fld>
            <a:endParaRPr lang="es-ES" dirty="0"/>
          </a:p>
        </p:txBody>
      </p:sp>
    </p:spTree>
    <p:extLst>
      <p:ext uri="{BB962C8B-B14F-4D97-AF65-F5344CB8AC3E}">
        <p14:creationId xmlns:p14="http://schemas.microsoft.com/office/powerpoint/2010/main" val="157073546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102</a:t>
            </a:fld>
            <a:endParaRPr lang="es-ES" dirty="0"/>
          </a:p>
        </p:txBody>
      </p:sp>
    </p:spTree>
    <p:extLst>
      <p:ext uri="{BB962C8B-B14F-4D97-AF65-F5344CB8AC3E}">
        <p14:creationId xmlns:p14="http://schemas.microsoft.com/office/powerpoint/2010/main" val="37652579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103</a:t>
            </a:fld>
            <a:endParaRPr lang="es-ES" dirty="0"/>
          </a:p>
        </p:txBody>
      </p:sp>
    </p:spTree>
    <p:extLst>
      <p:ext uri="{BB962C8B-B14F-4D97-AF65-F5344CB8AC3E}">
        <p14:creationId xmlns:p14="http://schemas.microsoft.com/office/powerpoint/2010/main" val="41476598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Norte</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105</a:t>
            </a:fld>
            <a:endParaRPr lang="es-ES" dirty="0"/>
          </a:p>
        </p:txBody>
      </p:sp>
    </p:spTree>
    <p:extLst>
      <p:ext uri="{BB962C8B-B14F-4D97-AF65-F5344CB8AC3E}">
        <p14:creationId xmlns:p14="http://schemas.microsoft.com/office/powerpoint/2010/main" val="235109551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106</a:t>
            </a:fld>
            <a:endParaRPr lang="es-ES" dirty="0"/>
          </a:p>
        </p:txBody>
      </p:sp>
    </p:spTree>
    <p:extLst>
      <p:ext uri="{BB962C8B-B14F-4D97-AF65-F5344CB8AC3E}">
        <p14:creationId xmlns:p14="http://schemas.microsoft.com/office/powerpoint/2010/main" val="32957320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107</a:t>
            </a:fld>
            <a:endParaRPr lang="es-ES" dirty="0"/>
          </a:p>
        </p:txBody>
      </p:sp>
    </p:spTree>
    <p:extLst>
      <p:ext uri="{BB962C8B-B14F-4D97-AF65-F5344CB8AC3E}">
        <p14:creationId xmlns:p14="http://schemas.microsoft.com/office/powerpoint/2010/main" val="1080301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108</a:t>
            </a:fld>
            <a:endParaRPr lang="es-ES" dirty="0"/>
          </a:p>
        </p:txBody>
      </p:sp>
    </p:spTree>
    <p:extLst>
      <p:ext uri="{BB962C8B-B14F-4D97-AF65-F5344CB8AC3E}">
        <p14:creationId xmlns:p14="http://schemas.microsoft.com/office/powerpoint/2010/main" val="22018751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109</a:t>
            </a:fld>
            <a:endParaRPr lang="es-ES" dirty="0"/>
          </a:p>
        </p:txBody>
      </p:sp>
    </p:spTree>
    <p:extLst>
      <p:ext uri="{BB962C8B-B14F-4D97-AF65-F5344CB8AC3E}">
        <p14:creationId xmlns:p14="http://schemas.microsoft.com/office/powerpoint/2010/main" val="275759933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110</a:t>
            </a:fld>
            <a:endParaRPr lang="es-ES" dirty="0"/>
          </a:p>
        </p:txBody>
      </p:sp>
    </p:spTree>
    <p:extLst>
      <p:ext uri="{BB962C8B-B14F-4D97-AF65-F5344CB8AC3E}">
        <p14:creationId xmlns:p14="http://schemas.microsoft.com/office/powerpoint/2010/main" val="356115508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111</a:t>
            </a:fld>
            <a:endParaRPr lang="es-ES" dirty="0"/>
          </a:p>
        </p:txBody>
      </p:sp>
    </p:spTree>
    <p:extLst>
      <p:ext uri="{BB962C8B-B14F-4D97-AF65-F5344CB8AC3E}">
        <p14:creationId xmlns:p14="http://schemas.microsoft.com/office/powerpoint/2010/main" val="160304808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r>
              <a:rPr lang="es-ES" dirty="0"/>
              <a:t>Cartel vegetal</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114</a:t>
            </a:fld>
            <a:endParaRPr lang="es-ES" dirty="0"/>
          </a:p>
        </p:txBody>
      </p:sp>
    </p:spTree>
    <p:extLst>
      <p:ext uri="{BB962C8B-B14F-4D97-AF65-F5344CB8AC3E}">
        <p14:creationId xmlns:p14="http://schemas.microsoft.com/office/powerpoint/2010/main" val="8266325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C838A2B3-4DBC-485E-B915-7DB7171247B5}"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B64B0036-DFCE-48FD-AA50-1D63273FF1CB}"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117</a:t>
            </a:fld>
            <a:endParaRPr lang="es-ES" dirty="0"/>
          </a:p>
        </p:txBody>
      </p:sp>
    </p:spTree>
    <p:extLst>
      <p:ext uri="{BB962C8B-B14F-4D97-AF65-F5344CB8AC3E}">
        <p14:creationId xmlns:p14="http://schemas.microsoft.com/office/powerpoint/2010/main" val="28266220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118</a:t>
            </a:fld>
            <a:endParaRPr lang="es-ES" dirty="0"/>
          </a:p>
        </p:txBody>
      </p:sp>
    </p:spTree>
    <p:extLst>
      <p:ext uri="{BB962C8B-B14F-4D97-AF65-F5344CB8AC3E}">
        <p14:creationId xmlns:p14="http://schemas.microsoft.com/office/powerpoint/2010/main" val="14697248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119</a:t>
            </a:fld>
            <a:endParaRPr lang="es-ES" dirty="0"/>
          </a:p>
        </p:txBody>
      </p:sp>
    </p:spTree>
    <p:extLst>
      <p:ext uri="{BB962C8B-B14F-4D97-AF65-F5344CB8AC3E}">
        <p14:creationId xmlns:p14="http://schemas.microsoft.com/office/powerpoint/2010/main" val="37631284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120</a:t>
            </a:fld>
            <a:endParaRPr lang="es-ES" dirty="0"/>
          </a:p>
        </p:txBody>
      </p:sp>
    </p:spTree>
    <p:extLst>
      <p:ext uri="{BB962C8B-B14F-4D97-AF65-F5344CB8AC3E}">
        <p14:creationId xmlns:p14="http://schemas.microsoft.com/office/powerpoint/2010/main" val="229435022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121</a:t>
            </a:fld>
            <a:endParaRPr lang="es-ES" dirty="0"/>
          </a:p>
        </p:txBody>
      </p:sp>
    </p:spTree>
    <p:extLst>
      <p:ext uri="{BB962C8B-B14F-4D97-AF65-F5344CB8AC3E}">
        <p14:creationId xmlns:p14="http://schemas.microsoft.com/office/powerpoint/2010/main" val="49050626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Celedon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122</a:t>
            </a:fld>
            <a:endParaRPr lang="es-ES" dirty="0"/>
          </a:p>
        </p:txBody>
      </p:sp>
    </p:spTree>
    <p:extLst>
      <p:ext uri="{BB962C8B-B14F-4D97-AF65-F5344CB8AC3E}">
        <p14:creationId xmlns:p14="http://schemas.microsoft.com/office/powerpoint/2010/main" val="114503973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vieja.- 1975</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123</a:t>
            </a:fld>
            <a:endParaRPr lang="es-ES" dirty="0"/>
          </a:p>
        </p:txBody>
      </p:sp>
    </p:spTree>
    <p:extLst>
      <p:ext uri="{BB962C8B-B14F-4D97-AF65-F5344CB8AC3E}">
        <p14:creationId xmlns:p14="http://schemas.microsoft.com/office/powerpoint/2010/main" val="192693005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124</a:t>
            </a:fld>
            <a:endParaRPr lang="es-ES" dirty="0"/>
          </a:p>
        </p:txBody>
      </p:sp>
    </p:spTree>
    <p:extLst>
      <p:ext uri="{BB962C8B-B14F-4D97-AF65-F5344CB8AC3E}">
        <p14:creationId xmlns:p14="http://schemas.microsoft.com/office/powerpoint/2010/main" val="148058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125</a:t>
            </a:fld>
            <a:endParaRPr lang="es-ES" dirty="0"/>
          </a:p>
        </p:txBody>
      </p:sp>
    </p:spTree>
    <p:extLst>
      <p:ext uri="{BB962C8B-B14F-4D97-AF65-F5344CB8AC3E}">
        <p14:creationId xmlns:p14="http://schemas.microsoft.com/office/powerpoint/2010/main" val="324684135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126</a:t>
            </a:fld>
            <a:endParaRPr lang="es-ES" dirty="0"/>
          </a:p>
        </p:txBody>
      </p:sp>
    </p:spTree>
    <p:extLst>
      <p:ext uri="{BB962C8B-B14F-4D97-AF65-F5344CB8AC3E}">
        <p14:creationId xmlns:p14="http://schemas.microsoft.com/office/powerpoint/2010/main" val="229755421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127</a:t>
            </a:fld>
            <a:endParaRPr lang="es-ES" dirty="0"/>
          </a:p>
        </p:txBody>
      </p:sp>
    </p:spTree>
    <p:extLst>
      <p:ext uri="{BB962C8B-B14F-4D97-AF65-F5344CB8AC3E}">
        <p14:creationId xmlns:p14="http://schemas.microsoft.com/office/powerpoint/2010/main" val="1889288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4651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99173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6282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4128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2511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16528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017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2183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62264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2789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59622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366349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11.jpg"/><Relationship Id="rId4" Type="http://schemas.openxmlformats.org/officeDocument/2006/relationships/image" Target="../media/image49.jpg"/></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692696"/>
            <a:ext cx="6478488" cy="3672408"/>
          </a:xfrm>
        </p:spPr>
        <p:txBody>
          <a:bodyPr>
            <a:normAutofit fontScale="90000"/>
          </a:bodyPr>
          <a:lstStyle/>
          <a:p>
            <a:r>
              <a:rPr lang="pt-BR" sz="3600" dirty="0"/>
              <a:t>EUROPA.-LA VUELTA AL MUNDO EN 885 </a:t>
            </a:r>
            <a:r>
              <a:rPr lang="pt-BR" sz="3600" dirty="0" err="1"/>
              <a:t>JARDINES.-ESPAÑA.-VITORIA.-Salburua.-Arambizkarra</a:t>
            </a:r>
            <a:r>
              <a:rPr lang="pt-BR" sz="3600" dirty="0"/>
              <a:t> .-Parque de San </a:t>
            </a:r>
            <a:r>
              <a:rPr lang="pt-BR" sz="3600" dirty="0" err="1"/>
              <a:t>Martín.-Parque</a:t>
            </a:r>
            <a:r>
              <a:rPr lang="pt-BR" sz="3600" dirty="0"/>
              <a:t> Norte.-</a:t>
            </a:r>
            <a:r>
              <a:rPr lang="es-ES" sz="3600" dirty="0"/>
              <a:t>Plaza de la Virgen Blanca</a:t>
            </a:r>
            <a:br>
              <a:rPr lang="es-ES"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41785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Salburua:</a:t>
            </a:r>
          </a:p>
        </p:txBody>
      </p:sp>
      <p:sp>
        <p:nvSpPr>
          <p:cNvPr id="3" name="2 Marcador de contenido"/>
          <p:cNvSpPr>
            <a:spLocks noGrp="1"/>
          </p:cNvSpPr>
          <p:nvPr>
            <p:ph sz="quarter" idx="1"/>
          </p:nvPr>
        </p:nvSpPr>
        <p:spPr/>
        <p:txBody>
          <a:bodyPr>
            <a:normAutofit/>
          </a:bodyPr>
          <a:lstStyle/>
          <a:p>
            <a:r>
              <a:rPr lang="es-ES" dirty="0"/>
              <a:t>Salburua es una zona húmeda formada por varias lagunas (Arcaute y Betoño son las principales), junto con espacios empradizados y un pequeño robledal. Desecada siglos atrás para transformar la zona en campos de cultivo, los trabajos de recuperación iniciados en 1994 han revertido esta situación y en la actualidad es uno de los humedales continentales más valiosos del País Vasco, Humedal RAMSAR de Importancia Internacional y Lugar de Importancia Comunitaria (LIC) dentro de la Red Europea Natura 2000..</a:t>
            </a:r>
          </a:p>
        </p:txBody>
      </p:sp>
    </p:spTree>
    <p:extLst>
      <p:ext uri="{BB962C8B-B14F-4D97-AF65-F5344CB8AC3E}">
        <p14:creationId xmlns:p14="http://schemas.microsoft.com/office/powerpoint/2010/main" val="3788199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parque puede recorrerse a través de diversos itinerarios que rodean y conectan las lagunas principales. </a:t>
            </a:r>
          </a:p>
          <a:p>
            <a:r>
              <a:rPr lang="es-ES" dirty="0"/>
              <a:t>El Centro de Interpretación de Ataria y dos observatorios de aves ayudan a conocer la riqueza natural del lugar y a disfrutar del mismo</a:t>
            </a:r>
          </a:p>
        </p:txBody>
      </p:sp>
    </p:spTree>
    <p:extLst>
      <p:ext uri="{BB962C8B-B14F-4D97-AF65-F5344CB8AC3E}">
        <p14:creationId xmlns:p14="http://schemas.microsoft.com/office/powerpoint/2010/main" val="3742232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741368"/>
          </a:xfrm>
          <a:prstGeom prst="rect">
            <a:avLst/>
          </a:prstGeom>
        </p:spPr>
      </p:pic>
    </p:spTree>
    <p:extLst>
      <p:ext uri="{BB962C8B-B14F-4D97-AF65-F5344CB8AC3E}">
        <p14:creationId xmlns:p14="http://schemas.microsoft.com/office/powerpoint/2010/main" val="427386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24736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7170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794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875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653264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7955" b="-1857"/>
          <a:stretch/>
        </p:blipFill>
        <p:spPr>
          <a:xfrm>
            <a:off x="0" y="0"/>
            <a:ext cx="9144000" cy="7086600"/>
          </a:xfrm>
          <a:prstGeom prst="rect">
            <a:avLst/>
          </a:prstGeom>
        </p:spPr>
      </p:pic>
    </p:spTree>
    <p:extLst>
      <p:ext uri="{BB962C8B-B14F-4D97-AF65-F5344CB8AC3E}">
        <p14:creationId xmlns:p14="http://schemas.microsoft.com/office/powerpoint/2010/main" val="92400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3636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547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903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02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3300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734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6818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0364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169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600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59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6857999"/>
          </a:xfrm>
          <a:prstGeom prst="rect">
            <a:avLst/>
          </a:prstGeom>
        </p:spPr>
      </p:pic>
    </p:spTree>
    <p:extLst>
      <p:ext uri="{BB962C8B-B14F-4D97-AF65-F5344CB8AC3E}">
        <p14:creationId xmlns:p14="http://schemas.microsoft.com/office/powerpoint/2010/main" val="1875890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400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4056059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42862"/>
            <a:ext cx="9252520" cy="6815138"/>
          </a:xfrm>
          <a:prstGeom prst="rect">
            <a:avLst/>
          </a:prstGeom>
        </p:spPr>
      </p:pic>
    </p:spTree>
    <p:extLst>
      <p:ext uri="{BB962C8B-B14F-4D97-AF65-F5344CB8AC3E}">
        <p14:creationId xmlns:p14="http://schemas.microsoft.com/office/powerpoint/2010/main" val="3147748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48642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30"/>
            <a:ext cx="9144000" cy="6839339"/>
          </a:xfrm>
          <a:prstGeom prst="rect">
            <a:avLst/>
          </a:prstGeom>
        </p:spPr>
      </p:pic>
    </p:spTree>
    <p:extLst>
      <p:ext uri="{BB962C8B-B14F-4D97-AF65-F5344CB8AC3E}">
        <p14:creationId xmlns:p14="http://schemas.microsoft.com/office/powerpoint/2010/main" val="1108622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9144000" cy="6858000"/>
          </a:xfrm>
          <a:prstGeom prst="rect">
            <a:avLst/>
          </a:prstGeom>
        </p:spPr>
      </p:pic>
    </p:spTree>
    <p:extLst>
      <p:ext uri="{BB962C8B-B14F-4D97-AF65-F5344CB8AC3E}">
        <p14:creationId xmlns:p14="http://schemas.microsoft.com/office/powerpoint/2010/main" val="2102056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764704"/>
            <a:ext cx="3028950" cy="151447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067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8344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815138"/>
          </a:xfrm>
          <a:prstGeom prst="rect">
            <a:avLst/>
          </a:prstGeom>
        </p:spPr>
      </p:pic>
    </p:spTree>
    <p:extLst>
      <p:ext uri="{BB962C8B-B14F-4D97-AF65-F5344CB8AC3E}">
        <p14:creationId xmlns:p14="http://schemas.microsoft.com/office/powerpoint/2010/main" val="2765629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744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5616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94562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299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74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404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86035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43261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2263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86484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683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20664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7288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01590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408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61668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799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5557"/>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01008"/>
            <a:ext cx="4559424" cy="334555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572000" cy="3198304"/>
          </a:xfrm>
          <a:prstGeom prst="rect">
            <a:avLst/>
          </a:prstGeom>
        </p:spPr>
      </p:pic>
    </p:spTree>
    <p:extLst>
      <p:ext uri="{BB962C8B-B14F-4D97-AF65-F5344CB8AC3E}">
        <p14:creationId xmlns:p14="http://schemas.microsoft.com/office/powerpoint/2010/main" val="1386179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95775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4389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095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103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25633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1281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35871060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51521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9050"/>
            <a:ext cx="9433047" cy="6938342"/>
          </a:xfrm>
          <a:prstGeom prst="rect">
            <a:avLst/>
          </a:prstGeom>
        </p:spPr>
      </p:pic>
    </p:spTree>
    <p:extLst>
      <p:ext uri="{BB962C8B-B14F-4D97-AF65-F5344CB8AC3E}">
        <p14:creationId xmlns:p14="http://schemas.microsoft.com/office/powerpoint/2010/main" val="18828599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84988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4058155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800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32911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Vitoria.-Arambizkarra </a:t>
            </a:r>
          </a:p>
        </p:txBody>
      </p:sp>
      <p:sp>
        <p:nvSpPr>
          <p:cNvPr id="3" name="2 Marcador de contenido"/>
          <p:cNvSpPr>
            <a:spLocks noGrp="1"/>
          </p:cNvSpPr>
          <p:nvPr>
            <p:ph sz="quarter" idx="1"/>
          </p:nvPr>
        </p:nvSpPr>
        <p:spPr/>
        <p:txBody>
          <a:bodyPr/>
          <a:lstStyle/>
          <a:p>
            <a:r>
              <a:rPr lang="es-ES" dirty="0"/>
              <a:t>El topónimo de Aranbizkarra deriva a su vez del barrio de Arana (ciruela). Aranbizkarra se encuentra en un plano ligeramente superior que la zona de Arana, de donde se deriva su denominación, que quiere decir en euskera "la espalda de ciruela", ya que bizkarra en euskera significa "la espalda".</a:t>
            </a:r>
          </a:p>
          <a:p>
            <a:r>
              <a:rPr lang="es-ES" dirty="0"/>
              <a:t>Este área de esparcimiento de 70.000 metros cuadrados, fue creada en el año 1979 sobre los terrenos que ocupaban tres viejas fábricas pirotécnicas y es el pulmón verde de la zona noroeste de la ciudad .</a:t>
            </a:r>
          </a:p>
        </p:txBody>
      </p:sp>
    </p:spTree>
    <p:extLst>
      <p:ext uri="{BB962C8B-B14F-4D97-AF65-F5344CB8AC3E}">
        <p14:creationId xmlns:p14="http://schemas.microsoft.com/office/powerpoint/2010/main" val="9458882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parque de Aranbizkarra cuenta con  un campo de fútbol, varias zonas de juego, un merendero y un laberinto de setos de boj.</a:t>
            </a:r>
          </a:p>
          <a:p>
            <a:r>
              <a:rPr lang="es-ES" dirty="0"/>
              <a:t>ARAMBIZKARRA PERRO	</a:t>
            </a:r>
          </a:p>
          <a:p>
            <a:r>
              <a:rPr lang="es-ES" dirty="0"/>
              <a:t>El paseo central, que recorre el parque de N a S,  tiene un ‘pequeño tesoro’ como son los tejos (coníferas milenarias) además cuenta con gran número de abedules, hayas y robles.</a:t>
            </a:r>
          </a:p>
        </p:txBody>
      </p:sp>
    </p:spTree>
    <p:extLst>
      <p:ext uri="{BB962C8B-B14F-4D97-AF65-F5344CB8AC3E}">
        <p14:creationId xmlns:p14="http://schemas.microsoft.com/office/powerpoint/2010/main" val="10361794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841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1260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652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304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98425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1426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72672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91119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00"/>
            <a:ext cx="9144000" cy="6847899"/>
          </a:xfrm>
          <a:prstGeom prst="rect">
            <a:avLst/>
          </a:prstGeom>
        </p:spPr>
      </p:pic>
    </p:spTree>
    <p:extLst>
      <p:ext uri="{BB962C8B-B14F-4D97-AF65-F5344CB8AC3E}">
        <p14:creationId xmlns:p14="http://schemas.microsoft.com/office/powerpoint/2010/main" val="40703582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7632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1438"/>
            <a:ext cx="9396535" cy="6929438"/>
          </a:xfrm>
          <a:prstGeom prst="rect">
            <a:avLst/>
          </a:prstGeom>
        </p:spPr>
      </p:pic>
    </p:spTree>
    <p:extLst>
      <p:ext uri="{BB962C8B-B14F-4D97-AF65-F5344CB8AC3E}">
        <p14:creationId xmlns:p14="http://schemas.microsoft.com/office/powerpoint/2010/main" val="26715026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1120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18777340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50" b="15625"/>
          <a:stretch/>
        </p:blipFill>
        <p:spPr>
          <a:xfrm>
            <a:off x="0" y="0"/>
            <a:ext cx="9258300" cy="6858000"/>
          </a:xfrm>
          <a:prstGeom prst="rect">
            <a:avLst/>
          </a:prstGeom>
        </p:spPr>
      </p:pic>
    </p:spTree>
    <p:extLst>
      <p:ext uri="{BB962C8B-B14F-4D97-AF65-F5344CB8AC3E}">
        <p14:creationId xmlns:p14="http://schemas.microsoft.com/office/powerpoint/2010/main" val="14245550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571"/>
          <a:stretch/>
        </p:blipFill>
        <p:spPr>
          <a:xfrm>
            <a:off x="0" y="0"/>
            <a:ext cx="9144000" cy="6858000"/>
          </a:xfrm>
          <a:prstGeom prst="rect">
            <a:avLst/>
          </a:prstGeom>
        </p:spPr>
      </p:pic>
    </p:spTree>
    <p:extLst>
      <p:ext uri="{BB962C8B-B14F-4D97-AF65-F5344CB8AC3E}">
        <p14:creationId xmlns:p14="http://schemas.microsoft.com/office/powerpoint/2010/main" val="25898373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020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2727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217665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4749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252520" cy="6843713"/>
          </a:xfrm>
          <a:prstGeom prst="rect">
            <a:avLst/>
          </a:prstGeom>
        </p:spPr>
      </p:pic>
    </p:spTree>
    <p:extLst>
      <p:ext uri="{BB962C8B-B14F-4D97-AF65-F5344CB8AC3E}">
        <p14:creationId xmlns:p14="http://schemas.microsoft.com/office/powerpoint/2010/main" val="7265553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0876722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Vitoria.-Parque de San Martín</a:t>
            </a:r>
          </a:p>
        </p:txBody>
      </p:sp>
      <p:sp>
        <p:nvSpPr>
          <p:cNvPr id="3" name="2 Marcador de contenido"/>
          <p:cNvSpPr>
            <a:spLocks noGrp="1"/>
          </p:cNvSpPr>
          <p:nvPr>
            <p:ph sz="quarter" idx="1"/>
          </p:nvPr>
        </p:nvSpPr>
        <p:spPr/>
        <p:txBody>
          <a:bodyPr/>
          <a:lstStyle/>
          <a:p>
            <a:r>
              <a:rPr lang="es-ES" dirty="0"/>
              <a:t>También conocido como el parque de los patos, porque hay un estanque con patos. Los edificios que rodean a este parque se los conoce como "Las conchas" debido a su forma.</a:t>
            </a:r>
          </a:p>
          <a:p>
            <a:r>
              <a:rPr lang="es-ES" dirty="0"/>
              <a:t>También cuenta con zona de juegos infantiles, bolera, zona deportiva, y hasta un auditorium con graderío.</a:t>
            </a:r>
          </a:p>
          <a:p>
            <a:r>
              <a:rPr lang="es-ES" dirty="0"/>
              <a:t>Cuenta con cerca de 10.000 rosales entre sus 60 especies botánicas.</a:t>
            </a:r>
          </a:p>
        </p:txBody>
      </p:sp>
    </p:spTree>
    <p:extLst>
      <p:ext uri="{BB962C8B-B14F-4D97-AF65-F5344CB8AC3E}">
        <p14:creationId xmlns:p14="http://schemas.microsoft.com/office/powerpoint/2010/main" val="40434581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pPr marL="0" indent="0">
              <a:buNone/>
            </a:pPr>
            <a:endParaRPr lang="es-ES" dirty="0"/>
          </a:p>
          <a:p>
            <a:r>
              <a:rPr lang="es-ES" dirty="0"/>
              <a:t>El Parque de San Martín en Vitoria (Álava) tiene unos 85.000 m2, unas 11 especies diferentes de coníferas, 66 especies de frondosas y más de 10.000 rosales.</a:t>
            </a:r>
          </a:p>
          <a:p>
            <a:r>
              <a:rPr lang="es-ES" dirty="0"/>
              <a:t>En primavera los almendros están floridos y es una gozada pasear y disfrutar de sus múltiples rincones.</a:t>
            </a:r>
          </a:p>
          <a:p>
            <a:r>
              <a:rPr lang="es-ES" dirty="0"/>
              <a:t>Mucho espacio verde, un gran lago con patos en el centro, zona de juegos infantiles y una pista skatepark para patinar.</a:t>
            </a:r>
          </a:p>
        </p:txBody>
      </p:sp>
    </p:spTree>
    <p:extLst>
      <p:ext uri="{BB962C8B-B14F-4D97-AF65-F5344CB8AC3E}">
        <p14:creationId xmlns:p14="http://schemas.microsoft.com/office/powerpoint/2010/main" val="22701921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04307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5127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8835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54376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15434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2536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2576"/>
            <a:ext cx="4572000" cy="6858000"/>
          </a:xfrm>
          <a:prstGeom prst="rect">
            <a:avLst/>
          </a:prstGeom>
        </p:spPr>
      </p:pic>
    </p:spTree>
    <p:extLst>
      <p:ext uri="{BB962C8B-B14F-4D97-AF65-F5344CB8AC3E}">
        <p14:creationId xmlns:p14="http://schemas.microsoft.com/office/powerpoint/2010/main" val="23328904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4237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2969" b="-1458"/>
          <a:stretch/>
        </p:blipFill>
        <p:spPr>
          <a:xfrm>
            <a:off x="0" y="0"/>
            <a:ext cx="9144000" cy="6958013"/>
          </a:xfrm>
          <a:prstGeom prst="rect">
            <a:avLst/>
          </a:prstGeom>
        </p:spPr>
      </p:pic>
    </p:spTree>
    <p:extLst>
      <p:ext uri="{BB962C8B-B14F-4D97-AF65-F5344CB8AC3E}">
        <p14:creationId xmlns:p14="http://schemas.microsoft.com/office/powerpoint/2010/main" val="40898798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5142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4318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7208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70965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6290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8004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5531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Norte</a:t>
            </a:r>
          </a:p>
        </p:txBody>
      </p:sp>
      <p:sp>
        <p:nvSpPr>
          <p:cNvPr id="3" name="2 Marcador de contenido"/>
          <p:cNvSpPr>
            <a:spLocks noGrp="1"/>
          </p:cNvSpPr>
          <p:nvPr>
            <p:ph sz="quarter" idx="1"/>
          </p:nvPr>
        </p:nvSpPr>
        <p:spPr/>
        <p:txBody>
          <a:bodyPr/>
          <a:lstStyle/>
          <a:p>
            <a:r>
              <a:rPr lang="es-ES" dirty="0"/>
              <a:t>Parque de Molinuevo (Parque del Norte) es un parque localizado en Vitoria - Gasteiz</a:t>
            </a:r>
          </a:p>
        </p:txBody>
      </p:sp>
    </p:spTree>
    <p:extLst>
      <p:ext uri="{BB962C8B-B14F-4D97-AF65-F5344CB8AC3E}">
        <p14:creationId xmlns:p14="http://schemas.microsoft.com/office/powerpoint/2010/main" val="34324250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48220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5707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69398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12452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773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9063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11218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4005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la Virgen Blanca</a:t>
            </a:r>
            <a:br>
              <a:rPr lang="es-ES" dirty="0"/>
            </a:br>
            <a:endParaRPr lang="es-ES" dirty="0"/>
          </a:p>
        </p:txBody>
      </p:sp>
      <p:sp>
        <p:nvSpPr>
          <p:cNvPr id="3" name="2 Marcador de contenido"/>
          <p:cNvSpPr>
            <a:spLocks noGrp="1"/>
          </p:cNvSpPr>
          <p:nvPr>
            <p:ph sz="quarter" idx="1"/>
          </p:nvPr>
        </p:nvSpPr>
        <p:spPr/>
        <p:txBody>
          <a:bodyPr/>
          <a:lstStyle/>
          <a:p>
            <a:r>
              <a:rPr lang="es-ES" dirty="0"/>
              <a:t>La Plaza de la Virgen Blanca o Plaza vieja, es el principal lugar de encuentro de Vitoria. Se encuentra entre los barrios del Casco Viejo y el Ensanche. Está rodeada de casas blancas y en el centro de plaza se localiza un monumento en recuerdo de la Batalla de Vitoria (1813), un episodio de la Guerra de Independencia.</a:t>
            </a:r>
          </a:p>
          <a:p>
            <a:endParaRPr lang="es-ES" dirty="0"/>
          </a:p>
          <a:p>
            <a:r>
              <a:rPr lang="es-ES" dirty="0"/>
              <a:t>En el año 2007, sufrió un importante cambio, en el cual se cambió el pavimento y se eliminaron las zonas verdes.</a:t>
            </a:r>
          </a:p>
        </p:txBody>
      </p:sp>
    </p:spTree>
    <p:extLst>
      <p:ext uri="{BB962C8B-B14F-4D97-AF65-F5344CB8AC3E}">
        <p14:creationId xmlns:p14="http://schemas.microsoft.com/office/powerpoint/2010/main" val="3899847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7671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itoria plaza de la virgen blan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6987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laza_Virgen_Blanc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8664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2831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1382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345396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8054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50"/>
          <a:stretch/>
        </p:blipFill>
        <p:spPr>
          <a:xfrm>
            <a:off x="0" y="0"/>
            <a:ext cx="9144000" cy="6855984"/>
          </a:xfrm>
          <a:prstGeom prst="rect">
            <a:avLst/>
          </a:prstGeom>
        </p:spPr>
      </p:pic>
    </p:spTree>
    <p:extLst>
      <p:ext uri="{BB962C8B-B14F-4D97-AF65-F5344CB8AC3E}">
        <p14:creationId xmlns:p14="http://schemas.microsoft.com/office/powerpoint/2010/main" val="16858518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345155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46" t="2632" b="8270"/>
          <a:stretch/>
        </p:blipFill>
        <p:spPr>
          <a:xfrm>
            <a:off x="-108520" y="116632"/>
            <a:ext cx="9252520" cy="6741368"/>
          </a:xfrm>
          <a:prstGeom prst="rect">
            <a:avLst/>
          </a:prstGeom>
        </p:spPr>
      </p:pic>
    </p:spTree>
    <p:extLst>
      <p:ext uri="{BB962C8B-B14F-4D97-AF65-F5344CB8AC3E}">
        <p14:creationId xmlns:p14="http://schemas.microsoft.com/office/powerpoint/2010/main" val="7770713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42097912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486364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138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19202114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99</TotalTime>
  <Words>1478</Words>
  <Application>Microsoft Office PowerPoint</Application>
  <PresentationFormat>Presentación en pantalla (4:3)</PresentationFormat>
  <Paragraphs>258</Paragraphs>
  <Slides>127</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Calibri</vt:lpstr>
      <vt:lpstr>Century Schoolbook</vt:lpstr>
      <vt:lpstr>Wingdings</vt:lpstr>
      <vt:lpstr>Wingdings 2</vt:lpstr>
      <vt:lpstr>1_Default Theme</vt:lpstr>
      <vt:lpstr>EUROPA.-LA VUELTA AL MUNDO EN 885 JARDINES.-ESPAÑA.-VITORIA.-Salburua.-Arambizkarra .-Parque de San Martín.-Parque Norte.-Plaza de la Virgen Blanca </vt:lpstr>
      <vt:lpstr>Salburua: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Vitoria.-Arambizkarra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Vitoria.-Parque de San Martín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Norte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de la Virgen Blanca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JARDINES.-ESPAÑA.-VITORIA.-II</dc:title>
  <dc:creator>Josep</dc:creator>
  <cp:lastModifiedBy>Usuario</cp:lastModifiedBy>
  <cp:revision>13</cp:revision>
  <dcterms:created xsi:type="dcterms:W3CDTF">2015-11-18T18:57:51Z</dcterms:created>
  <dcterms:modified xsi:type="dcterms:W3CDTF">2018-03-11T04:31:28Z</dcterms:modified>
</cp:coreProperties>
</file>