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6" r:id="rId2"/>
    <p:sldId id="257" r:id="rId3"/>
    <p:sldId id="258" r:id="rId4"/>
    <p:sldId id="259" r:id="rId5"/>
    <p:sldId id="260" r:id="rId6"/>
    <p:sldId id="261" r:id="rId7"/>
    <p:sldId id="338" r:id="rId8"/>
    <p:sldId id="371" r:id="rId9"/>
    <p:sldId id="368" r:id="rId10"/>
    <p:sldId id="262" r:id="rId11"/>
    <p:sldId id="264" r:id="rId12"/>
    <p:sldId id="294" r:id="rId13"/>
    <p:sldId id="269" r:id="rId14"/>
    <p:sldId id="265" r:id="rId15"/>
    <p:sldId id="273" r:id="rId16"/>
    <p:sldId id="275" r:id="rId17"/>
    <p:sldId id="274" r:id="rId18"/>
    <p:sldId id="295" r:id="rId19"/>
    <p:sldId id="321" r:id="rId20"/>
    <p:sldId id="327" r:id="rId21"/>
    <p:sldId id="322" r:id="rId22"/>
    <p:sldId id="331" r:id="rId23"/>
    <p:sldId id="279" r:id="rId24"/>
    <p:sldId id="266" r:id="rId25"/>
    <p:sldId id="268" r:id="rId26"/>
    <p:sldId id="270" r:id="rId27"/>
    <p:sldId id="286" r:id="rId28"/>
    <p:sldId id="324" r:id="rId29"/>
    <p:sldId id="290" r:id="rId30"/>
    <p:sldId id="271" r:id="rId31"/>
    <p:sldId id="272" r:id="rId32"/>
    <p:sldId id="276" r:id="rId33"/>
    <p:sldId id="280" r:id="rId34"/>
    <p:sldId id="283" r:id="rId35"/>
    <p:sldId id="285" r:id="rId36"/>
    <p:sldId id="287" r:id="rId37"/>
    <p:sldId id="289" r:id="rId38"/>
    <p:sldId id="293" r:id="rId39"/>
    <p:sldId id="303" r:id="rId40"/>
    <p:sldId id="291" r:id="rId41"/>
    <p:sldId id="363" r:id="rId42"/>
    <p:sldId id="292" r:id="rId43"/>
    <p:sldId id="296" r:id="rId44"/>
    <p:sldId id="297" r:id="rId45"/>
    <p:sldId id="298" r:id="rId46"/>
    <p:sldId id="300" r:id="rId47"/>
    <p:sldId id="301" r:id="rId48"/>
    <p:sldId id="302" r:id="rId49"/>
    <p:sldId id="317" r:id="rId50"/>
    <p:sldId id="306" r:id="rId51"/>
    <p:sldId id="305" r:id="rId52"/>
    <p:sldId id="308" r:id="rId53"/>
    <p:sldId id="284" r:id="rId54"/>
    <p:sldId id="339" r:id="rId55"/>
    <p:sldId id="309" r:id="rId56"/>
    <p:sldId id="311" r:id="rId57"/>
    <p:sldId id="314" r:id="rId58"/>
    <p:sldId id="312" r:id="rId59"/>
    <p:sldId id="313" r:id="rId60"/>
    <p:sldId id="315" r:id="rId61"/>
    <p:sldId id="316" r:id="rId62"/>
    <p:sldId id="318" r:id="rId63"/>
    <p:sldId id="319" r:id="rId64"/>
    <p:sldId id="320" r:id="rId65"/>
    <p:sldId id="330" r:id="rId66"/>
    <p:sldId id="326" r:id="rId67"/>
    <p:sldId id="328" r:id="rId68"/>
    <p:sldId id="332" r:id="rId69"/>
    <p:sldId id="333" r:id="rId70"/>
    <p:sldId id="334" r:id="rId71"/>
    <p:sldId id="367" r:id="rId72"/>
    <p:sldId id="335" r:id="rId73"/>
    <p:sldId id="336" r:id="rId74"/>
    <p:sldId id="343" r:id="rId75"/>
    <p:sldId id="340" r:id="rId76"/>
    <p:sldId id="341" r:id="rId77"/>
    <p:sldId id="342" r:id="rId78"/>
    <p:sldId id="344" r:id="rId79"/>
    <p:sldId id="345"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73" r:id="rId93"/>
    <p:sldId id="359" r:id="rId94"/>
    <p:sldId id="360" r:id="rId95"/>
    <p:sldId id="361" r:id="rId96"/>
    <p:sldId id="362" r:id="rId97"/>
    <p:sldId id="364" r:id="rId98"/>
    <p:sldId id="365" r:id="rId99"/>
    <p:sldId id="374" r:id="rId100"/>
    <p:sldId id="366" r:id="rId101"/>
    <p:sldId id="369" r:id="rId102"/>
    <p:sldId id="370" r:id="rId103"/>
    <p:sldId id="372" r:id="rId104"/>
    <p:sldId id="375" r:id="rId105"/>
    <p:sldId id="376" r:id="rId10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F8CEE7-AD3A-466D-B3CA-44DEFE265713}"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741A7C-99EA-489F-85C6-FDE70644A34B}" type="slidenum">
              <a:rPr lang="es-ES" smtClean="0"/>
              <a:t>‹Nº›</a:t>
            </a:fld>
            <a:endParaRPr lang="es-ES" dirty="0"/>
          </a:p>
        </p:txBody>
      </p:sp>
    </p:spTree>
    <p:extLst>
      <p:ext uri="{BB962C8B-B14F-4D97-AF65-F5344CB8AC3E}">
        <p14:creationId xmlns:p14="http://schemas.microsoft.com/office/powerpoint/2010/main" val="2719676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a:t>
            </a:fld>
            <a:endParaRPr lang="es-ES" dirty="0"/>
          </a:p>
        </p:txBody>
      </p:sp>
    </p:spTree>
    <p:extLst>
      <p:ext uri="{BB962C8B-B14F-4D97-AF65-F5344CB8AC3E}">
        <p14:creationId xmlns:p14="http://schemas.microsoft.com/office/powerpoint/2010/main" val="381067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Zaragoza.-Parque_Grande.-Estanque de los nenufares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a:t>
            </a:fld>
            <a:endParaRPr lang="es-ES" dirty="0"/>
          </a:p>
        </p:txBody>
      </p:sp>
    </p:spTree>
    <p:extLst>
      <p:ext uri="{BB962C8B-B14F-4D97-AF65-F5344CB8AC3E}">
        <p14:creationId xmlns:p14="http://schemas.microsoft.com/office/powerpoint/2010/main" val="1579832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Zaragoza.-Parque_Grande.-Estanque de los nenufares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a:t>
            </a:fld>
            <a:endParaRPr lang="es-ES" dirty="0"/>
          </a:p>
        </p:txBody>
      </p:sp>
    </p:spTree>
    <p:extLst>
      <p:ext uri="{BB962C8B-B14F-4D97-AF65-F5344CB8AC3E}">
        <p14:creationId xmlns:p14="http://schemas.microsoft.com/office/powerpoint/2010/main" val="190003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a:t>
            </a:fld>
            <a:endParaRPr lang="es-ES" dirty="0"/>
          </a:p>
        </p:txBody>
      </p:sp>
    </p:spTree>
    <p:extLst>
      <p:ext uri="{BB962C8B-B14F-4D97-AF65-F5344CB8AC3E}">
        <p14:creationId xmlns:p14="http://schemas.microsoft.com/office/powerpoint/2010/main" val="3124849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11</a:t>
            </a:fld>
            <a:endParaRPr lang="es-ES" dirty="0"/>
          </a:p>
        </p:txBody>
      </p:sp>
    </p:spTree>
    <p:extLst>
      <p:ext uri="{BB962C8B-B14F-4D97-AF65-F5344CB8AC3E}">
        <p14:creationId xmlns:p14="http://schemas.microsoft.com/office/powerpoint/2010/main" val="2101151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12</a:t>
            </a:fld>
            <a:endParaRPr lang="es-ES" dirty="0"/>
          </a:p>
        </p:txBody>
      </p:sp>
    </p:spTree>
    <p:extLst>
      <p:ext uri="{BB962C8B-B14F-4D97-AF65-F5344CB8AC3E}">
        <p14:creationId xmlns:p14="http://schemas.microsoft.com/office/powerpoint/2010/main" val="1042651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13</a:t>
            </a:fld>
            <a:endParaRPr lang="es-ES" dirty="0"/>
          </a:p>
        </p:txBody>
      </p:sp>
    </p:spTree>
    <p:extLst>
      <p:ext uri="{BB962C8B-B14F-4D97-AF65-F5344CB8AC3E}">
        <p14:creationId xmlns:p14="http://schemas.microsoft.com/office/powerpoint/2010/main" val="3706307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14</a:t>
            </a:fld>
            <a:endParaRPr lang="es-ES" dirty="0"/>
          </a:p>
        </p:txBody>
      </p:sp>
    </p:spTree>
    <p:extLst>
      <p:ext uri="{BB962C8B-B14F-4D97-AF65-F5344CB8AC3E}">
        <p14:creationId xmlns:p14="http://schemas.microsoft.com/office/powerpoint/2010/main" val="2791104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15</a:t>
            </a:fld>
            <a:endParaRPr lang="es-ES" dirty="0"/>
          </a:p>
        </p:txBody>
      </p:sp>
    </p:spTree>
    <p:extLst>
      <p:ext uri="{BB962C8B-B14F-4D97-AF65-F5344CB8AC3E}">
        <p14:creationId xmlns:p14="http://schemas.microsoft.com/office/powerpoint/2010/main" val="2480958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16</a:t>
            </a:fld>
            <a:endParaRPr lang="es-ES" dirty="0"/>
          </a:p>
        </p:txBody>
      </p:sp>
    </p:spTree>
    <p:extLst>
      <p:ext uri="{BB962C8B-B14F-4D97-AF65-F5344CB8AC3E}">
        <p14:creationId xmlns:p14="http://schemas.microsoft.com/office/powerpoint/2010/main" val="1197666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17</a:t>
            </a:fld>
            <a:endParaRPr lang="es-ES" dirty="0"/>
          </a:p>
        </p:txBody>
      </p:sp>
    </p:spTree>
    <p:extLst>
      <p:ext uri="{BB962C8B-B14F-4D97-AF65-F5344CB8AC3E}">
        <p14:creationId xmlns:p14="http://schemas.microsoft.com/office/powerpoint/2010/main" val="357968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18</a:t>
            </a:fld>
            <a:endParaRPr lang="es-ES" dirty="0"/>
          </a:p>
        </p:txBody>
      </p:sp>
    </p:spTree>
    <p:extLst>
      <p:ext uri="{BB962C8B-B14F-4D97-AF65-F5344CB8AC3E}">
        <p14:creationId xmlns:p14="http://schemas.microsoft.com/office/powerpoint/2010/main" val="3182115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19</a:t>
            </a:fld>
            <a:endParaRPr lang="es-ES" dirty="0"/>
          </a:p>
        </p:txBody>
      </p:sp>
    </p:spTree>
    <p:extLst>
      <p:ext uri="{BB962C8B-B14F-4D97-AF65-F5344CB8AC3E}">
        <p14:creationId xmlns:p14="http://schemas.microsoft.com/office/powerpoint/2010/main" val="3428185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20</a:t>
            </a:fld>
            <a:endParaRPr lang="es-ES" dirty="0"/>
          </a:p>
        </p:txBody>
      </p:sp>
    </p:spTree>
    <p:extLst>
      <p:ext uri="{BB962C8B-B14F-4D97-AF65-F5344CB8AC3E}">
        <p14:creationId xmlns:p14="http://schemas.microsoft.com/office/powerpoint/2010/main" val="2036704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21</a:t>
            </a:fld>
            <a:endParaRPr lang="es-ES" dirty="0"/>
          </a:p>
        </p:txBody>
      </p:sp>
    </p:spTree>
    <p:extLst>
      <p:ext uri="{BB962C8B-B14F-4D97-AF65-F5344CB8AC3E}">
        <p14:creationId xmlns:p14="http://schemas.microsoft.com/office/powerpoint/2010/main" val="4148014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22</a:t>
            </a:fld>
            <a:endParaRPr lang="es-ES" dirty="0"/>
          </a:p>
        </p:txBody>
      </p:sp>
    </p:spTree>
    <p:extLst>
      <p:ext uri="{BB962C8B-B14F-4D97-AF65-F5344CB8AC3E}">
        <p14:creationId xmlns:p14="http://schemas.microsoft.com/office/powerpoint/2010/main" val="753169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23</a:t>
            </a:fld>
            <a:endParaRPr lang="es-ES" dirty="0"/>
          </a:p>
        </p:txBody>
      </p:sp>
    </p:spTree>
    <p:extLst>
      <p:ext uri="{BB962C8B-B14F-4D97-AF65-F5344CB8AC3E}">
        <p14:creationId xmlns:p14="http://schemas.microsoft.com/office/powerpoint/2010/main" val="120670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Labordeta.-Dama Iberica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24</a:t>
            </a:fld>
            <a:endParaRPr lang="es-ES" dirty="0"/>
          </a:p>
        </p:txBody>
      </p:sp>
    </p:spTree>
    <p:extLst>
      <p:ext uri="{BB962C8B-B14F-4D97-AF65-F5344CB8AC3E}">
        <p14:creationId xmlns:p14="http://schemas.microsoft.com/office/powerpoint/2010/main" val="48152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25</a:t>
            </a:fld>
            <a:endParaRPr lang="es-ES" dirty="0"/>
          </a:p>
        </p:txBody>
      </p:sp>
    </p:spTree>
    <p:extLst>
      <p:ext uri="{BB962C8B-B14F-4D97-AF65-F5344CB8AC3E}">
        <p14:creationId xmlns:p14="http://schemas.microsoft.com/office/powerpoint/2010/main" val="3366255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26</a:t>
            </a:fld>
            <a:endParaRPr lang="es-ES" dirty="0"/>
          </a:p>
        </p:txBody>
      </p:sp>
    </p:spTree>
    <p:extLst>
      <p:ext uri="{BB962C8B-B14F-4D97-AF65-F5344CB8AC3E}">
        <p14:creationId xmlns:p14="http://schemas.microsoft.com/office/powerpoint/2010/main" val="4264248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27</a:t>
            </a:fld>
            <a:endParaRPr lang="es-ES" dirty="0"/>
          </a:p>
        </p:txBody>
      </p:sp>
    </p:spTree>
    <p:extLst>
      <p:ext uri="{BB962C8B-B14F-4D97-AF65-F5344CB8AC3E}">
        <p14:creationId xmlns:p14="http://schemas.microsoft.com/office/powerpoint/2010/main" val="3267392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28</a:t>
            </a:fld>
            <a:endParaRPr lang="es-ES" dirty="0"/>
          </a:p>
        </p:txBody>
      </p:sp>
    </p:spTree>
    <p:extLst>
      <p:ext uri="{BB962C8B-B14F-4D97-AF65-F5344CB8AC3E}">
        <p14:creationId xmlns:p14="http://schemas.microsoft.com/office/powerpoint/2010/main" val="1512945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29</a:t>
            </a:fld>
            <a:endParaRPr lang="es-ES" dirty="0"/>
          </a:p>
        </p:txBody>
      </p:sp>
    </p:spTree>
    <p:extLst>
      <p:ext uri="{BB962C8B-B14F-4D97-AF65-F5344CB8AC3E}">
        <p14:creationId xmlns:p14="http://schemas.microsoft.com/office/powerpoint/2010/main" val="814750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30</a:t>
            </a:fld>
            <a:endParaRPr lang="es-ES" dirty="0"/>
          </a:p>
        </p:txBody>
      </p:sp>
    </p:spTree>
    <p:extLst>
      <p:ext uri="{BB962C8B-B14F-4D97-AF65-F5344CB8AC3E}">
        <p14:creationId xmlns:p14="http://schemas.microsoft.com/office/powerpoint/2010/main" val="2039792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31</a:t>
            </a:fld>
            <a:endParaRPr lang="es-ES" dirty="0"/>
          </a:p>
        </p:txBody>
      </p:sp>
    </p:spTree>
    <p:extLst>
      <p:ext uri="{BB962C8B-B14F-4D97-AF65-F5344CB8AC3E}">
        <p14:creationId xmlns:p14="http://schemas.microsoft.com/office/powerpoint/2010/main" val="2536327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32</a:t>
            </a:fld>
            <a:endParaRPr lang="es-ES" dirty="0"/>
          </a:p>
        </p:txBody>
      </p:sp>
    </p:spTree>
    <p:extLst>
      <p:ext uri="{BB962C8B-B14F-4D97-AF65-F5344CB8AC3E}">
        <p14:creationId xmlns:p14="http://schemas.microsoft.com/office/powerpoint/2010/main" val="3117009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33</a:t>
            </a:fld>
            <a:endParaRPr lang="es-ES" dirty="0"/>
          </a:p>
        </p:txBody>
      </p:sp>
    </p:spTree>
    <p:extLst>
      <p:ext uri="{BB962C8B-B14F-4D97-AF65-F5344CB8AC3E}">
        <p14:creationId xmlns:p14="http://schemas.microsoft.com/office/powerpoint/2010/main" val="2302337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34</a:t>
            </a:fld>
            <a:endParaRPr lang="es-ES" dirty="0"/>
          </a:p>
        </p:txBody>
      </p:sp>
    </p:spTree>
    <p:extLst>
      <p:ext uri="{BB962C8B-B14F-4D97-AF65-F5344CB8AC3E}">
        <p14:creationId xmlns:p14="http://schemas.microsoft.com/office/powerpoint/2010/main" val="2744604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35</a:t>
            </a:fld>
            <a:endParaRPr lang="es-ES" dirty="0"/>
          </a:p>
        </p:txBody>
      </p:sp>
    </p:spTree>
    <p:extLst>
      <p:ext uri="{BB962C8B-B14F-4D97-AF65-F5344CB8AC3E}">
        <p14:creationId xmlns:p14="http://schemas.microsoft.com/office/powerpoint/2010/main" val="2438729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36</a:t>
            </a:fld>
            <a:endParaRPr lang="es-ES" dirty="0"/>
          </a:p>
        </p:txBody>
      </p:sp>
    </p:spTree>
    <p:extLst>
      <p:ext uri="{BB962C8B-B14F-4D97-AF65-F5344CB8AC3E}">
        <p14:creationId xmlns:p14="http://schemas.microsoft.com/office/powerpoint/2010/main" val="172742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37</a:t>
            </a:fld>
            <a:endParaRPr lang="es-ES" dirty="0"/>
          </a:p>
        </p:txBody>
      </p:sp>
    </p:spTree>
    <p:extLst>
      <p:ext uri="{BB962C8B-B14F-4D97-AF65-F5344CB8AC3E}">
        <p14:creationId xmlns:p14="http://schemas.microsoft.com/office/powerpoint/2010/main" val="4157648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38</a:t>
            </a:fld>
            <a:endParaRPr lang="es-ES" dirty="0"/>
          </a:p>
        </p:txBody>
      </p:sp>
    </p:spTree>
    <p:extLst>
      <p:ext uri="{BB962C8B-B14F-4D97-AF65-F5344CB8AC3E}">
        <p14:creationId xmlns:p14="http://schemas.microsoft.com/office/powerpoint/2010/main" val="3766725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Zaragoza.-Fuente</a:t>
            </a:r>
            <a:r>
              <a:rPr lang="es-ES" baseline="0" dirty="0"/>
              <a:t> de Neptuno</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39</a:t>
            </a:fld>
            <a:endParaRPr lang="es-ES" dirty="0"/>
          </a:p>
        </p:txBody>
      </p:sp>
    </p:spTree>
    <p:extLst>
      <p:ext uri="{BB962C8B-B14F-4D97-AF65-F5344CB8AC3E}">
        <p14:creationId xmlns:p14="http://schemas.microsoft.com/office/powerpoint/2010/main" val="655602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40</a:t>
            </a:fld>
            <a:endParaRPr lang="es-ES" dirty="0"/>
          </a:p>
        </p:txBody>
      </p:sp>
    </p:spTree>
    <p:extLst>
      <p:ext uri="{BB962C8B-B14F-4D97-AF65-F5344CB8AC3E}">
        <p14:creationId xmlns:p14="http://schemas.microsoft.com/office/powerpoint/2010/main" val="41473521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Grande.-Periodista Eusebio Blasco Soler</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41</a:t>
            </a:fld>
            <a:endParaRPr lang="es-ES" dirty="0"/>
          </a:p>
        </p:txBody>
      </p:sp>
    </p:spTree>
    <p:extLst>
      <p:ext uri="{BB962C8B-B14F-4D97-AF65-F5344CB8AC3E}">
        <p14:creationId xmlns:p14="http://schemas.microsoft.com/office/powerpoint/2010/main" val="2439545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42</a:t>
            </a:fld>
            <a:endParaRPr lang="es-ES" dirty="0"/>
          </a:p>
        </p:txBody>
      </p:sp>
    </p:spTree>
    <p:extLst>
      <p:ext uri="{BB962C8B-B14F-4D97-AF65-F5344CB8AC3E}">
        <p14:creationId xmlns:p14="http://schemas.microsoft.com/office/powerpoint/2010/main" val="11439155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r>
              <a:rPr lang="es-ES" dirty="0"/>
              <a:t>.-Don Vicente Galbe y Sánchez-Plazuelos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43</a:t>
            </a:fld>
            <a:endParaRPr lang="es-ES" dirty="0"/>
          </a:p>
        </p:txBody>
      </p:sp>
    </p:spTree>
    <p:extLst>
      <p:ext uri="{BB962C8B-B14F-4D97-AF65-F5344CB8AC3E}">
        <p14:creationId xmlns:p14="http://schemas.microsoft.com/office/powerpoint/2010/main" val="3211112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r>
              <a:rPr lang="es-ES" dirty="0"/>
              <a:t>médico aragonés Félix Cerrada Marín. Fue encargado por el Colegio de Médicos a Pascual Salaberri Palacio en 1929</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44</a:t>
            </a:fld>
            <a:endParaRPr lang="es-ES" dirty="0"/>
          </a:p>
        </p:txBody>
      </p:sp>
    </p:spTree>
    <p:extLst>
      <p:ext uri="{BB962C8B-B14F-4D97-AF65-F5344CB8AC3E}">
        <p14:creationId xmlns:p14="http://schemas.microsoft.com/office/powerpoint/2010/main" val="21075069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r>
              <a:rPr lang="es-ES" dirty="0"/>
              <a:t>memoria de los aragoneses confinados en los campos de concentración alemanes durante la Segunda Guerra Mundial,</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45</a:t>
            </a:fld>
            <a:endParaRPr lang="es-ES" dirty="0"/>
          </a:p>
        </p:txBody>
      </p:sp>
    </p:spTree>
    <p:extLst>
      <p:ext uri="{BB962C8B-B14F-4D97-AF65-F5344CB8AC3E}">
        <p14:creationId xmlns:p14="http://schemas.microsoft.com/office/powerpoint/2010/main" val="1202553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46</a:t>
            </a:fld>
            <a:endParaRPr lang="es-ES" dirty="0"/>
          </a:p>
        </p:txBody>
      </p:sp>
    </p:spTree>
    <p:extLst>
      <p:ext uri="{BB962C8B-B14F-4D97-AF65-F5344CB8AC3E}">
        <p14:creationId xmlns:p14="http://schemas.microsoft.com/office/powerpoint/2010/main" val="16878518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47</a:t>
            </a:fld>
            <a:endParaRPr lang="es-ES" dirty="0"/>
          </a:p>
        </p:txBody>
      </p:sp>
    </p:spTree>
    <p:extLst>
      <p:ext uri="{BB962C8B-B14F-4D97-AF65-F5344CB8AC3E}">
        <p14:creationId xmlns:p14="http://schemas.microsoft.com/office/powerpoint/2010/main" val="15157544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Zaragoza.-Escaleras del agua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48</a:t>
            </a:fld>
            <a:endParaRPr lang="es-ES" dirty="0"/>
          </a:p>
        </p:txBody>
      </p:sp>
    </p:spTree>
    <p:extLst>
      <p:ext uri="{BB962C8B-B14F-4D97-AF65-F5344CB8AC3E}">
        <p14:creationId xmlns:p14="http://schemas.microsoft.com/office/powerpoint/2010/main" val="11769409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49</a:t>
            </a:fld>
            <a:endParaRPr lang="es-ES" dirty="0"/>
          </a:p>
        </p:txBody>
      </p:sp>
    </p:spTree>
    <p:extLst>
      <p:ext uri="{BB962C8B-B14F-4D97-AF65-F5344CB8AC3E}">
        <p14:creationId xmlns:p14="http://schemas.microsoft.com/office/powerpoint/2010/main" val="12195930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50</a:t>
            </a:fld>
            <a:endParaRPr lang="es-ES" dirty="0"/>
          </a:p>
        </p:txBody>
      </p:sp>
    </p:spTree>
    <p:extLst>
      <p:ext uri="{BB962C8B-B14F-4D97-AF65-F5344CB8AC3E}">
        <p14:creationId xmlns:p14="http://schemas.microsoft.com/office/powerpoint/2010/main" val="1067093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Zaragoza.-Jardin de Invierno</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51</a:t>
            </a:fld>
            <a:endParaRPr lang="es-ES" dirty="0"/>
          </a:p>
        </p:txBody>
      </p:sp>
    </p:spTree>
    <p:extLst>
      <p:ext uri="{BB962C8B-B14F-4D97-AF65-F5344CB8AC3E}">
        <p14:creationId xmlns:p14="http://schemas.microsoft.com/office/powerpoint/2010/main" val="1986626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52</a:t>
            </a:fld>
            <a:endParaRPr lang="es-ES" dirty="0"/>
          </a:p>
        </p:txBody>
      </p:sp>
    </p:spTree>
    <p:extLst>
      <p:ext uri="{BB962C8B-B14F-4D97-AF65-F5344CB8AC3E}">
        <p14:creationId xmlns:p14="http://schemas.microsoft.com/office/powerpoint/2010/main" val="30218587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53</a:t>
            </a:fld>
            <a:endParaRPr lang="es-ES" dirty="0"/>
          </a:p>
        </p:txBody>
      </p:sp>
    </p:spTree>
    <p:extLst>
      <p:ext uri="{BB962C8B-B14F-4D97-AF65-F5344CB8AC3E}">
        <p14:creationId xmlns:p14="http://schemas.microsoft.com/office/powerpoint/2010/main" val="510429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54</a:t>
            </a:fld>
            <a:endParaRPr lang="es-ES" dirty="0"/>
          </a:p>
        </p:txBody>
      </p:sp>
    </p:spTree>
    <p:extLst>
      <p:ext uri="{BB962C8B-B14F-4D97-AF65-F5344CB8AC3E}">
        <p14:creationId xmlns:p14="http://schemas.microsoft.com/office/powerpoint/2010/main" val="5879662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55</a:t>
            </a:fld>
            <a:endParaRPr lang="es-ES" dirty="0"/>
          </a:p>
        </p:txBody>
      </p:sp>
    </p:spTree>
    <p:extLst>
      <p:ext uri="{BB962C8B-B14F-4D97-AF65-F5344CB8AC3E}">
        <p14:creationId xmlns:p14="http://schemas.microsoft.com/office/powerpoint/2010/main" val="2407172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56</a:t>
            </a:fld>
            <a:endParaRPr lang="es-ES" dirty="0"/>
          </a:p>
        </p:txBody>
      </p:sp>
    </p:spTree>
    <p:extLst>
      <p:ext uri="{BB962C8B-B14F-4D97-AF65-F5344CB8AC3E}">
        <p14:creationId xmlns:p14="http://schemas.microsoft.com/office/powerpoint/2010/main" val="6348329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57</a:t>
            </a:fld>
            <a:endParaRPr lang="es-ES" dirty="0"/>
          </a:p>
        </p:txBody>
      </p:sp>
    </p:spTree>
    <p:extLst>
      <p:ext uri="{BB962C8B-B14F-4D97-AF65-F5344CB8AC3E}">
        <p14:creationId xmlns:p14="http://schemas.microsoft.com/office/powerpoint/2010/main" val="4008940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58</a:t>
            </a:fld>
            <a:endParaRPr lang="es-ES" dirty="0"/>
          </a:p>
        </p:txBody>
      </p:sp>
    </p:spTree>
    <p:extLst>
      <p:ext uri="{BB962C8B-B14F-4D97-AF65-F5344CB8AC3E}">
        <p14:creationId xmlns:p14="http://schemas.microsoft.com/office/powerpoint/2010/main" val="30466060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59</a:t>
            </a:fld>
            <a:endParaRPr lang="es-ES" dirty="0"/>
          </a:p>
        </p:txBody>
      </p:sp>
    </p:spTree>
    <p:extLst>
      <p:ext uri="{BB962C8B-B14F-4D97-AF65-F5344CB8AC3E}">
        <p14:creationId xmlns:p14="http://schemas.microsoft.com/office/powerpoint/2010/main" val="18080575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Zaragoza.-k</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60</a:t>
            </a:fld>
            <a:endParaRPr lang="es-ES" dirty="0"/>
          </a:p>
        </p:txBody>
      </p:sp>
    </p:spTree>
    <p:extLst>
      <p:ext uri="{BB962C8B-B14F-4D97-AF65-F5344CB8AC3E}">
        <p14:creationId xmlns:p14="http://schemas.microsoft.com/office/powerpoint/2010/main" val="3972370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r>
              <a:rPr lang="pt-BR" dirty="0"/>
              <a:t>-Joaquin </a:t>
            </a:r>
            <a:r>
              <a:rPr lang="pt-BR" dirty="0" err="1"/>
              <a:t>Dicenta.-e</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61</a:t>
            </a:fld>
            <a:endParaRPr lang="es-ES" dirty="0"/>
          </a:p>
        </p:txBody>
      </p:sp>
    </p:spTree>
    <p:extLst>
      <p:ext uri="{BB962C8B-B14F-4D97-AF65-F5344CB8AC3E}">
        <p14:creationId xmlns:p14="http://schemas.microsoft.com/office/powerpoint/2010/main" val="1250038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62</a:t>
            </a:fld>
            <a:endParaRPr lang="es-ES" dirty="0"/>
          </a:p>
        </p:txBody>
      </p:sp>
    </p:spTree>
    <p:extLst>
      <p:ext uri="{BB962C8B-B14F-4D97-AF65-F5344CB8AC3E}">
        <p14:creationId xmlns:p14="http://schemas.microsoft.com/office/powerpoint/2010/main" val="3621592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63</a:t>
            </a:fld>
            <a:endParaRPr lang="es-ES" dirty="0"/>
          </a:p>
        </p:txBody>
      </p:sp>
    </p:spTree>
    <p:extLst>
      <p:ext uri="{BB962C8B-B14F-4D97-AF65-F5344CB8AC3E}">
        <p14:creationId xmlns:p14="http://schemas.microsoft.com/office/powerpoint/2010/main" val="27837074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64</a:t>
            </a:fld>
            <a:endParaRPr lang="es-ES" dirty="0"/>
          </a:p>
        </p:txBody>
      </p:sp>
    </p:spTree>
    <p:extLst>
      <p:ext uri="{BB962C8B-B14F-4D97-AF65-F5344CB8AC3E}">
        <p14:creationId xmlns:p14="http://schemas.microsoft.com/office/powerpoint/2010/main" val="2803973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65</a:t>
            </a:fld>
            <a:endParaRPr lang="es-ES" dirty="0"/>
          </a:p>
        </p:txBody>
      </p:sp>
    </p:spTree>
    <p:extLst>
      <p:ext uri="{BB962C8B-B14F-4D97-AF65-F5344CB8AC3E}">
        <p14:creationId xmlns:p14="http://schemas.microsoft.com/office/powerpoint/2010/main" val="854433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66</a:t>
            </a:fld>
            <a:endParaRPr lang="es-ES" dirty="0"/>
          </a:p>
        </p:txBody>
      </p:sp>
    </p:spTree>
    <p:extLst>
      <p:ext uri="{BB962C8B-B14F-4D97-AF65-F5344CB8AC3E}">
        <p14:creationId xmlns:p14="http://schemas.microsoft.com/office/powerpoint/2010/main" val="24910661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67</a:t>
            </a:fld>
            <a:endParaRPr lang="es-ES" dirty="0"/>
          </a:p>
        </p:txBody>
      </p:sp>
    </p:spTree>
    <p:extLst>
      <p:ext uri="{BB962C8B-B14F-4D97-AF65-F5344CB8AC3E}">
        <p14:creationId xmlns:p14="http://schemas.microsoft.com/office/powerpoint/2010/main" val="13079443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68</a:t>
            </a:fld>
            <a:endParaRPr lang="es-ES" dirty="0"/>
          </a:p>
        </p:txBody>
      </p:sp>
    </p:spTree>
    <p:extLst>
      <p:ext uri="{BB962C8B-B14F-4D97-AF65-F5344CB8AC3E}">
        <p14:creationId xmlns:p14="http://schemas.microsoft.com/office/powerpoint/2010/main" val="40847833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69</a:t>
            </a:fld>
            <a:endParaRPr lang="es-ES" dirty="0"/>
          </a:p>
        </p:txBody>
      </p:sp>
    </p:spTree>
    <p:extLst>
      <p:ext uri="{BB962C8B-B14F-4D97-AF65-F5344CB8AC3E}">
        <p14:creationId xmlns:p14="http://schemas.microsoft.com/office/powerpoint/2010/main" val="8169317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70</a:t>
            </a:fld>
            <a:endParaRPr lang="es-ES" dirty="0"/>
          </a:p>
        </p:txBody>
      </p:sp>
    </p:spTree>
    <p:extLst>
      <p:ext uri="{BB962C8B-B14F-4D97-AF65-F5344CB8AC3E}">
        <p14:creationId xmlns:p14="http://schemas.microsoft.com/office/powerpoint/2010/main" val="14635178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Zaragoza.-Parque_Grande.-Estanque de los nenufares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71</a:t>
            </a:fld>
            <a:endParaRPr lang="es-ES" dirty="0"/>
          </a:p>
        </p:txBody>
      </p:sp>
    </p:spTree>
    <p:extLst>
      <p:ext uri="{BB962C8B-B14F-4D97-AF65-F5344CB8AC3E}">
        <p14:creationId xmlns:p14="http://schemas.microsoft.com/office/powerpoint/2010/main" val="200565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72</a:t>
            </a:fld>
            <a:endParaRPr lang="es-ES" dirty="0"/>
          </a:p>
        </p:txBody>
      </p:sp>
    </p:spTree>
    <p:extLst>
      <p:ext uri="{BB962C8B-B14F-4D97-AF65-F5344CB8AC3E}">
        <p14:creationId xmlns:p14="http://schemas.microsoft.com/office/powerpoint/2010/main" val="7284467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73</a:t>
            </a:fld>
            <a:endParaRPr lang="es-ES" dirty="0"/>
          </a:p>
        </p:txBody>
      </p:sp>
    </p:spTree>
    <p:extLst>
      <p:ext uri="{BB962C8B-B14F-4D97-AF65-F5344CB8AC3E}">
        <p14:creationId xmlns:p14="http://schemas.microsoft.com/office/powerpoint/2010/main" val="3100325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74</a:t>
            </a:fld>
            <a:endParaRPr lang="es-ES" dirty="0"/>
          </a:p>
        </p:txBody>
      </p:sp>
    </p:spTree>
    <p:extLst>
      <p:ext uri="{BB962C8B-B14F-4D97-AF65-F5344CB8AC3E}">
        <p14:creationId xmlns:p14="http://schemas.microsoft.com/office/powerpoint/2010/main" val="2278947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75</a:t>
            </a:fld>
            <a:endParaRPr lang="es-ES" dirty="0"/>
          </a:p>
        </p:txBody>
      </p:sp>
    </p:spTree>
    <p:extLst>
      <p:ext uri="{BB962C8B-B14F-4D97-AF65-F5344CB8AC3E}">
        <p14:creationId xmlns:p14="http://schemas.microsoft.com/office/powerpoint/2010/main" val="16548187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76</a:t>
            </a:fld>
            <a:endParaRPr lang="es-ES" dirty="0"/>
          </a:p>
        </p:txBody>
      </p:sp>
    </p:spTree>
    <p:extLst>
      <p:ext uri="{BB962C8B-B14F-4D97-AF65-F5344CB8AC3E}">
        <p14:creationId xmlns:p14="http://schemas.microsoft.com/office/powerpoint/2010/main" val="34527812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77</a:t>
            </a:fld>
            <a:endParaRPr lang="es-ES" dirty="0"/>
          </a:p>
        </p:txBody>
      </p:sp>
    </p:spTree>
    <p:extLst>
      <p:ext uri="{BB962C8B-B14F-4D97-AF65-F5344CB8AC3E}">
        <p14:creationId xmlns:p14="http://schemas.microsoft.com/office/powerpoint/2010/main" val="19530962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Jose Antonio Labordeta de Zaragoza..-Monumento a Ruben Dario y Parque de la Amistad,Dama Iberica y Canal Imperial</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78</a:t>
            </a:fld>
            <a:endParaRPr lang="es-ES" dirty="0"/>
          </a:p>
        </p:txBody>
      </p:sp>
    </p:spTree>
    <p:extLst>
      <p:ext uri="{BB962C8B-B14F-4D97-AF65-F5344CB8AC3E}">
        <p14:creationId xmlns:p14="http://schemas.microsoft.com/office/powerpoint/2010/main" val="18423695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Central.-Avenida de los Bearneses.-Monumento</a:t>
            </a:r>
            <a:r>
              <a:rPr lang="es-ES" baseline="0" dirty="0"/>
              <a:t> a Ruben Dario</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79</a:t>
            </a:fld>
            <a:endParaRPr lang="es-ES" dirty="0"/>
          </a:p>
        </p:txBody>
      </p:sp>
    </p:spTree>
    <p:extLst>
      <p:ext uri="{BB962C8B-B14F-4D97-AF65-F5344CB8AC3E}">
        <p14:creationId xmlns:p14="http://schemas.microsoft.com/office/powerpoint/2010/main" val="21878866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Central.-</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80</a:t>
            </a:fld>
            <a:endParaRPr lang="es-ES" dirty="0"/>
          </a:p>
        </p:txBody>
      </p:sp>
    </p:spTree>
    <p:extLst>
      <p:ext uri="{BB962C8B-B14F-4D97-AF65-F5344CB8AC3E}">
        <p14:creationId xmlns:p14="http://schemas.microsoft.com/office/powerpoint/2010/main" val="18439120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Central.-</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81</a:t>
            </a:fld>
            <a:endParaRPr lang="es-ES" dirty="0"/>
          </a:p>
        </p:txBody>
      </p:sp>
    </p:spTree>
    <p:extLst>
      <p:ext uri="{BB962C8B-B14F-4D97-AF65-F5344CB8AC3E}">
        <p14:creationId xmlns:p14="http://schemas.microsoft.com/office/powerpoint/2010/main" val="4378512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Central.-Mirador</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82</a:t>
            </a:fld>
            <a:endParaRPr lang="es-ES" dirty="0"/>
          </a:p>
        </p:txBody>
      </p:sp>
    </p:spTree>
    <p:extLst>
      <p:ext uri="{BB962C8B-B14F-4D97-AF65-F5344CB8AC3E}">
        <p14:creationId xmlns:p14="http://schemas.microsoft.com/office/powerpoint/2010/main" val="29703458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Central.-Monumento a la jotera Isabel Zapata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83</a:t>
            </a:fld>
            <a:endParaRPr lang="es-ES" dirty="0"/>
          </a:p>
        </p:txBody>
      </p:sp>
    </p:spTree>
    <p:extLst>
      <p:ext uri="{BB962C8B-B14F-4D97-AF65-F5344CB8AC3E}">
        <p14:creationId xmlns:p14="http://schemas.microsoft.com/office/powerpoint/2010/main" val="27041645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Central.-</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84</a:t>
            </a:fld>
            <a:endParaRPr lang="es-ES" dirty="0"/>
          </a:p>
        </p:txBody>
      </p:sp>
    </p:spTree>
    <p:extLst>
      <p:ext uri="{BB962C8B-B14F-4D97-AF65-F5344CB8AC3E}">
        <p14:creationId xmlns:p14="http://schemas.microsoft.com/office/powerpoint/2010/main" val="9057231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a:t>
            </a:r>
            <a:r>
              <a:rPr lang="pt-BR" dirty="0" err="1"/>
              <a:t>Central.-Museo</a:t>
            </a:r>
            <a:r>
              <a:rPr lang="pt-BR" dirty="0"/>
              <a:t> </a:t>
            </a:r>
            <a:r>
              <a:rPr lang="pt-BR" dirty="0" err="1"/>
              <a:t>Etnologico</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85</a:t>
            </a:fld>
            <a:endParaRPr lang="es-ES" dirty="0"/>
          </a:p>
        </p:txBody>
      </p:sp>
    </p:spTree>
    <p:extLst>
      <p:ext uri="{BB962C8B-B14F-4D97-AF65-F5344CB8AC3E}">
        <p14:creationId xmlns:p14="http://schemas.microsoft.com/office/powerpoint/2010/main" val="1998090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Central.-Museo Rosaleda</a:t>
            </a:r>
            <a:r>
              <a:rPr lang="pt-BR" baseline="0" dirty="0"/>
              <a:t> y Rincon de Goya</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86</a:t>
            </a:fld>
            <a:endParaRPr lang="es-ES" dirty="0"/>
          </a:p>
        </p:txBody>
      </p:sp>
    </p:spTree>
    <p:extLst>
      <p:ext uri="{BB962C8B-B14F-4D97-AF65-F5344CB8AC3E}">
        <p14:creationId xmlns:p14="http://schemas.microsoft.com/office/powerpoint/2010/main" val="39420983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Grande.-AL farmacéutico y botánico aragonés Don José Pardo Sastrón.</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87</a:t>
            </a:fld>
            <a:endParaRPr lang="es-ES" dirty="0"/>
          </a:p>
        </p:txBody>
      </p:sp>
    </p:spTree>
    <p:extLst>
      <p:ext uri="{BB962C8B-B14F-4D97-AF65-F5344CB8AC3E}">
        <p14:creationId xmlns:p14="http://schemas.microsoft.com/office/powerpoint/2010/main" val="20725374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Grande.-Cascada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88</a:t>
            </a:fld>
            <a:endParaRPr lang="es-ES" dirty="0"/>
          </a:p>
        </p:txBody>
      </p:sp>
    </p:spTree>
    <p:extLst>
      <p:ext uri="{BB962C8B-B14F-4D97-AF65-F5344CB8AC3E}">
        <p14:creationId xmlns:p14="http://schemas.microsoft.com/office/powerpoint/2010/main" val="3932301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Grande.-Cupresal.-a</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89</a:t>
            </a:fld>
            <a:endParaRPr lang="es-ES" dirty="0"/>
          </a:p>
        </p:txBody>
      </p:sp>
    </p:spTree>
    <p:extLst>
      <p:ext uri="{BB962C8B-B14F-4D97-AF65-F5344CB8AC3E}">
        <p14:creationId xmlns:p14="http://schemas.microsoft.com/office/powerpoint/2010/main" val="10959109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Grande.-Cupresal.-a</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90</a:t>
            </a:fld>
            <a:endParaRPr lang="es-ES" dirty="0"/>
          </a:p>
        </p:txBody>
      </p:sp>
    </p:spTree>
    <p:extLst>
      <p:ext uri="{BB962C8B-B14F-4D97-AF65-F5344CB8AC3E}">
        <p14:creationId xmlns:p14="http://schemas.microsoft.com/office/powerpoint/2010/main" val="7954931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91</a:t>
            </a:fld>
            <a:endParaRPr lang="es-ES" dirty="0"/>
          </a:p>
        </p:txBody>
      </p:sp>
    </p:spTree>
    <p:extLst>
      <p:ext uri="{BB962C8B-B14F-4D97-AF65-F5344CB8AC3E}">
        <p14:creationId xmlns:p14="http://schemas.microsoft.com/office/powerpoint/2010/main" val="12458628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 .-Parque Grandde.-Rafael Barnola Fuente</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92</a:t>
            </a:fld>
            <a:endParaRPr lang="es-ES" dirty="0"/>
          </a:p>
        </p:txBody>
      </p:sp>
    </p:spTree>
    <p:extLst>
      <p:ext uri="{BB962C8B-B14F-4D97-AF65-F5344CB8AC3E}">
        <p14:creationId xmlns:p14="http://schemas.microsoft.com/office/powerpoint/2010/main" val="8628982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93</a:t>
            </a:fld>
            <a:endParaRPr lang="es-ES" dirty="0"/>
          </a:p>
        </p:txBody>
      </p:sp>
    </p:spTree>
    <p:extLst>
      <p:ext uri="{BB962C8B-B14F-4D97-AF65-F5344CB8AC3E}">
        <p14:creationId xmlns:p14="http://schemas.microsoft.com/office/powerpoint/2010/main" val="30748642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Grande.-Monumento a Basilio Paraíso y a la Exposición Hispanofrancesa de 1908,</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95</a:t>
            </a:fld>
            <a:endParaRPr lang="es-ES" dirty="0"/>
          </a:p>
        </p:txBody>
      </p:sp>
    </p:spTree>
    <p:extLst>
      <p:ext uri="{BB962C8B-B14F-4D97-AF65-F5344CB8AC3E}">
        <p14:creationId xmlns:p14="http://schemas.microsoft.com/office/powerpoint/2010/main" val="14297635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 Grande.-Monumento a la Madre de Angel Orensanz</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96</a:t>
            </a:fld>
            <a:endParaRPr lang="es-ES" dirty="0"/>
          </a:p>
        </p:txBody>
      </p:sp>
    </p:spTree>
    <p:extLst>
      <p:ext uri="{BB962C8B-B14F-4D97-AF65-F5344CB8AC3E}">
        <p14:creationId xmlns:p14="http://schemas.microsoft.com/office/powerpoint/2010/main" val="330351927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Zaragoza.-Parque Grande.-Sendero de Isabel Zapata</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97</a:t>
            </a:fld>
            <a:endParaRPr lang="es-ES" dirty="0"/>
          </a:p>
        </p:txBody>
      </p:sp>
    </p:spTree>
    <p:extLst>
      <p:ext uri="{BB962C8B-B14F-4D97-AF65-F5344CB8AC3E}">
        <p14:creationId xmlns:p14="http://schemas.microsoft.com/office/powerpoint/2010/main" val="3798331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Zaragoza.-Parque_Grande.-Avda.San Sebastian</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98</a:t>
            </a:fld>
            <a:endParaRPr lang="es-ES" dirty="0"/>
          </a:p>
        </p:txBody>
      </p:sp>
    </p:spTree>
    <p:extLst>
      <p:ext uri="{BB962C8B-B14F-4D97-AF65-F5344CB8AC3E}">
        <p14:creationId xmlns:p14="http://schemas.microsoft.com/office/powerpoint/2010/main" val="30911599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 .-Parque Grande.-</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99</a:t>
            </a:fld>
            <a:endParaRPr lang="es-ES" dirty="0"/>
          </a:p>
        </p:txBody>
      </p:sp>
    </p:spTree>
    <p:extLst>
      <p:ext uri="{BB962C8B-B14F-4D97-AF65-F5344CB8AC3E}">
        <p14:creationId xmlns:p14="http://schemas.microsoft.com/office/powerpoint/2010/main" val="36334469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Zaragoza.-Parque_Grande.-Estanque de los nenufares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100</a:t>
            </a:fld>
            <a:endParaRPr lang="es-ES" dirty="0"/>
          </a:p>
        </p:txBody>
      </p:sp>
    </p:spTree>
    <p:extLst>
      <p:ext uri="{BB962C8B-B14F-4D97-AF65-F5344CB8AC3E}">
        <p14:creationId xmlns:p14="http://schemas.microsoft.com/office/powerpoint/2010/main" val="7423976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Zaragoza.-Parque_Grande.-Estanque de los nenufares</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101</a:t>
            </a:fld>
            <a:endParaRPr lang="es-ES" dirty="0"/>
          </a:p>
        </p:txBody>
      </p:sp>
    </p:spTree>
    <p:extLst>
      <p:ext uri="{BB962C8B-B14F-4D97-AF65-F5344CB8AC3E}">
        <p14:creationId xmlns:p14="http://schemas.microsoft.com/office/powerpoint/2010/main" val="20227724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Zaragoza.-Parque_Grande.-E</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102</a:t>
            </a:fld>
            <a:endParaRPr lang="es-ES" dirty="0"/>
          </a:p>
        </p:txBody>
      </p:sp>
    </p:spTree>
    <p:extLst>
      <p:ext uri="{BB962C8B-B14F-4D97-AF65-F5344CB8AC3E}">
        <p14:creationId xmlns:p14="http://schemas.microsoft.com/office/powerpoint/2010/main" val="27855504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Zaragoza.-Parque_Grande.-Rio Huerva</a:t>
            </a:r>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103</a:t>
            </a:fld>
            <a:endParaRPr lang="es-ES" dirty="0"/>
          </a:p>
        </p:txBody>
      </p:sp>
    </p:spTree>
    <p:extLst>
      <p:ext uri="{BB962C8B-B14F-4D97-AF65-F5344CB8AC3E}">
        <p14:creationId xmlns:p14="http://schemas.microsoft.com/office/powerpoint/2010/main" val="6603506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Zaragoza .-Parque Grande.-Banco</a:t>
            </a:r>
            <a:r>
              <a:rPr lang="es-ES" baseline="0" dirty="0"/>
              <a:t> Jardin Botanico</a:t>
            </a:r>
            <a:endParaRPr lang="es-ES" dirty="0"/>
          </a:p>
        </p:txBody>
      </p:sp>
      <p:sp>
        <p:nvSpPr>
          <p:cNvPr id="4" name="3 Marcador de número de diapositiva"/>
          <p:cNvSpPr>
            <a:spLocks noGrp="1"/>
          </p:cNvSpPr>
          <p:nvPr>
            <p:ph type="sldNum" sz="quarter" idx="10"/>
          </p:nvPr>
        </p:nvSpPr>
        <p:spPr/>
        <p:txBody>
          <a:bodyPr/>
          <a:lstStyle/>
          <a:p>
            <a:fld id="{02741A7C-99EA-489F-85C6-FDE70644A34B}" type="slidenum">
              <a:rPr lang="es-ES" smtClean="0"/>
              <a:t>104</a:t>
            </a:fld>
            <a:endParaRPr lang="es-ES" dirty="0"/>
          </a:p>
        </p:txBody>
      </p:sp>
    </p:spTree>
    <p:extLst>
      <p:ext uri="{BB962C8B-B14F-4D97-AF65-F5344CB8AC3E}">
        <p14:creationId xmlns:p14="http://schemas.microsoft.com/office/powerpoint/2010/main" val="2636050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24880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599177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37324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13009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46082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10637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2023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5253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8530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088053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4351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01741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94352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424255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83705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01337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88448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eg"/><Relationship Id="rId4" Type="http://schemas.openxmlformats.org/officeDocument/2006/relationships/image" Target="../media/image91.jpeg"/></Relationships>
</file>

<file path=ppt/slides/_rels/slide8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9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412776"/>
            <a:ext cx="4680520" cy="2448272"/>
          </a:xfrm>
        </p:spPr>
        <p:txBody>
          <a:bodyPr>
            <a:normAutofit fontScale="90000"/>
          </a:bodyPr>
          <a:lstStyle/>
          <a:p>
            <a:r>
              <a:rPr lang="es-ES" sz="3200" dirty="0"/>
              <a:t>EUROPA.-LA VUELTA AL MUNDO EN 885 JARDINES.-ESPAÑA.-ZARAGOZA.-Parque Grande José Antonio Labordeta</a:t>
            </a:r>
          </a:p>
        </p:txBody>
      </p:sp>
      <p:sp>
        <p:nvSpPr>
          <p:cNvPr id="3" name="2 Subtítulo"/>
          <p:cNvSpPr>
            <a:spLocks noGrp="1"/>
          </p:cNvSpPr>
          <p:nvPr>
            <p:ph type="subTitle" idx="1"/>
          </p:nvPr>
        </p:nvSpPr>
        <p:spPr>
          <a:xfrm>
            <a:off x="1130595" y="5013176"/>
            <a:ext cx="5169597" cy="864096"/>
          </a:xfrm>
        </p:spPr>
        <p:txBody>
          <a:bodyPr>
            <a:normAutofit/>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2291519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Parque Grande José Antonio Labordeta</a:t>
            </a:r>
          </a:p>
        </p:txBody>
      </p:sp>
      <p:sp>
        <p:nvSpPr>
          <p:cNvPr id="5" name="4 Marcador de contenido"/>
          <p:cNvSpPr>
            <a:spLocks noGrp="1"/>
          </p:cNvSpPr>
          <p:nvPr>
            <p:ph idx="1"/>
          </p:nvPr>
        </p:nvSpPr>
        <p:spPr/>
        <p:txBody>
          <a:bodyPr>
            <a:normAutofit/>
          </a:bodyPr>
          <a:lstStyle/>
          <a:p>
            <a:r>
              <a:rPr lang="es-ES" dirty="0"/>
              <a:t>El Parque Grande José Antonio Labordeta es un parque de 40 hectáreas de la ciudad de Zaragoza (Aragón), situado en el distrito Universidad. Durante casi un siglo fue el parque más grande de la ciudad, hasta la construcción en el año 2008 del Parque del Agua Luis Buñuel con motivo de la Expo Zaragoza 2008.</a:t>
            </a:r>
          </a:p>
          <a:p>
            <a:r>
              <a:rPr lang="es-ES" dirty="0"/>
              <a:t>Desde su inauguración y hasta septiembre de 2010 oficialmente se denominó Parque de Primo de Rivera (en honor a Don Miguel Primo de Rivera) y popularmente como Parque Grande, pero tras el fallecimiento del cantautor y político José Antonio Labordeta el ayuntamiento de Zaragoza cambio de nombre al actual</a:t>
            </a:r>
          </a:p>
        </p:txBody>
      </p:sp>
    </p:spTree>
    <p:extLst>
      <p:ext uri="{BB962C8B-B14F-4D97-AF65-F5344CB8AC3E}">
        <p14:creationId xmlns:p14="http://schemas.microsoft.com/office/powerpoint/2010/main" val="1838490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203032" cy="5925272"/>
          </a:xfrm>
        </p:spPr>
        <p:txBody>
          <a:bodyPr/>
          <a:lstStyle/>
          <a:p>
            <a:r>
              <a:rPr lang="es-ES" dirty="0"/>
              <a:t>El Parque fue diseñado y construido entre los años 1913 y 1927 por iniciativa del concejal Vicente Galbe Sánchez-Plazuelos, y fue inaugurado oficialmente en 1929 por Miguel Primo de Rivera, estando entonces situado a las afueras del núcleo urbano de Zaragoza, ciudad que entonces apenas superaba los 160.000 habitantes.</a:t>
            </a:r>
          </a:p>
          <a:p>
            <a:r>
              <a:rPr lang="es-ES" dirty="0"/>
              <a:t>Debido al crecimiento de la ciudad, el parque se encuentra ahora dentro del núcleo urbano de la ciudad, enclavado en el distrito de Universidad y junto a edificios como el Hospital Miguel Servet, el Estadio de La Romareda y la Cámara de Comercio</a:t>
            </a:r>
          </a:p>
        </p:txBody>
      </p:sp>
    </p:spTree>
    <p:extLst>
      <p:ext uri="{BB962C8B-B14F-4D97-AF65-F5344CB8AC3E}">
        <p14:creationId xmlns:p14="http://schemas.microsoft.com/office/powerpoint/2010/main" val="51017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Dentro del Parque se puede disfrutar de gran cantidad de espacios naturales y de monumentos entre los que cabe destacar:</a:t>
            </a:r>
          </a:p>
          <a:p>
            <a:r>
              <a:rPr lang="es-ES" dirty="0"/>
              <a:t>El acceso principal se lleva a cabo a través del Puente Trece de Septiembre, en conmemoración del día en que el general Miguel Primo de Rivera se pronunció desde la Capitanía de Barcelona, y que da paso al Paseo de San Sebastián que cuenta con jardines y fuentes de inspiración versallesca.</a:t>
            </a:r>
          </a:p>
          <a:p>
            <a:r>
              <a:rPr lang="es-ES" dirty="0"/>
              <a:t>Un lugar destacado es El Batallador que es un gran monumento al rey Alfonso I El Batallador, inaugurado en 1925 como conmemoración del octavo centenario de la reconquista de la ciudad por su parte.</a:t>
            </a:r>
          </a:p>
          <a:p>
            <a:endParaRPr lang="es-ES" dirty="0"/>
          </a:p>
        </p:txBody>
      </p:sp>
    </p:spTree>
    <p:extLst>
      <p:ext uri="{BB962C8B-B14F-4D97-AF65-F5344CB8AC3E}">
        <p14:creationId xmlns:p14="http://schemas.microsoft.com/office/powerpoint/2010/main" val="881326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También destacan grandes avenidas (como el paseo de los Bearneses o el de Isabel Zapata) al igual que el Jardín Botánico, el Museo Etnológico, el Rincón de Goya, el Jardín de Invierno, el Quiosco de la Música, etc.</a:t>
            </a:r>
          </a:p>
          <a:p>
            <a:r>
              <a:rPr lang="es-ES" dirty="0"/>
              <a:t>Dentro de él podemos disfrutar de distintos espacios, como la avenida de San Sebastián, jalonada de sucesivas fuentes ornamentales, el Jardín Botánico y el Rincón de Goya, entre otros.</a:t>
            </a:r>
          </a:p>
          <a:p>
            <a:r>
              <a:rPr lang="es-ES" dirty="0"/>
              <a:t>Ocupando un lugar privilegiado se encuentra el monumento al rey Alfonso I El Batallador, que reconquistó Zaragoza en el año 1118.</a:t>
            </a:r>
          </a:p>
          <a:p>
            <a:r>
              <a:rPr lang="es-ES" dirty="0"/>
              <a:t>También hay que destacar el Quiosco de Música, realizado para la Exposición Conmemorativa de los Sitios 1908-1909, proyectada por los Hermanos José y Manuel Martínez de Ubago y Lizarraga </a:t>
            </a:r>
          </a:p>
          <a:p>
            <a:endParaRPr lang="es-ES" dirty="0"/>
          </a:p>
        </p:txBody>
      </p:sp>
    </p:spTree>
    <p:extLst>
      <p:ext uri="{BB962C8B-B14F-4D97-AF65-F5344CB8AC3E}">
        <p14:creationId xmlns:p14="http://schemas.microsoft.com/office/powerpoint/2010/main" val="2583574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131024" cy="6141296"/>
          </a:xfrm>
        </p:spPr>
        <p:txBody>
          <a:bodyPr>
            <a:normAutofit/>
          </a:bodyPr>
          <a:lstStyle/>
          <a:p>
            <a:pPr marL="0" indent="0">
              <a:buNone/>
            </a:pPr>
            <a:endParaRPr lang="es-ES" dirty="0"/>
          </a:p>
          <a:p>
            <a:r>
              <a:rPr lang="es-ES" dirty="0"/>
              <a:t> En 1912 se trasladó al Paseo de la Independencia, para volver a su ubicación original en 1924.</a:t>
            </a:r>
          </a:p>
          <a:p>
            <a:r>
              <a:rPr lang="es-ES" dirty="0"/>
              <a:t> Hace unas décadas se colocó en el Parque Primo de Rivera, siendo restaurada y rehabilitada por el Ayuntamiento en 1991.</a:t>
            </a:r>
          </a:p>
          <a:p>
            <a:r>
              <a:rPr lang="es-ES" dirty="0"/>
              <a:t>En cuanto al Rincón de Goya, se trata de un inmueble de corte y factura racionalista, proyectado por García Mercadal entre 1926 y 1927 y levantado durante los años 1927 y 1928 para conmemorar el primer centenario de la muerte del pintor Francisco de Goya. De corte racionalista, fue ideado como Casa de Cultura, aunque hoy es un Colegio Público.</a:t>
            </a:r>
          </a:p>
        </p:txBody>
      </p:sp>
    </p:spTree>
    <p:extLst>
      <p:ext uri="{BB962C8B-B14F-4D97-AF65-F5344CB8AC3E}">
        <p14:creationId xmlns:p14="http://schemas.microsoft.com/office/powerpoint/2010/main" val="3159399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20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6842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53117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423789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9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89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8438"/>
          <a:stretch/>
        </p:blipFill>
        <p:spPr>
          <a:xfrm>
            <a:off x="0" y="0"/>
            <a:ext cx="9144000" cy="6858000"/>
          </a:xfrm>
          <a:prstGeom prst="rect">
            <a:avLst/>
          </a:prstGeom>
        </p:spPr>
      </p:pic>
    </p:spTree>
    <p:extLst>
      <p:ext uri="{BB962C8B-B14F-4D97-AF65-F5344CB8AC3E}">
        <p14:creationId xmlns:p14="http://schemas.microsoft.com/office/powerpoint/2010/main" val="2338918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1728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8757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25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059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076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6958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8" b="7708"/>
          <a:stretch/>
        </p:blipFill>
        <p:spPr>
          <a:xfrm>
            <a:off x="0" y="0"/>
            <a:ext cx="9144000" cy="6858000"/>
          </a:xfrm>
          <a:prstGeom prst="rect">
            <a:avLst/>
          </a:prstGeom>
        </p:spPr>
      </p:pic>
    </p:spTree>
    <p:extLst>
      <p:ext uri="{BB962C8B-B14F-4D97-AF65-F5344CB8AC3E}">
        <p14:creationId xmlns:p14="http://schemas.microsoft.com/office/powerpoint/2010/main" val="4018154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012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24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20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389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7068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6089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425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687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5452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57276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047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3195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905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127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51168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225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655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7881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696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466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6909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716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765209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28423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91"/>
          <a:stretch/>
        </p:blipFill>
        <p:spPr>
          <a:xfrm>
            <a:off x="0" y="0"/>
            <a:ext cx="9144000" cy="6857999"/>
          </a:xfrm>
          <a:prstGeom prst="rect">
            <a:avLst/>
          </a:prstGeom>
        </p:spPr>
      </p:pic>
    </p:spTree>
    <p:extLst>
      <p:ext uri="{BB962C8B-B14F-4D97-AF65-F5344CB8AC3E}">
        <p14:creationId xmlns:p14="http://schemas.microsoft.com/office/powerpoint/2010/main" val="3516446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49"/>
          <a:stretch/>
        </p:blipFill>
        <p:spPr>
          <a:xfrm>
            <a:off x="0" y="0"/>
            <a:ext cx="9144000" cy="6858000"/>
          </a:xfrm>
          <a:prstGeom prst="rect">
            <a:avLst/>
          </a:prstGeom>
        </p:spPr>
      </p:pic>
    </p:spTree>
    <p:extLst>
      <p:ext uri="{BB962C8B-B14F-4D97-AF65-F5344CB8AC3E}">
        <p14:creationId xmlns:p14="http://schemas.microsoft.com/office/powerpoint/2010/main" val="4232582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3721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2100" y="0"/>
            <a:ext cx="3771900" cy="6858000"/>
          </a:xfrm>
          <a:prstGeom prst="rect">
            <a:avLst/>
          </a:prstGeom>
        </p:spPr>
      </p:pic>
    </p:spTree>
    <p:extLst>
      <p:ext uri="{BB962C8B-B14F-4D97-AF65-F5344CB8AC3E}">
        <p14:creationId xmlns:p14="http://schemas.microsoft.com/office/powerpoint/2010/main" val="1094562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49"/>
          <a:stretch/>
        </p:blipFill>
        <p:spPr>
          <a:xfrm>
            <a:off x="0" y="0"/>
            <a:ext cx="9144000" cy="6858000"/>
          </a:xfrm>
          <a:prstGeom prst="rect">
            <a:avLst/>
          </a:prstGeom>
        </p:spPr>
      </p:pic>
    </p:spTree>
    <p:extLst>
      <p:ext uri="{BB962C8B-B14F-4D97-AF65-F5344CB8AC3E}">
        <p14:creationId xmlns:p14="http://schemas.microsoft.com/office/powerpoint/2010/main" val="2825669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266085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720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932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00"/>
          <a:stretch/>
        </p:blipFill>
        <p:spPr>
          <a:xfrm>
            <a:off x="0" y="0"/>
            <a:ext cx="9144000" cy="6858000"/>
          </a:xfrm>
          <a:prstGeom prst="rect">
            <a:avLst/>
          </a:prstGeom>
        </p:spPr>
      </p:pic>
    </p:spTree>
    <p:extLst>
      <p:ext uri="{BB962C8B-B14F-4D97-AF65-F5344CB8AC3E}">
        <p14:creationId xmlns:p14="http://schemas.microsoft.com/office/powerpoint/2010/main" val="2905896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4765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447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88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601091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94318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333"/>
          <a:stretch/>
        </p:blipFill>
        <p:spPr>
          <a:xfrm>
            <a:off x="0" y="0"/>
            <a:ext cx="9144000" cy="6858000"/>
          </a:xfrm>
          <a:prstGeom prst="rect">
            <a:avLst/>
          </a:prstGeom>
        </p:spPr>
      </p:pic>
    </p:spTree>
    <p:extLst>
      <p:ext uri="{BB962C8B-B14F-4D97-AF65-F5344CB8AC3E}">
        <p14:creationId xmlns:p14="http://schemas.microsoft.com/office/powerpoint/2010/main" val="3062252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15858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685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28600" y="0"/>
            <a:ext cx="669512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723" y="0"/>
            <a:ext cx="2420277"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723" y="3429000"/>
            <a:ext cx="2420277" cy="3429000"/>
          </a:xfrm>
          <a:prstGeom prst="rect">
            <a:avLst/>
          </a:prstGeom>
        </p:spPr>
      </p:pic>
    </p:spTree>
    <p:extLst>
      <p:ext uri="{BB962C8B-B14F-4D97-AF65-F5344CB8AC3E}">
        <p14:creationId xmlns:p14="http://schemas.microsoft.com/office/powerpoint/2010/main" val="6696492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27433"/>
            <a:ext cx="9324528" cy="388848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528" y="3717032"/>
            <a:ext cx="9324528" cy="3154088"/>
          </a:xfrm>
          <a:prstGeom prst="rect">
            <a:avLst/>
          </a:prstGeom>
        </p:spPr>
      </p:pic>
    </p:spTree>
    <p:extLst>
      <p:ext uri="{BB962C8B-B14F-4D97-AF65-F5344CB8AC3E}">
        <p14:creationId xmlns:p14="http://schemas.microsoft.com/office/powerpoint/2010/main" val="1572511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74119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45354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056706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36468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43"/>
          <a:stretch/>
        </p:blipFill>
        <p:spPr>
          <a:xfrm>
            <a:off x="0" y="1"/>
            <a:ext cx="9144000" cy="6858000"/>
          </a:xfrm>
          <a:prstGeom prst="rect">
            <a:avLst/>
          </a:prstGeom>
        </p:spPr>
      </p:pic>
    </p:spTree>
    <p:extLst>
      <p:ext uri="{BB962C8B-B14F-4D97-AF65-F5344CB8AC3E}">
        <p14:creationId xmlns:p14="http://schemas.microsoft.com/office/powerpoint/2010/main" val="24941315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337179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98839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144000" cy="6819900"/>
          </a:xfrm>
          <a:prstGeom prst="rect">
            <a:avLst/>
          </a:prstGeom>
        </p:spPr>
      </p:pic>
    </p:spTree>
    <p:extLst>
      <p:ext uri="{BB962C8B-B14F-4D97-AF65-F5344CB8AC3E}">
        <p14:creationId xmlns:p14="http://schemas.microsoft.com/office/powerpoint/2010/main" val="3738049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9536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13875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0296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93576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0"/>
            <a:ext cx="9144000" cy="6858000"/>
          </a:xfrm>
          <a:prstGeom prst="rect">
            <a:avLst/>
          </a:prstGeom>
        </p:spPr>
      </p:pic>
    </p:spTree>
    <p:extLst>
      <p:ext uri="{BB962C8B-B14F-4D97-AF65-F5344CB8AC3E}">
        <p14:creationId xmlns:p14="http://schemas.microsoft.com/office/powerpoint/2010/main" val="20807436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6402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46"/>
            <a:ext cx="4644008" cy="684485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957392"/>
          </a:xfrm>
          <a:prstGeom prst="rect">
            <a:avLst/>
          </a:prstGeom>
        </p:spPr>
      </p:pic>
    </p:spTree>
    <p:extLst>
      <p:ext uri="{BB962C8B-B14F-4D97-AF65-F5344CB8AC3E}">
        <p14:creationId xmlns:p14="http://schemas.microsoft.com/office/powerpoint/2010/main" val="2792405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499992"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0"/>
            <a:ext cx="4644008" cy="3343275"/>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343276"/>
            <a:ext cx="4644008" cy="3514724"/>
          </a:xfrm>
          <a:prstGeom prst="rect">
            <a:avLst/>
          </a:prstGeom>
        </p:spPr>
      </p:pic>
    </p:spTree>
    <p:extLst>
      <p:ext uri="{BB962C8B-B14F-4D97-AF65-F5344CB8AC3E}">
        <p14:creationId xmlns:p14="http://schemas.microsoft.com/office/powerpoint/2010/main" val="40790328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2458337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23297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2330545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9085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59113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843" y="25127"/>
            <a:ext cx="5127729"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19" y="-15999"/>
            <a:ext cx="4608512" cy="6858000"/>
          </a:xfrm>
          <a:prstGeom prst="rect">
            <a:avLst/>
          </a:prstGeom>
        </p:spPr>
      </p:pic>
    </p:spTree>
    <p:extLst>
      <p:ext uri="{BB962C8B-B14F-4D97-AF65-F5344CB8AC3E}">
        <p14:creationId xmlns:p14="http://schemas.microsoft.com/office/powerpoint/2010/main" val="39224887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4571999" cy="3501007"/>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 y="3501008"/>
            <a:ext cx="4571999"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99" y="0"/>
            <a:ext cx="4552007" cy="350100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1999" y="3501008"/>
            <a:ext cx="4552007" cy="3356992"/>
          </a:xfrm>
          <a:prstGeom prst="rect">
            <a:avLst/>
          </a:prstGeom>
        </p:spPr>
      </p:pic>
    </p:spTree>
    <p:extLst>
      <p:ext uri="{BB962C8B-B14F-4D97-AF65-F5344CB8AC3E}">
        <p14:creationId xmlns:p14="http://schemas.microsoft.com/office/powerpoint/2010/main" val="9238820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8999"/>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3428999"/>
          </a:xfrm>
          <a:prstGeom prst="rect">
            <a:avLst/>
          </a:prstGeom>
        </p:spPr>
      </p:pic>
    </p:spTree>
    <p:extLst>
      <p:ext uri="{BB962C8B-B14F-4D97-AF65-F5344CB8AC3E}">
        <p14:creationId xmlns:p14="http://schemas.microsoft.com/office/powerpoint/2010/main" val="11367408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334567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636486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1419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6"/>
            <a:ext cx="9144000" cy="6856413"/>
          </a:xfrm>
          <a:prstGeom prst="rect">
            <a:avLst/>
          </a:prstGeom>
        </p:spPr>
      </p:pic>
    </p:spTree>
    <p:extLst>
      <p:ext uri="{BB962C8B-B14F-4D97-AF65-F5344CB8AC3E}">
        <p14:creationId xmlns:p14="http://schemas.microsoft.com/office/powerpoint/2010/main" val="21684863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4002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27351996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6183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9481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102597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817255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752528" cy="6858000"/>
          </a:xfrm>
          <a:prstGeom prst="rect">
            <a:avLst/>
          </a:prstGeom>
        </p:spPr>
      </p:pic>
    </p:spTree>
    <p:extLst>
      <p:ext uri="{BB962C8B-B14F-4D97-AF65-F5344CB8AC3E}">
        <p14:creationId xmlns:p14="http://schemas.microsoft.com/office/powerpoint/2010/main" val="9072057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42"/>
          <a:stretch/>
        </p:blipFill>
        <p:spPr>
          <a:xfrm>
            <a:off x="0" y="0"/>
            <a:ext cx="9144000" cy="6858000"/>
          </a:xfrm>
          <a:prstGeom prst="rect">
            <a:avLst/>
          </a:prstGeom>
        </p:spPr>
      </p:pic>
    </p:spTree>
    <p:extLst>
      <p:ext uri="{BB962C8B-B14F-4D97-AF65-F5344CB8AC3E}">
        <p14:creationId xmlns:p14="http://schemas.microsoft.com/office/powerpoint/2010/main" val="31129394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2097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0858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50"/>
          <a:stretch/>
        </p:blipFill>
        <p:spPr>
          <a:xfrm>
            <a:off x="0" y="0"/>
            <a:ext cx="9144000" cy="6858000"/>
          </a:xfrm>
          <a:prstGeom prst="rect">
            <a:avLst/>
          </a:prstGeom>
        </p:spPr>
      </p:pic>
    </p:spTree>
    <p:extLst>
      <p:ext uri="{BB962C8B-B14F-4D97-AF65-F5344CB8AC3E}">
        <p14:creationId xmlns:p14="http://schemas.microsoft.com/office/powerpoint/2010/main" val="25366804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50"/>
          <a:stretch/>
        </p:blipFill>
        <p:spPr>
          <a:xfrm>
            <a:off x="0" y="0"/>
            <a:ext cx="9144000" cy="6858000"/>
          </a:xfrm>
          <a:prstGeom prst="rect">
            <a:avLst/>
          </a:prstGeom>
        </p:spPr>
      </p:pic>
    </p:spTree>
    <p:extLst>
      <p:ext uri="{BB962C8B-B14F-4D97-AF65-F5344CB8AC3E}">
        <p14:creationId xmlns:p14="http://schemas.microsoft.com/office/powerpoint/2010/main" val="21777820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00"/>
          <a:stretch/>
        </p:blipFill>
        <p:spPr>
          <a:xfrm>
            <a:off x="0" y="0"/>
            <a:ext cx="9144000" cy="6857999"/>
          </a:xfrm>
          <a:prstGeom prst="rect">
            <a:avLst/>
          </a:prstGeom>
        </p:spPr>
      </p:pic>
    </p:spTree>
    <p:extLst>
      <p:ext uri="{BB962C8B-B14F-4D97-AF65-F5344CB8AC3E}">
        <p14:creationId xmlns:p14="http://schemas.microsoft.com/office/powerpoint/2010/main" val="7293318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6675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11667" b="7083"/>
          <a:stretch/>
        </p:blipFill>
        <p:spPr>
          <a:xfrm>
            <a:off x="107504" y="0"/>
            <a:ext cx="9036496" cy="6858000"/>
          </a:xfrm>
          <a:prstGeom prst="rect">
            <a:avLst/>
          </a:prstGeom>
        </p:spPr>
      </p:pic>
    </p:spTree>
    <p:extLst>
      <p:ext uri="{BB962C8B-B14F-4D97-AF65-F5344CB8AC3E}">
        <p14:creationId xmlns:p14="http://schemas.microsoft.com/office/powerpoint/2010/main" val="427055140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128</TotalTime>
  <Words>1467</Words>
  <Application>Microsoft Office PowerPoint</Application>
  <PresentationFormat>Presentación en pantalla (4:3)</PresentationFormat>
  <Paragraphs>214</Paragraphs>
  <Slides>105</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Arial</vt:lpstr>
      <vt:lpstr>Calibri</vt:lpstr>
      <vt:lpstr>Trebuchet MS</vt:lpstr>
      <vt:lpstr>Wingdings 3</vt:lpstr>
      <vt:lpstr>Faceta</vt:lpstr>
      <vt:lpstr>EUROPA.-LA VUELTA AL MUNDO EN 885 JARDINES.-ESPAÑA.-ZARAGOZA.-Parque Grande José Antonio Labordeta</vt:lpstr>
      <vt:lpstr>Parque Grande José Antonio Labordeta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JARDINES.-ESPAÑA.-ZARAGOZA.-Parque grande Jose Antonio Labordeta</dc:title>
  <dc:creator>Josep</dc:creator>
  <cp:lastModifiedBy>Usuario</cp:lastModifiedBy>
  <cp:revision>13</cp:revision>
  <dcterms:created xsi:type="dcterms:W3CDTF">2016-02-14T08:24:04Z</dcterms:created>
  <dcterms:modified xsi:type="dcterms:W3CDTF">2018-03-11T04:34:48Z</dcterms:modified>
</cp:coreProperties>
</file>