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5446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notesMaster" Target="notesMasters/notesMaster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6ADD48-DC24-462B-931A-39F8DEF22DB1}"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B79B1C-14C4-4111-A440-DAFF5AC13F6B}" type="slidenum">
              <a:rPr lang="es-ES" smtClean="0"/>
              <a:t>‹Nº›</a:t>
            </a:fld>
            <a:endParaRPr lang="es-ES" dirty="0"/>
          </a:p>
        </p:txBody>
      </p:sp>
    </p:spTree>
    <p:extLst>
      <p:ext uri="{BB962C8B-B14F-4D97-AF65-F5344CB8AC3E}">
        <p14:creationId xmlns:p14="http://schemas.microsoft.com/office/powerpoint/2010/main" val="300226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6FDF59-B77D-446B-BFA2-178525ED3A9E}" type="slidenum">
              <a:rPr lang="es-ES">
                <a:solidFill>
                  <a:prstClr val="black"/>
                </a:solidFill>
                <a:latin typeface="Calibri" pitchFamily="34" charset="0"/>
              </a:rPr>
              <a:pPr eaLnBrk="1" hangingPunct="1"/>
              <a:t>3</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5D747D-150C-4B0C-8DEC-3A769D68EC55}" type="slidenum">
              <a:rPr lang="es-ES">
                <a:solidFill>
                  <a:prstClr val="black"/>
                </a:solidFill>
                <a:latin typeface="Calibri" pitchFamily="34" charset="0"/>
              </a:rPr>
              <a:pPr eaLnBrk="1" hangingPunct="1"/>
              <a:t>4</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0C7FF6-F010-472E-8B8D-43EFFD50D96C}" type="slidenum">
              <a:rPr lang="es-ES">
                <a:solidFill>
                  <a:prstClr val="black"/>
                </a:solidFill>
                <a:latin typeface="Calibri" pitchFamily="34" charset="0"/>
              </a:rPr>
              <a:pPr eaLnBrk="1" hangingPunct="1"/>
              <a:t>5</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669B17-2B61-4C93-9C02-3088D3F32CFB}" type="slidenum">
              <a:rPr lang="es-ES">
                <a:solidFill>
                  <a:prstClr val="black"/>
                </a:solidFill>
                <a:latin typeface="Calibri" pitchFamily="34" charset="0"/>
              </a:rPr>
              <a:pPr eaLnBrk="1" hangingPunct="1"/>
              <a:t>6</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Hetn Klooster</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8046EF-5DC6-480F-8CEC-1E1FAA92E284}" type="slidenum">
              <a:rPr lang="es-ES">
                <a:solidFill>
                  <a:prstClr val="black"/>
                </a:solidFill>
                <a:latin typeface="Calibri" pitchFamily="34" charset="0"/>
              </a:rPr>
              <a:pPr eaLnBrk="1" hangingPunct="1"/>
              <a:t>7</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71510A-9774-4CA0-82AA-3DAEA2EDA9BC}" type="slidenum">
              <a:rPr lang="es-ES">
                <a:solidFill>
                  <a:prstClr val="black"/>
                </a:solidFill>
                <a:latin typeface="Calibri" pitchFamily="34" charset="0"/>
              </a:rPr>
              <a:pPr eaLnBrk="1" hangingPunct="1"/>
              <a:t>8</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1EDE53-C0F0-484A-8C09-54223836F66A}" type="slidenum">
              <a:rPr lang="es-ES">
                <a:solidFill>
                  <a:prstClr val="black"/>
                </a:solidFill>
                <a:latin typeface="Calibri" pitchFamily="34" charset="0"/>
              </a:rPr>
              <a:pPr eaLnBrk="1" hangingPunct="1"/>
              <a:t>9</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4758F3-9124-4257-915D-C618A2907255}" type="slidenum">
              <a:rPr lang="es-ES">
                <a:solidFill>
                  <a:prstClr val="black"/>
                </a:solidFill>
                <a:latin typeface="Calibri" pitchFamily="34" charset="0"/>
              </a:rPr>
              <a:pPr eaLnBrk="1" hangingPunct="1"/>
              <a:t>10</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587E83-B834-4F74-91D5-57C69BDFB253}" type="slidenum">
              <a:rPr lang="es-ES">
                <a:solidFill>
                  <a:prstClr val="black"/>
                </a:solidFill>
                <a:latin typeface="Calibri" pitchFamily="34" charset="0"/>
              </a:rPr>
              <a:pPr eaLnBrk="1" hangingPunct="1"/>
              <a:t>11</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DD1117-9133-411A-B907-BB0D6E4C5EEB}" type="slidenum">
              <a:rPr lang="es-ES">
                <a:solidFill>
                  <a:prstClr val="black"/>
                </a:solidFill>
                <a:latin typeface="Calibri" pitchFamily="34" charset="0"/>
              </a:rPr>
              <a:pPr eaLnBrk="1" hangingPunct="1"/>
              <a:t>12</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4D0E95-736B-4338-A876-01D2C074DC2F}" type="slidenum">
              <a:rPr lang="es-ES">
                <a:solidFill>
                  <a:prstClr val="black"/>
                </a:solidFill>
                <a:latin typeface="Calibri" pitchFamily="34" charset="0"/>
              </a:rPr>
              <a:pPr eaLnBrk="1" hangingPunct="1"/>
              <a:t>13</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D1F1A0-CFFC-4018-BCC1-99BCC8DE9354}" type="slidenum">
              <a:rPr lang="es-ES">
                <a:solidFill>
                  <a:prstClr val="black"/>
                </a:solidFill>
                <a:latin typeface="Calibri" pitchFamily="34" charset="0"/>
              </a:rPr>
              <a:pPr eaLnBrk="1" hangingPunct="1"/>
              <a:t>14</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B94B22-27BF-439F-811C-79658294E85B}" type="slidenum">
              <a:rPr lang="es-ES">
                <a:solidFill>
                  <a:prstClr val="black"/>
                </a:solidFill>
                <a:latin typeface="Calibri" pitchFamily="34" charset="0"/>
              </a:rPr>
              <a:pPr eaLnBrk="1" hangingPunct="1"/>
              <a:t>15</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1D8935-3FF8-4FCA-BF76-0D9251902366}" type="slidenum">
              <a:rPr lang="es-ES">
                <a:solidFill>
                  <a:prstClr val="black"/>
                </a:solidFill>
                <a:latin typeface="Calibri" pitchFamily="34" charset="0"/>
              </a:rPr>
              <a:pPr eaLnBrk="1" hangingPunct="1"/>
              <a:t>16</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D51B3B9-E27E-4E3E-ADB5-16C3AC4E8926}" type="slidenum">
              <a:rPr lang="es-ES">
                <a:solidFill>
                  <a:prstClr val="black"/>
                </a:solidFill>
                <a:latin typeface="Calibri" pitchFamily="34" charset="0"/>
              </a:rPr>
              <a:pPr eaLnBrk="1" hangingPunct="1"/>
              <a:t>17</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22D080-C278-4BCE-9828-38FCDB1E2299}" type="slidenum">
              <a:rPr lang="es-ES">
                <a:solidFill>
                  <a:prstClr val="black"/>
                </a:solidFill>
                <a:latin typeface="Calibri" pitchFamily="34" charset="0"/>
              </a:rPr>
              <a:pPr eaLnBrk="1" hangingPunct="1"/>
              <a:t>18</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BBCD92-8AE8-4150-977B-95313DD75F28}" type="slidenum">
              <a:rPr lang="es-ES">
                <a:solidFill>
                  <a:prstClr val="black"/>
                </a:solidFill>
                <a:latin typeface="Calibri" pitchFamily="34" charset="0"/>
              </a:rPr>
              <a:pPr eaLnBrk="1" hangingPunct="1"/>
              <a:t>19</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Klooster</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DBAD4E-CA9B-4539-A1CB-BE99E69C3EDB}" type="slidenum">
              <a:rPr lang="es-ES">
                <a:solidFill>
                  <a:prstClr val="black"/>
                </a:solidFill>
                <a:latin typeface="Calibri" pitchFamily="34" charset="0"/>
              </a:rPr>
              <a:pPr eaLnBrk="1" hangingPunct="1"/>
              <a:t>20</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Paleis Het Loo</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E20698-7CC0-4429-AB0F-66ABAF1B64BD}" type="slidenum">
              <a:rPr lang="es-ES">
                <a:solidFill>
                  <a:prstClr val="black"/>
                </a:solidFill>
                <a:latin typeface="Calibri" pitchFamily="34" charset="0"/>
              </a:rPr>
              <a:pPr eaLnBrk="1" hangingPunct="1"/>
              <a:t>28</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16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D88935-FCDE-478A-A6D2-43BA8441F212}" type="slidenum">
              <a:rPr lang="es-ES">
                <a:solidFill>
                  <a:prstClr val="black"/>
                </a:solidFill>
                <a:latin typeface="Calibri" pitchFamily="34" charset="0"/>
              </a:rPr>
              <a:pPr eaLnBrk="1" hangingPunct="1"/>
              <a:t>29</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17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E2A3F4-7B63-4687-A3D2-79D6EAF88EF1}" type="slidenum">
              <a:rPr lang="es-ES">
                <a:solidFill>
                  <a:prstClr val="black"/>
                </a:solidFill>
                <a:latin typeface="Calibri" pitchFamily="34" charset="0"/>
              </a:rPr>
              <a:pPr eaLnBrk="1" hangingPunct="1"/>
              <a:t>30</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18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F0B48F1-C736-4EBB-9208-8838858FEAB5}" type="slidenum">
              <a:rPr lang="es-ES">
                <a:solidFill>
                  <a:prstClr val="black"/>
                </a:solidFill>
                <a:latin typeface="Calibri" pitchFamily="34" charset="0"/>
              </a:rPr>
              <a:pPr eaLnBrk="1" hangingPunct="1"/>
              <a:t>31</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191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F94AEB-E2BE-4765-BCC9-97F0CEABB62C}" type="slidenum">
              <a:rPr lang="es-ES">
                <a:solidFill>
                  <a:prstClr val="black"/>
                </a:solidFill>
                <a:latin typeface="Calibri" pitchFamily="34" charset="0"/>
              </a:rPr>
              <a:pPr eaLnBrk="1" hangingPunct="1"/>
              <a:t>32</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01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99D912-DB44-45C9-B256-EBE91F0D5E7C}" type="slidenum">
              <a:rPr lang="es-ES">
                <a:solidFill>
                  <a:prstClr val="black"/>
                </a:solidFill>
                <a:latin typeface="Calibri" pitchFamily="34" charset="0"/>
              </a:rPr>
              <a:pPr eaLnBrk="1" hangingPunct="1"/>
              <a:t>33</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11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D36AFF9-5E6C-4329-B5F0-1A64A0DBCC3B}" type="slidenum">
              <a:rPr lang="es-ES">
                <a:solidFill>
                  <a:prstClr val="black"/>
                </a:solidFill>
                <a:latin typeface="Calibri" pitchFamily="34" charset="0"/>
              </a:rPr>
              <a:pPr eaLnBrk="1" hangingPunct="1"/>
              <a:t>34</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22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FE7018-3CD6-44EA-B469-37B87E6718F1}" type="slidenum">
              <a:rPr lang="es-ES">
                <a:solidFill>
                  <a:prstClr val="black"/>
                </a:solidFill>
                <a:latin typeface="Calibri" pitchFamily="34" charset="0"/>
              </a:rPr>
              <a:pPr eaLnBrk="1" hangingPunct="1"/>
              <a:t>35</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3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1C58B8-7ACE-4948-847A-506CE7356B4C}" type="slidenum">
              <a:rPr lang="es-ES">
                <a:solidFill>
                  <a:prstClr val="black"/>
                </a:solidFill>
                <a:latin typeface="Calibri" pitchFamily="34" charset="0"/>
              </a:rPr>
              <a:pPr eaLnBrk="1" hangingPunct="1"/>
              <a:t>36</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42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0A20A6-9E95-4F3C-965F-A046341D2F43}" type="slidenum">
              <a:rPr lang="es-ES">
                <a:solidFill>
                  <a:prstClr val="black"/>
                </a:solidFill>
                <a:latin typeface="Calibri" pitchFamily="34" charset="0"/>
              </a:rPr>
              <a:pPr eaLnBrk="1" hangingPunct="1"/>
              <a:t>37</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52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118CF3-F916-4377-82B2-CCE57A371471}" type="slidenum">
              <a:rPr lang="es-ES">
                <a:solidFill>
                  <a:prstClr val="black"/>
                </a:solidFill>
                <a:latin typeface="Calibri" pitchFamily="34" charset="0"/>
              </a:rPr>
              <a:pPr eaLnBrk="1" hangingPunct="1"/>
              <a:t>38</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6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0C027F8-65AF-45E5-B770-7E5EB216F5AB}" type="slidenum">
              <a:rPr lang="es-ES">
                <a:solidFill>
                  <a:prstClr val="black"/>
                </a:solidFill>
                <a:latin typeface="Calibri" pitchFamily="34" charset="0"/>
              </a:rPr>
              <a:pPr eaLnBrk="1" hangingPunct="1"/>
              <a:t>39</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73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542559-4383-4D5F-89B4-836E34C334F7}" type="slidenum">
              <a:rPr lang="es-ES">
                <a:solidFill>
                  <a:prstClr val="black"/>
                </a:solidFill>
                <a:latin typeface="Calibri" pitchFamily="34" charset="0"/>
              </a:rPr>
              <a:pPr eaLnBrk="1" hangingPunct="1"/>
              <a:t>40</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83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BA6BA1-7FF7-45B3-B6C1-075B97D73C3D}" type="slidenum">
              <a:rPr lang="es-ES">
                <a:solidFill>
                  <a:prstClr val="black"/>
                </a:solidFill>
                <a:latin typeface="Calibri" pitchFamily="34" charset="0"/>
              </a:rPr>
              <a:pPr eaLnBrk="1" hangingPunct="1"/>
              <a:t>41</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293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26F6A5-EB21-4F73-9B5E-5A157900F645}" type="slidenum">
              <a:rPr lang="es-ES">
                <a:solidFill>
                  <a:prstClr val="black"/>
                </a:solidFill>
                <a:latin typeface="Calibri" pitchFamily="34" charset="0"/>
              </a:rPr>
              <a:pPr eaLnBrk="1" hangingPunct="1"/>
              <a:t>42</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304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B41CB3-AC86-47C6-9273-D4E85046F7EA}" type="slidenum">
              <a:rPr lang="es-ES">
                <a:solidFill>
                  <a:prstClr val="black"/>
                </a:solidFill>
                <a:latin typeface="Calibri" pitchFamily="34" charset="0"/>
              </a:rPr>
              <a:pPr eaLnBrk="1" hangingPunct="1"/>
              <a:t>43</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314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AD7850-CA7B-4101-859A-230603DA3C30}" type="slidenum">
              <a:rPr lang="es-ES">
                <a:solidFill>
                  <a:prstClr val="black"/>
                </a:solidFill>
                <a:latin typeface="Calibri" pitchFamily="34" charset="0"/>
              </a:rPr>
              <a:pPr eaLnBrk="1" hangingPunct="1"/>
              <a:t>44</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324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533040-3168-45B7-A1CF-397A98B97CA6}" type="slidenum">
              <a:rPr lang="es-ES">
                <a:solidFill>
                  <a:prstClr val="black"/>
                </a:solidFill>
                <a:latin typeface="Calibri" pitchFamily="34" charset="0"/>
              </a:rPr>
              <a:pPr eaLnBrk="1" hangingPunct="1"/>
              <a:t>45</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Het Loo</a:t>
            </a:r>
          </a:p>
        </p:txBody>
      </p:sp>
      <p:sp>
        <p:nvSpPr>
          <p:cNvPr id="2334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8FAD50-A83C-4CFD-B8B7-805EF670CB4B}" type="slidenum">
              <a:rPr lang="es-ES">
                <a:solidFill>
                  <a:prstClr val="black"/>
                </a:solidFill>
                <a:latin typeface="Calibri" pitchFamily="34" charset="0"/>
              </a:rPr>
              <a:pPr eaLnBrk="1" hangingPunct="1"/>
              <a:t>46</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45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069931-5C8A-44E0-A5F6-435AC70F7F13}" type="slidenum">
              <a:rPr lang="es-ES">
                <a:solidFill>
                  <a:prstClr val="black"/>
                </a:solidFill>
                <a:latin typeface="Calibri" pitchFamily="34" charset="0"/>
              </a:rPr>
              <a:pPr eaLnBrk="1" hangingPunct="1"/>
              <a:t>48</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55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C58510-04DC-4101-B797-0483ECC6482A}" type="slidenum">
              <a:rPr lang="es-ES">
                <a:solidFill>
                  <a:prstClr val="black"/>
                </a:solidFill>
                <a:latin typeface="Calibri" pitchFamily="34" charset="0"/>
              </a:rPr>
              <a:pPr eaLnBrk="1" hangingPunct="1"/>
              <a:t>49</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65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CC9202-EA72-4065-A1B1-B71238743E70}" type="slidenum">
              <a:rPr lang="es-ES">
                <a:solidFill>
                  <a:prstClr val="black"/>
                </a:solidFill>
                <a:latin typeface="Calibri" pitchFamily="34" charset="0"/>
              </a:rPr>
              <a:pPr eaLnBrk="1" hangingPunct="1"/>
              <a:t>50</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75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DCF5B6-77D3-43E8-9D40-901CDC5AADEC}" type="slidenum">
              <a:rPr lang="es-ES">
                <a:solidFill>
                  <a:prstClr val="black"/>
                </a:solidFill>
                <a:latin typeface="Calibri" pitchFamily="34" charset="0"/>
              </a:rPr>
              <a:pPr eaLnBrk="1" hangingPunct="1"/>
              <a:t>51</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85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95C60F-31B0-4793-8EB5-05E66365292B}" type="slidenum">
              <a:rPr lang="es-ES">
                <a:solidFill>
                  <a:prstClr val="black"/>
                </a:solidFill>
                <a:latin typeface="Calibri" pitchFamily="34" charset="0"/>
              </a:rPr>
              <a:pPr eaLnBrk="1" hangingPunct="1"/>
              <a:t>52</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396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D2E63A-9A3D-46A9-839B-9D702D481578}" type="slidenum">
              <a:rPr lang="es-ES">
                <a:solidFill>
                  <a:prstClr val="black"/>
                </a:solidFill>
                <a:latin typeface="Calibri" pitchFamily="34" charset="0"/>
              </a:rPr>
              <a:pPr eaLnBrk="1" hangingPunct="1"/>
              <a:t>53</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06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18864F-C4D9-47BA-B78F-98E269DC2433}" type="slidenum">
              <a:rPr lang="es-ES">
                <a:solidFill>
                  <a:prstClr val="black"/>
                </a:solidFill>
                <a:latin typeface="Calibri" pitchFamily="34" charset="0"/>
              </a:rPr>
              <a:pPr eaLnBrk="1" hangingPunct="1"/>
              <a:t>54</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16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A7D214-76A4-4BAC-9730-C08B7EACFDF5}" type="slidenum">
              <a:rPr lang="es-ES">
                <a:solidFill>
                  <a:prstClr val="black"/>
                </a:solidFill>
                <a:latin typeface="Calibri" pitchFamily="34" charset="0"/>
              </a:rPr>
              <a:pPr eaLnBrk="1" hangingPunct="1"/>
              <a:t>55</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2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C75854-D39C-4488-86E5-6CFD7B97BAC7}" type="slidenum">
              <a:rPr lang="es-ES">
                <a:solidFill>
                  <a:prstClr val="black"/>
                </a:solidFill>
                <a:latin typeface="Calibri" pitchFamily="34" charset="0"/>
              </a:rPr>
              <a:pPr eaLnBrk="1" hangingPunct="1"/>
              <a:t>56</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37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C35DC5-2767-4B43-8519-ED7356955F30}" type="slidenum">
              <a:rPr lang="es-ES">
                <a:solidFill>
                  <a:prstClr val="black"/>
                </a:solidFill>
                <a:latin typeface="Calibri" pitchFamily="34" charset="0"/>
              </a:rPr>
              <a:pPr eaLnBrk="1" hangingPunct="1"/>
              <a:t>57</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47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103DAC-4E0B-4C96-80BB-109E5B25B295}" type="slidenum">
              <a:rPr lang="es-ES">
                <a:solidFill>
                  <a:prstClr val="black"/>
                </a:solidFill>
                <a:latin typeface="Calibri" pitchFamily="34" charset="0"/>
              </a:rPr>
              <a:pPr eaLnBrk="1" hangingPunct="1"/>
              <a:t>58</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57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09B77C0-FCA2-4568-A32B-5EEBE45AA97F}" type="slidenum">
              <a:rPr lang="es-ES">
                <a:solidFill>
                  <a:prstClr val="black"/>
                </a:solidFill>
                <a:latin typeface="Calibri" pitchFamily="34" charset="0"/>
              </a:rPr>
              <a:pPr eaLnBrk="1" hangingPunct="1"/>
              <a:t>59</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67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C5F9DE-D6D5-4F4D-A9EA-959D52754CF0}" type="slidenum">
              <a:rPr lang="es-ES">
                <a:solidFill>
                  <a:prstClr val="black"/>
                </a:solidFill>
                <a:latin typeface="Calibri" pitchFamily="34" charset="0"/>
              </a:rPr>
              <a:pPr eaLnBrk="1" hangingPunct="1"/>
              <a:t>60</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7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0DEDCB-568B-4738-B4A2-2F66F116B4F0}" type="slidenum">
              <a:rPr lang="es-ES">
                <a:solidFill>
                  <a:prstClr val="black"/>
                </a:solidFill>
                <a:latin typeface="Calibri" pitchFamily="34" charset="0"/>
              </a:rPr>
              <a:pPr eaLnBrk="1" hangingPunct="1"/>
              <a:t>61</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8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6FB1A3-A62A-4B09-9850-ACB3440F5F5E}" type="slidenum">
              <a:rPr lang="es-ES">
                <a:solidFill>
                  <a:prstClr val="black"/>
                </a:solidFill>
                <a:latin typeface="Calibri" pitchFamily="34" charset="0"/>
              </a:rPr>
              <a:pPr eaLnBrk="1" hangingPunct="1"/>
              <a:t>62</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Jan Boomkamp</a:t>
            </a:r>
          </a:p>
        </p:txBody>
      </p:sp>
      <p:sp>
        <p:nvSpPr>
          <p:cNvPr id="249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1DA6CB-6689-4FE3-874E-A2BD64650D91}" type="slidenum">
              <a:rPr lang="es-ES">
                <a:solidFill>
                  <a:prstClr val="black"/>
                </a:solidFill>
                <a:latin typeface="Calibri" pitchFamily="34" charset="0"/>
              </a:rPr>
              <a:pPr eaLnBrk="1" hangingPunct="1"/>
              <a:t>63</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Jam Boomkamp</a:t>
            </a:r>
          </a:p>
        </p:txBody>
      </p:sp>
      <p:sp>
        <p:nvSpPr>
          <p:cNvPr id="250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4B6059-4021-40BF-8F44-4233B5160955}" type="slidenum">
              <a:rPr lang="es-ES">
                <a:solidFill>
                  <a:prstClr val="black"/>
                </a:solidFill>
                <a:latin typeface="Calibri" pitchFamily="34" charset="0"/>
              </a:rPr>
              <a:pPr eaLnBrk="1" hangingPunct="1"/>
              <a:t>64</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1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84B984-C7DB-4E45-966C-695FEA83EFDC}" type="slidenum">
              <a:rPr lang="es-ES">
                <a:solidFill>
                  <a:prstClr val="black"/>
                </a:solidFill>
                <a:latin typeface="Calibri" pitchFamily="34" charset="0"/>
              </a:rPr>
              <a:pPr eaLnBrk="1" hangingPunct="1"/>
              <a:t>67</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2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6FE6C9-F48B-4A1A-AAA3-BE51270E11E5}" type="slidenum">
              <a:rPr lang="es-ES">
                <a:solidFill>
                  <a:prstClr val="black"/>
                </a:solidFill>
                <a:latin typeface="Calibri" pitchFamily="34" charset="0"/>
              </a:rPr>
              <a:pPr eaLnBrk="1" hangingPunct="1"/>
              <a:t>68</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39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CBAE09-19E0-4461-8C04-FA9977880420}" type="slidenum">
              <a:rPr lang="es-ES">
                <a:solidFill>
                  <a:prstClr val="black"/>
                </a:solidFill>
                <a:latin typeface="Calibri" pitchFamily="34" charset="0"/>
              </a:rPr>
              <a:pPr eaLnBrk="1" hangingPunct="1"/>
              <a:t>69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4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97F2E4-88F4-4D9D-BCD3-0A8CF2EB17F9}" type="slidenum">
              <a:rPr lang="es-ES">
                <a:solidFill>
                  <a:prstClr val="black"/>
                </a:solidFill>
                <a:latin typeface="Calibri" pitchFamily="34" charset="0"/>
              </a:rPr>
              <a:pPr eaLnBrk="1" hangingPunct="1"/>
              <a:t>70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6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C68D9E-9BE0-4255-A855-23B66B004580}" type="slidenum">
              <a:rPr lang="es-ES">
                <a:solidFill>
                  <a:prstClr val="black"/>
                </a:solidFill>
                <a:latin typeface="Calibri" pitchFamily="34" charset="0"/>
              </a:rPr>
              <a:pPr eaLnBrk="1" hangingPunct="1"/>
              <a:t>71</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7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F4F1B6-C0C8-45F4-8D1E-20EC039E0844}" type="slidenum">
              <a:rPr lang="es-ES">
                <a:solidFill>
                  <a:prstClr val="black"/>
                </a:solidFill>
                <a:latin typeface="Calibri" pitchFamily="34" charset="0"/>
              </a:rPr>
              <a:pPr eaLnBrk="1" hangingPunct="1"/>
              <a:t>72</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58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E7C4F1F-D47D-4E29-A679-EAD3547DC15F}" type="slidenum">
              <a:rPr lang="es-ES">
                <a:solidFill>
                  <a:prstClr val="black"/>
                </a:solidFill>
                <a:latin typeface="Calibri" pitchFamily="34" charset="0"/>
              </a:rPr>
              <a:pPr eaLnBrk="1" hangingPunct="1"/>
              <a:t>73</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Horfhoeve</a:t>
            </a:r>
          </a:p>
        </p:txBody>
      </p:sp>
      <p:sp>
        <p:nvSpPr>
          <p:cNvPr id="259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FB23F5-D85A-4FEA-ADDA-FA9CDD2F6D5E}" type="slidenum">
              <a:rPr lang="es-ES">
                <a:solidFill>
                  <a:prstClr val="black"/>
                </a:solidFill>
                <a:latin typeface="Calibri" pitchFamily="34" charset="0"/>
              </a:rPr>
              <a:pPr eaLnBrk="1" hangingPunct="1"/>
              <a:t>74</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60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E1A280-146B-4442-9488-FDD7C9DE52B0}" type="slidenum">
              <a:rPr lang="es-ES">
                <a:solidFill>
                  <a:prstClr val="black"/>
                </a:solidFill>
                <a:latin typeface="Calibri" pitchFamily="34" charset="0"/>
              </a:rPr>
              <a:pPr eaLnBrk="1" hangingPunct="1"/>
              <a:t>75</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61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72D375-ED6C-4A03-BE41-489008971C68}" type="slidenum">
              <a:rPr lang="es-ES">
                <a:solidFill>
                  <a:prstClr val="black"/>
                </a:solidFill>
                <a:latin typeface="Calibri" pitchFamily="34" charset="0"/>
              </a:rPr>
              <a:pPr eaLnBrk="1" hangingPunct="1"/>
              <a:t>76</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62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165B94-7971-48BE-A511-E8A0B99E5694}" type="slidenum">
              <a:rPr lang="es-ES">
                <a:solidFill>
                  <a:prstClr val="black"/>
                </a:solidFill>
                <a:latin typeface="Calibri" pitchFamily="34" charset="0"/>
              </a:rPr>
              <a:pPr eaLnBrk="1" hangingPunct="1"/>
              <a:t>77</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Korfhoeve</a:t>
            </a:r>
          </a:p>
        </p:txBody>
      </p:sp>
      <p:sp>
        <p:nvSpPr>
          <p:cNvPr id="263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34405D-70EF-4469-BC94-0BFEA1503C2A}" type="slidenum">
              <a:rPr lang="es-ES">
                <a:solidFill>
                  <a:prstClr val="black"/>
                </a:solidFill>
                <a:latin typeface="Calibri" pitchFamily="34" charset="0"/>
              </a:rPr>
              <a:pPr eaLnBrk="1" hangingPunct="1"/>
              <a:t>78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4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6C647D-D351-480D-BFBD-62DEC7F468E4}" type="slidenum">
              <a:rPr lang="es-ES">
                <a:solidFill>
                  <a:prstClr val="black"/>
                </a:solidFill>
                <a:latin typeface="Calibri" pitchFamily="34" charset="0"/>
              </a:rPr>
              <a:pPr eaLnBrk="1" hangingPunct="1"/>
              <a:t>82</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5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6FAF46-463D-42FF-A3D0-40F3C3E4211F}" type="slidenum">
              <a:rPr lang="es-ES">
                <a:solidFill>
                  <a:prstClr val="black"/>
                </a:solidFill>
                <a:latin typeface="Calibri" pitchFamily="34" charset="0"/>
              </a:rPr>
              <a:pPr eaLnBrk="1" hangingPunct="1"/>
              <a:t>83</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6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7F581D-B4CB-4427-A713-9C2EB1833EC2}" type="slidenum">
              <a:rPr lang="es-ES">
                <a:solidFill>
                  <a:prstClr val="black"/>
                </a:solidFill>
                <a:latin typeface="Calibri" pitchFamily="34" charset="0"/>
              </a:rPr>
              <a:pPr eaLnBrk="1" hangingPunct="1"/>
              <a:t>84</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7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C1D552-D32B-4D21-9F7F-10E670FA667D}" type="slidenum">
              <a:rPr lang="es-ES">
                <a:solidFill>
                  <a:prstClr val="black"/>
                </a:solidFill>
                <a:latin typeface="Calibri" pitchFamily="34" charset="0"/>
              </a:rPr>
              <a:pPr eaLnBrk="1" hangingPunct="1"/>
              <a:t>85</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8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D7B838-2BFD-4F1E-953A-4C23CF03B79E}" type="slidenum">
              <a:rPr lang="es-ES">
                <a:solidFill>
                  <a:prstClr val="black"/>
                </a:solidFill>
                <a:latin typeface="Calibri" pitchFamily="34" charset="0"/>
              </a:rPr>
              <a:pPr eaLnBrk="1" hangingPunct="1"/>
              <a:t>86</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Langoed Vollenhoven</a:t>
            </a:r>
          </a:p>
        </p:txBody>
      </p:sp>
      <p:sp>
        <p:nvSpPr>
          <p:cNvPr id="269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27CCD0-2428-4D2C-A42A-8AA9CA4188D8}" type="slidenum">
              <a:rPr lang="es-ES">
                <a:solidFill>
                  <a:prstClr val="black"/>
                </a:solidFill>
                <a:latin typeface="Calibri" pitchFamily="34" charset="0"/>
              </a:rPr>
              <a:pPr eaLnBrk="1" hangingPunct="1"/>
              <a:t>87</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Langored Vollenhoven</a:t>
            </a:r>
          </a:p>
        </p:txBody>
      </p:sp>
      <p:sp>
        <p:nvSpPr>
          <p:cNvPr id="270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FD36B6-13BA-478C-9BC1-5050C8977453}" type="slidenum">
              <a:rPr lang="es-ES">
                <a:solidFill>
                  <a:prstClr val="black"/>
                </a:solidFill>
                <a:latin typeface="Calibri" pitchFamily="34" charset="0"/>
              </a:rPr>
              <a:pPr eaLnBrk="1" hangingPunct="1"/>
              <a:t>88</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Langored Vollenhoven</a:t>
            </a:r>
          </a:p>
        </p:txBody>
      </p:sp>
      <p:sp>
        <p:nvSpPr>
          <p:cNvPr id="271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A1415D-991C-4564-8307-11CFD3EE02A6}" type="slidenum">
              <a:rPr lang="es-ES">
                <a:solidFill>
                  <a:prstClr val="black"/>
                </a:solidFill>
                <a:latin typeface="Calibri" pitchFamily="34" charset="0"/>
              </a:rPr>
              <a:pPr eaLnBrk="1" hangingPunct="1"/>
              <a:t>89</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2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A97851-EB91-4426-A93E-5938813DDC0C}" type="slidenum">
              <a:rPr lang="es-ES">
                <a:solidFill>
                  <a:prstClr val="black"/>
                </a:solidFill>
                <a:latin typeface="Calibri" pitchFamily="34" charset="0"/>
              </a:rPr>
              <a:pPr eaLnBrk="1" hangingPunct="1"/>
              <a:t>91</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3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4438B8-0C77-4CC6-B444-41AE0FB56275}" type="slidenum">
              <a:rPr lang="es-ES">
                <a:solidFill>
                  <a:prstClr val="black"/>
                </a:solidFill>
                <a:latin typeface="Calibri" pitchFamily="34" charset="0"/>
              </a:rPr>
              <a:pPr eaLnBrk="1" hangingPunct="1"/>
              <a:t>92</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4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FCA8D2-3BA6-4D56-A46A-96D34B53E1AD}" type="slidenum">
              <a:rPr lang="es-ES">
                <a:solidFill>
                  <a:prstClr val="black"/>
                </a:solidFill>
                <a:latin typeface="Calibri" pitchFamily="34" charset="0"/>
              </a:rPr>
              <a:pPr eaLnBrk="1" hangingPunct="1"/>
              <a:t>93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5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164F27B-61F1-413E-8FEC-382EB0F76AB0}" type="slidenum">
              <a:rPr lang="es-ES">
                <a:solidFill>
                  <a:prstClr val="black"/>
                </a:solidFill>
                <a:latin typeface="Calibri" pitchFamily="34" charset="0"/>
              </a:rPr>
              <a:pPr eaLnBrk="1" hangingPunct="1"/>
              <a:t>94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6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C04A28-B8F6-4EFF-BAC7-5E8AD96D87A9}" type="slidenum">
              <a:rPr lang="es-ES">
                <a:solidFill>
                  <a:prstClr val="black"/>
                </a:solidFill>
                <a:latin typeface="Calibri" pitchFamily="34" charset="0"/>
              </a:rPr>
              <a:pPr eaLnBrk="1" hangingPunct="1"/>
              <a:t>95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7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7F0425-9EC6-437B-8355-E62C919ED081}" type="slidenum">
              <a:rPr lang="es-ES">
                <a:solidFill>
                  <a:prstClr val="black"/>
                </a:solidFill>
                <a:latin typeface="Calibri" pitchFamily="34" charset="0"/>
              </a:rPr>
              <a:pPr eaLnBrk="1" hangingPunct="1"/>
              <a:t>96</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8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8B70A9-0F91-4112-9D94-9E315A33CDB0}" type="slidenum">
              <a:rPr lang="es-ES">
                <a:solidFill>
                  <a:prstClr val="black"/>
                </a:solidFill>
                <a:latin typeface="Calibri" pitchFamily="34" charset="0"/>
              </a:rPr>
              <a:pPr eaLnBrk="1" hangingPunct="1"/>
              <a:t>97</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79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F4DA4A-89A5-46E3-AACF-8F5397EBDAD5}" type="slidenum">
              <a:rPr lang="es-ES">
                <a:solidFill>
                  <a:prstClr val="black"/>
                </a:solidFill>
                <a:latin typeface="Calibri" pitchFamily="34" charset="0"/>
              </a:rPr>
              <a:pPr eaLnBrk="1" hangingPunct="1"/>
              <a:t>98</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80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C1AC41-F443-43DD-B734-776FDE575572}" type="slidenum">
              <a:rPr lang="es-ES">
                <a:solidFill>
                  <a:prstClr val="black"/>
                </a:solidFill>
                <a:latin typeface="Calibri" pitchFamily="34" charset="0"/>
              </a:rPr>
              <a:pPr eaLnBrk="1" hangingPunct="1"/>
              <a:t>99</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81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025740-8B6F-44E1-B50C-61E781F739E1}" type="slidenum">
              <a:rPr lang="es-ES">
                <a:solidFill>
                  <a:prstClr val="black"/>
                </a:solidFill>
                <a:latin typeface="Calibri" pitchFamily="34" charset="0"/>
              </a:rPr>
              <a:pPr eaLnBrk="1" hangingPunct="1"/>
              <a:t>100</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82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10EF05-2787-4028-AB6D-5F36816844AA}" type="slidenum">
              <a:rPr lang="es-ES">
                <a:solidFill>
                  <a:prstClr val="black"/>
                </a:solidFill>
                <a:latin typeface="Calibri" pitchFamily="34" charset="0"/>
              </a:rPr>
              <a:pPr eaLnBrk="1" hangingPunct="1"/>
              <a:t>101</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83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A8F1BD-F7EE-45E9-A9BC-BE7E167D14AB}" type="slidenum">
              <a:rPr lang="es-ES">
                <a:solidFill>
                  <a:prstClr val="black"/>
                </a:solidFill>
                <a:latin typeface="Calibri" pitchFamily="34" charset="0"/>
              </a:rPr>
              <a:pPr eaLnBrk="1" hangingPunct="1"/>
              <a:t>102</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Lindehof</a:t>
            </a:r>
          </a:p>
        </p:txBody>
      </p:sp>
      <p:sp>
        <p:nvSpPr>
          <p:cNvPr id="284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839F3C-9693-47AB-9643-095AD9DE2BDB}" type="slidenum">
              <a:rPr lang="es-ES">
                <a:solidFill>
                  <a:prstClr val="black"/>
                </a:solidFill>
                <a:latin typeface="Calibri" pitchFamily="34" charset="0"/>
              </a:rPr>
              <a:pPr eaLnBrk="1" hangingPunct="1"/>
              <a:t>103</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85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F28870A-042C-486A-8253-BB9016265732}" type="slidenum">
              <a:rPr lang="es-ES">
                <a:solidFill>
                  <a:prstClr val="black"/>
                </a:solidFill>
                <a:latin typeface="Calibri" pitchFamily="34" charset="0"/>
              </a:rPr>
              <a:pPr eaLnBrk="1" hangingPunct="1"/>
              <a:t>106</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Lipjke Schat</a:t>
            </a:r>
          </a:p>
        </p:txBody>
      </p:sp>
      <p:sp>
        <p:nvSpPr>
          <p:cNvPr id="286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FDD18C-D431-4F8C-981F-494C535F5213}" type="slidenum">
              <a:rPr lang="es-ES">
                <a:solidFill>
                  <a:prstClr val="black"/>
                </a:solidFill>
                <a:latin typeface="Calibri" pitchFamily="34" charset="0"/>
              </a:rPr>
              <a:pPr eaLnBrk="1" hangingPunct="1"/>
              <a:t>107</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Shat</a:t>
            </a:r>
          </a:p>
        </p:txBody>
      </p:sp>
      <p:sp>
        <p:nvSpPr>
          <p:cNvPr id="287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56797F-805C-4E94-A19A-090C7E0B5D3F}" type="slidenum">
              <a:rPr lang="es-ES">
                <a:solidFill>
                  <a:prstClr val="black"/>
                </a:solidFill>
                <a:latin typeface="Calibri" pitchFamily="34" charset="0"/>
              </a:rPr>
              <a:pPr eaLnBrk="1" hangingPunct="1"/>
              <a:t>108</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88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57A6D4-326E-4483-9F02-AF58C34EC69D}" type="slidenum">
              <a:rPr lang="es-ES">
                <a:solidFill>
                  <a:prstClr val="black"/>
                </a:solidFill>
                <a:latin typeface="Calibri" pitchFamily="34" charset="0"/>
              </a:rPr>
              <a:pPr eaLnBrk="1" hangingPunct="1"/>
              <a:t>109</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89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6E7411-8481-44A5-9DC8-4392008895AB}" type="slidenum">
              <a:rPr lang="es-ES">
                <a:solidFill>
                  <a:prstClr val="black"/>
                </a:solidFill>
                <a:latin typeface="Calibri" pitchFamily="34" charset="0"/>
              </a:rPr>
              <a:pPr eaLnBrk="1" hangingPunct="1"/>
              <a:t>110</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0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F25436F-1964-49A7-B40B-FA66F7C9DD66}" type="slidenum">
              <a:rPr lang="es-ES">
                <a:solidFill>
                  <a:prstClr val="black"/>
                </a:solidFill>
                <a:latin typeface="Calibri" pitchFamily="34" charset="0"/>
              </a:rPr>
              <a:pPr eaLnBrk="1" hangingPunct="1"/>
              <a:t>111</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1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DA9015-8E08-4EB5-8472-3A9CFFCA932A}" type="slidenum">
              <a:rPr lang="es-ES">
                <a:solidFill>
                  <a:prstClr val="black"/>
                </a:solidFill>
                <a:latin typeface="Calibri" pitchFamily="34" charset="0"/>
              </a:rPr>
              <a:pPr eaLnBrk="1" hangingPunct="1"/>
              <a:t>112</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2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585909-13CF-4CC0-92DA-2750627201A3}" type="slidenum">
              <a:rPr lang="es-ES">
                <a:solidFill>
                  <a:prstClr val="black"/>
                </a:solidFill>
                <a:latin typeface="Calibri" pitchFamily="34" charset="0"/>
              </a:rPr>
              <a:pPr eaLnBrk="1" hangingPunct="1"/>
              <a:t>113</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3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A84EAC-4771-431D-B573-C66CD31AD3BD}" type="slidenum">
              <a:rPr lang="es-ES">
                <a:solidFill>
                  <a:prstClr val="black"/>
                </a:solidFill>
                <a:latin typeface="Calibri" pitchFamily="34" charset="0"/>
              </a:rPr>
              <a:pPr eaLnBrk="1" hangingPunct="1"/>
              <a:t>114</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4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5B255F-2D63-43EC-B61F-69AA581676B0}" type="slidenum">
              <a:rPr lang="es-ES">
                <a:solidFill>
                  <a:prstClr val="black"/>
                </a:solidFill>
                <a:latin typeface="Calibri" pitchFamily="34" charset="0"/>
              </a:rPr>
              <a:pPr eaLnBrk="1" hangingPunct="1"/>
              <a:t>115</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5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5691DF-F3D5-44D1-8C46-37D4C22FE3B3}" type="slidenum">
              <a:rPr lang="es-ES">
                <a:solidFill>
                  <a:prstClr val="black"/>
                </a:solidFill>
                <a:latin typeface="Calibri" pitchFamily="34" charset="0"/>
              </a:rPr>
              <a:pPr eaLnBrk="1" hangingPunct="1"/>
              <a:t>116</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Lipjke Schat</a:t>
            </a:r>
          </a:p>
        </p:txBody>
      </p:sp>
      <p:sp>
        <p:nvSpPr>
          <p:cNvPr id="296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51295B0-B8E7-4137-96BC-DE6CFADA9424}" type="slidenum">
              <a:rPr lang="es-ES">
                <a:solidFill>
                  <a:prstClr val="black"/>
                </a:solidFill>
                <a:latin typeface="Calibri" pitchFamily="34" charset="0"/>
              </a:rPr>
              <a:pPr eaLnBrk="1" hangingPunct="1"/>
              <a:t>117</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Lipkje Schat</a:t>
            </a:r>
          </a:p>
        </p:txBody>
      </p:sp>
      <p:sp>
        <p:nvSpPr>
          <p:cNvPr id="297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2AA6B0-D9B7-4920-A1F8-5BE5F841FD1C}" type="slidenum">
              <a:rPr lang="es-ES">
                <a:solidFill>
                  <a:prstClr val="black"/>
                </a:solidFill>
                <a:latin typeface="Calibri" pitchFamily="34" charset="0"/>
              </a:rPr>
              <a:pPr eaLnBrk="1" hangingPunct="1"/>
              <a:t>118</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299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F8743A-FEEC-4A99-BDCB-417119B1DDB3}" type="slidenum">
              <a:rPr lang="es-ES">
                <a:solidFill>
                  <a:prstClr val="black"/>
                </a:solidFill>
                <a:latin typeface="Calibri" pitchFamily="34" charset="0"/>
              </a:rPr>
              <a:pPr eaLnBrk="1" hangingPunct="1"/>
              <a:t>122</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0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E3297F-48D7-4F8D-AC0F-B701EA4A6579}" type="slidenum">
              <a:rPr lang="es-ES">
                <a:solidFill>
                  <a:prstClr val="black"/>
                </a:solidFill>
                <a:latin typeface="Calibri" pitchFamily="34" charset="0"/>
              </a:rPr>
              <a:pPr eaLnBrk="1" hangingPunct="1"/>
              <a:t>123</a:t>
            </a:fld>
            <a:endParaRPr lang="es-ES" dirty="0">
              <a:solidFill>
                <a:prstClr val="black"/>
              </a:solidFill>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1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72B496-EA22-4F70-A47B-1E3DD3DAE0C2}" type="slidenum">
              <a:rPr lang="es-ES">
                <a:solidFill>
                  <a:prstClr val="black"/>
                </a:solidFill>
                <a:latin typeface="Calibri" pitchFamily="34" charset="0"/>
              </a:rPr>
              <a:pPr eaLnBrk="1" hangingPunct="1"/>
              <a:t>124</a:t>
            </a:fld>
            <a:endParaRPr lang="es-ES" dirty="0">
              <a:solidFill>
                <a:prstClr val="black"/>
              </a:solidFill>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2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82EC27-E1A6-4665-AD2C-B0AD0CDB6B1A}" type="slidenum">
              <a:rPr lang="es-ES">
                <a:solidFill>
                  <a:prstClr val="black"/>
                </a:solidFill>
                <a:latin typeface="Calibri" pitchFamily="34" charset="0"/>
              </a:rPr>
              <a:pPr eaLnBrk="1" hangingPunct="1"/>
              <a:t>125</a:t>
            </a:fld>
            <a:endParaRPr lang="es-ES" dirty="0">
              <a:solidFill>
                <a:prstClr val="black"/>
              </a:solidFill>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3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D80130-F2BC-433C-8A1A-984F10F63AF9}" type="slidenum">
              <a:rPr lang="es-ES">
                <a:solidFill>
                  <a:prstClr val="black"/>
                </a:solidFill>
                <a:latin typeface="Calibri" pitchFamily="34" charset="0"/>
              </a:rPr>
              <a:pPr eaLnBrk="1" hangingPunct="1"/>
              <a:t>126</a:t>
            </a:fld>
            <a:endParaRPr lang="es-ES" dirty="0">
              <a:solidFill>
                <a:prstClr val="black"/>
              </a:solidFill>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4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300E31-D852-4190-A72E-D4DBFD3BD20A}" type="slidenum">
              <a:rPr lang="es-ES">
                <a:solidFill>
                  <a:prstClr val="black"/>
                </a:solidFill>
                <a:latin typeface="Calibri" pitchFamily="34" charset="0"/>
              </a:rPr>
              <a:pPr eaLnBrk="1" hangingPunct="1"/>
              <a:t>127</a:t>
            </a:fld>
            <a:endParaRPr lang="es-ES" dirty="0">
              <a:solidFill>
                <a:prstClr val="black"/>
              </a:solidFill>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5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F9A99B-BD29-40F2-84F2-8F651EB909A6}" type="slidenum">
              <a:rPr lang="es-ES">
                <a:solidFill>
                  <a:prstClr val="black"/>
                </a:solidFill>
                <a:latin typeface="Calibri" pitchFamily="34" charset="0"/>
              </a:rPr>
              <a:pPr eaLnBrk="1" hangingPunct="1"/>
              <a:t>128</a:t>
            </a:fld>
            <a:endParaRPr lang="es-ES" dirty="0">
              <a:solidFill>
                <a:prstClr val="black"/>
              </a:solidFill>
              <a:latin typeface="Calibri"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6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A91678-3A1C-4585-A037-C3556C7BE765}" type="slidenum">
              <a:rPr lang="es-ES">
                <a:solidFill>
                  <a:prstClr val="black"/>
                </a:solidFill>
                <a:latin typeface="Calibri" pitchFamily="34" charset="0"/>
              </a:rPr>
              <a:pPr eaLnBrk="1" hangingPunct="1"/>
              <a:t>129</a:t>
            </a:fld>
            <a:endParaRPr lang="es-ES" dirty="0">
              <a:solidFill>
                <a:prstClr val="black"/>
              </a:solidFill>
              <a:latin typeface="Calibri"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Ommenladen</a:t>
            </a:r>
          </a:p>
        </p:txBody>
      </p:sp>
      <p:sp>
        <p:nvSpPr>
          <p:cNvPr id="307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B69718-FAAD-41B3-B6E1-7DCA406CFD94}" type="slidenum">
              <a:rPr lang="es-ES">
                <a:solidFill>
                  <a:prstClr val="black"/>
                </a:solidFill>
                <a:latin typeface="Calibri" pitchFamily="34" charset="0"/>
              </a:rPr>
              <a:pPr eaLnBrk="1" hangingPunct="1"/>
              <a:t>130</a:t>
            </a:fld>
            <a:endParaRPr lang="es-ES" dirty="0">
              <a:solidFill>
                <a:prstClr val="black"/>
              </a:solidFill>
              <a:latin typeface="Calibri"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Ommelanden</a:t>
            </a:r>
          </a:p>
        </p:txBody>
      </p:sp>
      <p:sp>
        <p:nvSpPr>
          <p:cNvPr id="308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514AFC-3DE0-4890-98E4-20F3595E897D}" type="slidenum">
              <a:rPr lang="es-ES">
                <a:solidFill>
                  <a:prstClr val="black"/>
                </a:solidFill>
                <a:latin typeface="Calibri" pitchFamily="34" charset="0"/>
              </a:rPr>
              <a:pPr eaLnBrk="1" hangingPunct="1"/>
              <a:t>131</a:t>
            </a:fld>
            <a:endParaRPr lang="es-ES" dirty="0">
              <a:solidFill>
                <a:prstClr val="black"/>
              </a:solidFill>
              <a:latin typeface="Calibri"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09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A772EE-39E3-4F15-93AE-E8AA916CC388}" type="slidenum">
              <a:rPr lang="es-ES">
                <a:solidFill>
                  <a:prstClr val="black"/>
                </a:solidFill>
                <a:latin typeface="Calibri" pitchFamily="34" charset="0"/>
              </a:rPr>
              <a:pPr eaLnBrk="1" hangingPunct="1"/>
              <a:t>133</a:t>
            </a:fld>
            <a:endParaRPr lang="es-ES" dirty="0">
              <a:solidFill>
                <a:prstClr val="black"/>
              </a:solidFill>
              <a:latin typeface="Calibri"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0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D3A105-F3F9-48E3-A8F2-962665EC192E}" type="slidenum">
              <a:rPr lang="es-ES">
                <a:solidFill>
                  <a:prstClr val="black"/>
                </a:solidFill>
                <a:latin typeface="Calibri" pitchFamily="34" charset="0"/>
              </a:rPr>
              <a:pPr eaLnBrk="1" hangingPunct="1"/>
              <a:t>134</a:t>
            </a:fld>
            <a:endParaRPr lang="es-ES" dirty="0">
              <a:solidFill>
                <a:prstClr val="black"/>
              </a:solidFill>
              <a:latin typeface="Calibri"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1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6B4BE1-0BB2-4DB2-A8E3-948737EFD2E1}" type="slidenum">
              <a:rPr lang="es-ES">
                <a:solidFill>
                  <a:prstClr val="black"/>
                </a:solidFill>
                <a:latin typeface="Calibri" pitchFamily="34" charset="0"/>
              </a:rPr>
              <a:pPr eaLnBrk="1" hangingPunct="1"/>
              <a:t>135</a:t>
            </a:fld>
            <a:endParaRPr lang="es-ES" dirty="0">
              <a:solidFill>
                <a:prstClr val="black"/>
              </a:solidFill>
              <a:latin typeface="Calibri"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2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5B2FE0-6532-4606-8DEA-E00F15F178AF}" type="slidenum">
              <a:rPr lang="es-ES">
                <a:solidFill>
                  <a:prstClr val="black"/>
                </a:solidFill>
                <a:latin typeface="Calibri" pitchFamily="34" charset="0"/>
              </a:rPr>
              <a:pPr eaLnBrk="1" hangingPunct="1"/>
              <a:t>136</a:t>
            </a:fld>
            <a:endParaRPr lang="es-ES" dirty="0">
              <a:solidFill>
                <a:prstClr val="black"/>
              </a:solidFill>
              <a:latin typeface="Calibri"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3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8618E4-C178-4122-BD93-EA5F89C3253C}" type="slidenum">
              <a:rPr lang="es-ES">
                <a:solidFill>
                  <a:prstClr val="black"/>
                </a:solidFill>
                <a:latin typeface="Calibri" pitchFamily="34" charset="0"/>
              </a:rPr>
              <a:pPr eaLnBrk="1" hangingPunct="1"/>
              <a:t>137</a:t>
            </a:fld>
            <a:endParaRPr lang="es-ES" dirty="0">
              <a:solidFill>
                <a:prstClr val="black"/>
              </a:solidFill>
              <a:latin typeface="Calibri"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4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E354E2-E6A0-4733-A328-B5EC41DE9309}" type="slidenum">
              <a:rPr lang="es-ES">
                <a:solidFill>
                  <a:prstClr val="black"/>
                </a:solidFill>
                <a:latin typeface="Calibri" pitchFamily="34" charset="0"/>
              </a:rPr>
              <a:pPr eaLnBrk="1" hangingPunct="1"/>
              <a:t>138</a:t>
            </a:fld>
            <a:endParaRPr lang="es-ES" dirty="0">
              <a:solidFill>
                <a:prstClr val="black"/>
              </a:solidFill>
              <a:latin typeface="Calibri"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5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F50827-4EEF-4473-AC31-AFCC14B51DC8}" type="slidenum">
              <a:rPr lang="es-ES">
                <a:solidFill>
                  <a:prstClr val="black"/>
                </a:solidFill>
                <a:latin typeface="Calibri" pitchFamily="34" charset="0"/>
              </a:rPr>
              <a:pPr eaLnBrk="1" hangingPunct="1"/>
              <a:t>139</a:t>
            </a:fld>
            <a:endParaRPr lang="es-ES" dirty="0">
              <a:solidFill>
                <a:prstClr val="black"/>
              </a:solidFill>
              <a:latin typeface="Calibri"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Pegasushof</a:t>
            </a:r>
          </a:p>
        </p:txBody>
      </p:sp>
      <p:sp>
        <p:nvSpPr>
          <p:cNvPr id="316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8F4349-CF21-4C52-A837-D8271F63FC32}" type="slidenum">
              <a:rPr lang="es-ES">
                <a:solidFill>
                  <a:prstClr val="black"/>
                </a:solidFill>
                <a:latin typeface="Calibri" pitchFamily="34" charset="0"/>
              </a:rPr>
              <a:pPr eaLnBrk="1" hangingPunct="1"/>
              <a:t>140</a:t>
            </a:fld>
            <a:endParaRPr lang="es-ES" dirty="0">
              <a:solidFill>
                <a:prstClr val="black"/>
              </a:solidFill>
              <a:latin typeface="Calibri"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17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1ABC8F-F634-4CDE-9FBA-635BD8D816C1}" type="slidenum">
              <a:rPr lang="es-ES">
                <a:solidFill>
                  <a:prstClr val="black"/>
                </a:solidFill>
                <a:latin typeface="Calibri" pitchFamily="34" charset="0"/>
              </a:rPr>
              <a:pPr eaLnBrk="1" hangingPunct="1"/>
              <a:t>143</a:t>
            </a:fld>
            <a:endParaRPr lang="es-ES" dirty="0">
              <a:solidFill>
                <a:prstClr val="black"/>
              </a:solidFill>
              <a:latin typeface="Calibri"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18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D7468E-AFC2-424A-823C-183324158637}" type="slidenum">
              <a:rPr lang="es-ES">
                <a:solidFill>
                  <a:prstClr val="black"/>
                </a:solidFill>
                <a:latin typeface="Calibri" pitchFamily="34" charset="0"/>
              </a:rPr>
              <a:pPr eaLnBrk="1" hangingPunct="1"/>
              <a:t>144</a:t>
            </a:fld>
            <a:endParaRPr lang="es-ES" dirty="0">
              <a:solidFill>
                <a:prstClr val="black"/>
              </a:solidFill>
              <a:latin typeface="Calibri"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19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977876F-7772-4132-8463-48678C0F464E}" type="slidenum">
              <a:rPr lang="es-ES">
                <a:solidFill>
                  <a:prstClr val="black"/>
                </a:solidFill>
                <a:latin typeface="Calibri" pitchFamily="34" charset="0"/>
              </a:rPr>
              <a:pPr eaLnBrk="1" hangingPunct="1"/>
              <a:t>145</a:t>
            </a:fld>
            <a:endParaRPr lang="es-ES" dirty="0">
              <a:solidFill>
                <a:prstClr val="black"/>
              </a:solidFill>
              <a:latin typeface="Calibri" pitchFamily="34"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20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AC78C6-5A2A-4DCE-8F3D-E9C14BF928B6}" type="slidenum">
              <a:rPr lang="es-ES">
                <a:solidFill>
                  <a:prstClr val="black"/>
                </a:solidFill>
                <a:latin typeface="Calibri" pitchFamily="34" charset="0"/>
              </a:rPr>
              <a:pPr eaLnBrk="1" hangingPunct="1"/>
              <a:t>146</a:t>
            </a:fld>
            <a:endParaRPr lang="es-ES" dirty="0">
              <a:solidFill>
                <a:prstClr val="black"/>
              </a:solidFill>
              <a:latin typeface="Calibri"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21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C167A1-F017-4134-8106-9E82835DCD54}" type="slidenum">
              <a:rPr lang="es-ES">
                <a:solidFill>
                  <a:prstClr val="black"/>
                </a:solidFill>
                <a:latin typeface="Calibri" pitchFamily="34" charset="0"/>
              </a:rPr>
              <a:pPr eaLnBrk="1" hangingPunct="1"/>
              <a:t>147</a:t>
            </a:fld>
            <a:endParaRPr lang="es-ES" dirty="0">
              <a:solidFill>
                <a:prstClr val="black"/>
              </a:solidFill>
              <a:latin typeface="Calibri"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22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53C445-A347-4288-93B1-8A1F1BBC4DE7}" type="slidenum">
              <a:rPr lang="es-ES">
                <a:solidFill>
                  <a:prstClr val="black"/>
                </a:solidFill>
                <a:latin typeface="Calibri" pitchFamily="34" charset="0"/>
              </a:rPr>
              <a:pPr eaLnBrk="1" hangingPunct="1"/>
              <a:t>148</a:t>
            </a:fld>
            <a:endParaRPr lang="es-ES" dirty="0">
              <a:solidFill>
                <a:prstClr val="black"/>
              </a:solidFill>
              <a:latin typeface="Calibri"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Spaensweerd</a:t>
            </a:r>
          </a:p>
        </p:txBody>
      </p:sp>
      <p:sp>
        <p:nvSpPr>
          <p:cNvPr id="323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A2F600-3909-4D51-A3AA-4F4877E01EA4}" type="slidenum">
              <a:rPr lang="es-ES">
                <a:solidFill>
                  <a:prstClr val="black"/>
                </a:solidFill>
                <a:latin typeface="Calibri" pitchFamily="34" charset="0"/>
              </a:rPr>
              <a:pPr eaLnBrk="1" hangingPunct="1"/>
              <a:t>149</a:t>
            </a:fld>
            <a:endParaRPr lang="es-ES" dirty="0">
              <a:solidFill>
                <a:prstClr val="black"/>
              </a:solidFill>
              <a:latin typeface="Calibri"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4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3EB93F-ABCA-4F11-953A-E41385E6C261}" type="slidenum">
              <a:rPr lang="es-ES">
                <a:solidFill>
                  <a:prstClr val="black"/>
                </a:solidFill>
                <a:latin typeface="Calibri" pitchFamily="34" charset="0"/>
              </a:rPr>
              <a:pPr eaLnBrk="1" hangingPunct="1"/>
              <a:t>152</a:t>
            </a:fld>
            <a:endParaRPr lang="es-ES" dirty="0">
              <a:solidFill>
                <a:prstClr val="black"/>
              </a:solidFill>
              <a:latin typeface="Calibri"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5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EC489A-7BBC-455E-A51D-8650DE1949B4}" type="slidenum">
              <a:rPr lang="es-ES">
                <a:solidFill>
                  <a:prstClr val="black"/>
                </a:solidFill>
                <a:latin typeface="Calibri" pitchFamily="34" charset="0"/>
              </a:rPr>
              <a:pPr eaLnBrk="1" hangingPunct="1"/>
              <a:t>153</a:t>
            </a:fld>
            <a:endParaRPr lang="es-ES" dirty="0">
              <a:solidFill>
                <a:prstClr val="black"/>
              </a:solidFill>
              <a:latin typeface="Calibri"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6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35F36FD-027F-4AB5-ACB3-0FD772C021CB}" type="slidenum">
              <a:rPr lang="es-ES">
                <a:solidFill>
                  <a:prstClr val="black"/>
                </a:solidFill>
                <a:latin typeface="Calibri" pitchFamily="34" charset="0"/>
              </a:rPr>
              <a:pPr eaLnBrk="1" hangingPunct="1"/>
              <a:t>154</a:t>
            </a:fld>
            <a:endParaRPr lang="es-ES" dirty="0">
              <a:solidFill>
                <a:prstClr val="black"/>
              </a:solidFill>
              <a:latin typeface="Calibri"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7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81AE36-DA44-4BB2-998E-6CF1CF311E38}" type="slidenum">
              <a:rPr lang="es-ES">
                <a:solidFill>
                  <a:prstClr val="black"/>
                </a:solidFill>
                <a:latin typeface="Calibri" pitchFamily="34" charset="0"/>
              </a:rPr>
              <a:pPr eaLnBrk="1" hangingPunct="1"/>
              <a:t>155</a:t>
            </a:fld>
            <a:endParaRPr lang="es-ES" dirty="0">
              <a:solidFill>
                <a:prstClr val="black"/>
              </a:solidFill>
              <a:latin typeface="Calibri"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8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4929D2-4400-4E08-B505-8678BD07A4F6}" type="slidenum">
              <a:rPr lang="es-ES">
                <a:solidFill>
                  <a:prstClr val="black"/>
                </a:solidFill>
                <a:latin typeface="Calibri" pitchFamily="34" charset="0"/>
              </a:rPr>
              <a:pPr eaLnBrk="1" hangingPunct="1"/>
              <a:t>156</a:t>
            </a:fld>
            <a:endParaRPr lang="es-ES" dirty="0">
              <a:solidFill>
                <a:prstClr val="black"/>
              </a:solidFill>
              <a:latin typeface="Calibri"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29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062C3F1-B39B-4442-B64E-E9703DA5E1B3}" type="slidenum">
              <a:rPr lang="es-ES">
                <a:solidFill>
                  <a:prstClr val="black"/>
                </a:solidFill>
                <a:latin typeface="Calibri" pitchFamily="34" charset="0"/>
              </a:rPr>
              <a:pPr eaLnBrk="1" hangingPunct="1"/>
              <a:t>157</a:t>
            </a:fld>
            <a:endParaRPr lang="es-ES" dirty="0">
              <a:solidFill>
                <a:prstClr val="black"/>
              </a:solidFill>
              <a:latin typeface="Calibri"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Stekkentuin</a:t>
            </a:r>
          </a:p>
        </p:txBody>
      </p:sp>
      <p:sp>
        <p:nvSpPr>
          <p:cNvPr id="330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1BDB91-E3A5-4DEB-A489-8CBB03C03F50}" type="slidenum">
              <a:rPr lang="es-ES">
                <a:solidFill>
                  <a:prstClr val="black"/>
                </a:solidFill>
                <a:latin typeface="Calibri" pitchFamily="34" charset="0"/>
              </a:rPr>
              <a:pPr eaLnBrk="1" hangingPunct="1"/>
              <a:t>158</a:t>
            </a:fld>
            <a:endParaRPr lang="es-ES" dirty="0">
              <a:solidFill>
                <a:prstClr val="black"/>
              </a:solidFill>
              <a:latin typeface="Calibri"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Stekketuin</a:t>
            </a:r>
          </a:p>
        </p:txBody>
      </p:sp>
      <p:sp>
        <p:nvSpPr>
          <p:cNvPr id="331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5B1DA3-7D85-44C3-8C23-D430FE56ECFD}" type="slidenum">
              <a:rPr lang="es-ES">
                <a:solidFill>
                  <a:prstClr val="black"/>
                </a:solidFill>
                <a:latin typeface="Calibri" pitchFamily="34" charset="0"/>
              </a:rPr>
              <a:pPr eaLnBrk="1" hangingPunct="1"/>
              <a:t>159</a:t>
            </a:fld>
            <a:endParaRPr lang="es-ES" dirty="0">
              <a:solidFill>
                <a:prstClr val="black"/>
              </a:solidFill>
              <a:latin typeface="Calibri"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Stekketuin</a:t>
            </a:r>
          </a:p>
        </p:txBody>
      </p:sp>
      <p:sp>
        <p:nvSpPr>
          <p:cNvPr id="332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E8144D-69FD-4A11-9C7A-9EC9A43D022E}" type="slidenum">
              <a:rPr lang="es-ES">
                <a:solidFill>
                  <a:prstClr val="black"/>
                </a:solidFill>
                <a:latin typeface="Calibri" pitchFamily="34" charset="0"/>
              </a:rPr>
              <a:pPr eaLnBrk="1" hangingPunct="1"/>
              <a:t>160</a:t>
            </a:fld>
            <a:endParaRPr lang="es-ES" dirty="0">
              <a:solidFill>
                <a:prstClr val="black"/>
              </a:solidFill>
              <a:latin typeface="Calibri"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Stekketuin</a:t>
            </a:r>
          </a:p>
        </p:txBody>
      </p:sp>
      <p:sp>
        <p:nvSpPr>
          <p:cNvPr id="333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E56929-F2AC-4128-A5AC-991943015B8F}" type="slidenum">
              <a:rPr lang="es-ES">
                <a:solidFill>
                  <a:prstClr val="black"/>
                </a:solidFill>
                <a:latin typeface="Calibri" pitchFamily="34" charset="0"/>
              </a:rPr>
              <a:pPr eaLnBrk="1" hangingPunct="1"/>
              <a:t>161</a:t>
            </a:fld>
            <a:endParaRPr lang="es-ES" dirty="0">
              <a:solidFill>
                <a:prstClr val="black"/>
              </a:solidFill>
              <a:latin typeface="Calibri" pitchFamily="34"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Stekketuin</a:t>
            </a:r>
          </a:p>
        </p:txBody>
      </p:sp>
      <p:sp>
        <p:nvSpPr>
          <p:cNvPr id="334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2BD878E-F360-4473-87C0-BC7BE30F555D}" type="slidenum">
              <a:rPr lang="es-ES">
                <a:solidFill>
                  <a:prstClr val="black"/>
                </a:solidFill>
                <a:latin typeface="Calibri" pitchFamily="34" charset="0"/>
              </a:rPr>
              <a:pPr eaLnBrk="1" hangingPunct="1"/>
              <a:t>162</a:t>
            </a:fld>
            <a:endParaRPr lang="es-ES" dirty="0">
              <a:solidFill>
                <a:prstClr val="black"/>
              </a:solidFill>
              <a:latin typeface="Calibri"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DB79B1C-14C4-4111-A440-DAFF5AC13F6B}" type="slidenum">
              <a:rPr lang="es-ES" smtClean="0"/>
              <a:t>164</a:t>
            </a:fld>
            <a:endParaRPr lang="es-ES" dirty="0"/>
          </a:p>
        </p:txBody>
      </p:sp>
    </p:spTree>
    <p:extLst>
      <p:ext uri="{BB962C8B-B14F-4D97-AF65-F5344CB8AC3E}">
        <p14:creationId xmlns:p14="http://schemas.microsoft.com/office/powerpoint/2010/main" val="307315785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35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C063C6-0C24-4F28-B4B6-6981F1E94FB6}" type="slidenum">
              <a:rPr lang="es-ES">
                <a:solidFill>
                  <a:prstClr val="black"/>
                </a:solidFill>
                <a:latin typeface="Calibri" pitchFamily="34" charset="0"/>
              </a:rPr>
              <a:pPr eaLnBrk="1" hangingPunct="1"/>
              <a:t>165</a:t>
            </a:fld>
            <a:endParaRPr lang="es-ES" dirty="0">
              <a:solidFill>
                <a:prstClr val="black"/>
              </a:solidFill>
              <a:latin typeface="Calibri"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36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0E4E1C-24A6-491E-8D04-2B5FDD6B4E5E}" type="slidenum">
              <a:rPr lang="es-ES">
                <a:solidFill>
                  <a:prstClr val="black"/>
                </a:solidFill>
                <a:latin typeface="Calibri" pitchFamily="34" charset="0"/>
              </a:rPr>
              <a:pPr eaLnBrk="1" hangingPunct="1"/>
              <a:t>166</a:t>
            </a:fld>
            <a:endParaRPr lang="es-ES" dirty="0">
              <a:solidFill>
                <a:prstClr val="black"/>
              </a:solidFill>
              <a:latin typeface="Calibri"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37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1EDB0A-2F88-4975-A132-04B139CB16B7}" type="slidenum">
              <a:rPr lang="es-ES">
                <a:solidFill>
                  <a:prstClr val="black"/>
                </a:solidFill>
                <a:latin typeface="Calibri" pitchFamily="34" charset="0"/>
              </a:rPr>
              <a:pPr eaLnBrk="1" hangingPunct="1"/>
              <a:t>167</a:t>
            </a:fld>
            <a:endParaRPr lang="es-ES" dirty="0">
              <a:solidFill>
                <a:prstClr val="black"/>
              </a:solidFill>
              <a:latin typeface="Calibri"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Ton&amp; Jose Dalhuisen</a:t>
            </a:r>
          </a:p>
        </p:txBody>
      </p:sp>
      <p:sp>
        <p:nvSpPr>
          <p:cNvPr id="338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8BB0D3B-9649-47D6-8060-B6FFD3679FB1}" type="slidenum">
              <a:rPr lang="es-ES">
                <a:solidFill>
                  <a:prstClr val="black"/>
                </a:solidFill>
                <a:latin typeface="Calibri" pitchFamily="34" charset="0"/>
              </a:rPr>
              <a:pPr eaLnBrk="1" hangingPunct="1"/>
              <a:t>168</a:t>
            </a:fld>
            <a:endParaRPr lang="es-ES" dirty="0">
              <a:solidFill>
                <a:prstClr val="black"/>
              </a:solidFill>
              <a:latin typeface="Calibri"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39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DEA88D-B243-42A1-8C16-ED16D4EE15D0}" type="slidenum">
              <a:rPr lang="es-ES">
                <a:solidFill>
                  <a:prstClr val="black"/>
                </a:solidFill>
                <a:latin typeface="Calibri" pitchFamily="34" charset="0"/>
              </a:rPr>
              <a:pPr eaLnBrk="1" hangingPunct="1"/>
              <a:t>169</a:t>
            </a:fld>
            <a:endParaRPr lang="es-ES" dirty="0">
              <a:solidFill>
                <a:prstClr val="black"/>
              </a:solidFill>
              <a:latin typeface="Calibri"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0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D73114-3743-4B94-9B7C-7116CE8A9A27}" type="slidenum">
              <a:rPr lang="es-ES">
                <a:solidFill>
                  <a:prstClr val="black"/>
                </a:solidFill>
                <a:latin typeface="Calibri" pitchFamily="34" charset="0"/>
              </a:rPr>
              <a:pPr eaLnBrk="1" hangingPunct="1"/>
              <a:t>170</a:t>
            </a:fld>
            <a:endParaRPr lang="es-ES" dirty="0">
              <a:solidFill>
                <a:prstClr val="black"/>
              </a:solidFill>
              <a:latin typeface="Calibri" pitchFamily="34"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2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FD3A4D-1365-4DD2-BC98-EB8248AD946A}" type="slidenum">
              <a:rPr lang="es-ES">
                <a:solidFill>
                  <a:prstClr val="black"/>
                </a:solidFill>
                <a:latin typeface="Calibri" pitchFamily="34" charset="0"/>
              </a:rPr>
              <a:pPr eaLnBrk="1" hangingPunct="1"/>
              <a:t>171</a:t>
            </a:fld>
            <a:endParaRPr lang="es-ES" dirty="0">
              <a:solidFill>
                <a:prstClr val="black"/>
              </a:solidFill>
              <a:latin typeface="Calibri" pitchFamily="34"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3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EB796A-F085-4902-AE4C-0645417DA535}" type="slidenum">
              <a:rPr lang="es-ES">
                <a:solidFill>
                  <a:prstClr val="black"/>
                </a:solidFill>
                <a:latin typeface="Calibri" pitchFamily="34" charset="0"/>
              </a:rPr>
              <a:pPr eaLnBrk="1" hangingPunct="1"/>
              <a:t>172</a:t>
            </a:fld>
            <a:endParaRPr lang="es-ES" dirty="0">
              <a:solidFill>
                <a:prstClr val="black"/>
              </a:solidFill>
              <a:latin typeface="Calibri" pitchFamily="34"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4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3B4307-FEA9-4AE7-8156-52438C35CCCA}" type="slidenum">
              <a:rPr lang="es-ES">
                <a:solidFill>
                  <a:prstClr val="black"/>
                </a:solidFill>
                <a:latin typeface="Calibri" pitchFamily="34" charset="0"/>
              </a:rPr>
              <a:pPr eaLnBrk="1" hangingPunct="1"/>
              <a:t>173</a:t>
            </a:fld>
            <a:endParaRPr lang="es-ES" dirty="0">
              <a:solidFill>
                <a:prstClr val="black"/>
              </a:solidFill>
              <a:latin typeface="Calibri" pitchFamily="34"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5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ECBA66-5CE3-4DFD-A492-47078DAE1EF8}" type="slidenum">
              <a:rPr lang="es-ES">
                <a:solidFill>
                  <a:prstClr val="black"/>
                </a:solidFill>
                <a:latin typeface="Calibri" pitchFamily="34" charset="0"/>
              </a:rPr>
              <a:pPr eaLnBrk="1" hangingPunct="1"/>
              <a:t>174</a:t>
            </a:fld>
            <a:endParaRPr lang="es-ES" dirty="0">
              <a:solidFill>
                <a:prstClr val="black"/>
              </a:solidFill>
              <a:latin typeface="Calibri" pitchFamily="34"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Ton &amp; Jose Dalhuisen</a:t>
            </a:r>
          </a:p>
        </p:txBody>
      </p:sp>
      <p:sp>
        <p:nvSpPr>
          <p:cNvPr id="346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8E8C22-9BEB-46A3-A37A-667BC0226BD5}" type="slidenum">
              <a:rPr lang="es-ES">
                <a:solidFill>
                  <a:prstClr val="black"/>
                </a:solidFill>
                <a:latin typeface="Calibri" pitchFamily="34" charset="0"/>
              </a:rPr>
              <a:pPr eaLnBrk="1" hangingPunct="1"/>
              <a:t>175</a:t>
            </a:fld>
            <a:endParaRPr lang="es-ES" dirty="0">
              <a:solidFill>
                <a:prstClr val="black"/>
              </a:solidFill>
              <a:latin typeface="Calibri" pitchFamily="34"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DB79B1C-14C4-4111-A440-DAFF5AC13F6B}" type="slidenum">
              <a:rPr lang="es-ES" smtClean="0"/>
              <a:t>177</a:t>
            </a:fld>
            <a:endParaRPr lang="es-ES" dirty="0"/>
          </a:p>
        </p:txBody>
      </p:sp>
    </p:spTree>
    <p:extLst>
      <p:ext uri="{BB962C8B-B14F-4D97-AF65-F5344CB8AC3E}">
        <p14:creationId xmlns:p14="http://schemas.microsoft.com/office/powerpoint/2010/main" val="24757091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471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EE0CFB-B122-4C13-AFCA-3585349756F4}" type="slidenum">
              <a:rPr lang="es-ES">
                <a:solidFill>
                  <a:prstClr val="black"/>
                </a:solidFill>
                <a:latin typeface="Calibri" pitchFamily="34" charset="0"/>
              </a:rPr>
              <a:pPr eaLnBrk="1" hangingPunct="1"/>
              <a:t>178</a:t>
            </a:fld>
            <a:endParaRPr lang="es-ES" dirty="0">
              <a:solidFill>
                <a:prstClr val="black"/>
              </a:solidFill>
              <a:latin typeface="Calibri" pitchFamily="34" charset="0"/>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481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B861C12-E8A7-4240-8BDA-EC84F2CC8D7E}" type="slidenum">
              <a:rPr lang="es-ES">
                <a:solidFill>
                  <a:prstClr val="black"/>
                </a:solidFill>
                <a:latin typeface="Calibri" pitchFamily="34" charset="0"/>
              </a:rPr>
              <a:pPr eaLnBrk="1" hangingPunct="1"/>
              <a:t>179</a:t>
            </a:fld>
            <a:endParaRPr lang="es-ES" dirty="0">
              <a:solidFill>
                <a:prstClr val="black"/>
              </a:solidFill>
              <a:latin typeface="Calibri" pitchFamily="34"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491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D5EFF0-77F6-4C98-AC2F-74A8BC7927B0}" type="slidenum">
              <a:rPr lang="es-ES">
                <a:solidFill>
                  <a:prstClr val="black"/>
                </a:solidFill>
                <a:latin typeface="Calibri" pitchFamily="34" charset="0"/>
              </a:rPr>
              <a:pPr eaLnBrk="1" hangingPunct="1"/>
              <a:t>180</a:t>
            </a:fld>
            <a:endParaRPr lang="es-ES" dirty="0">
              <a:solidFill>
                <a:prstClr val="black"/>
              </a:solidFill>
              <a:latin typeface="Calibri" pitchFamily="34"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502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A8BF32-50D9-4BB2-A6EA-8ACCECF2A43F}" type="slidenum">
              <a:rPr lang="es-ES">
                <a:solidFill>
                  <a:prstClr val="black"/>
                </a:solidFill>
                <a:latin typeface="Calibri" pitchFamily="34" charset="0"/>
              </a:rPr>
              <a:pPr eaLnBrk="1" hangingPunct="1"/>
              <a:t>181</a:t>
            </a:fld>
            <a:endParaRPr lang="es-ES" dirty="0">
              <a:solidFill>
                <a:prstClr val="black"/>
              </a:solidFill>
              <a:latin typeface="Calibri" pitchFamily="34"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51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3C5783-1EF2-44DF-B94B-97B7640482D0}" type="slidenum">
              <a:rPr lang="es-ES">
                <a:solidFill>
                  <a:prstClr val="black"/>
                </a:solidFill>
                <a:latin typeface="Calibri" pitchFamily="34" charset="0"/>
              </a:rPr>
              <a:pPr eaLnBrk="1" hangingPunct="1"/>
              <a:t>182</a:t>
            </a:fld>
            <a:endParaRPr lang="es-ES" dirty="0">
              <a:solidFill>
                <a:prstClr val="black"/>
              </a:solidFill>
              <a:latin typeface="Calibri" pitchFamily="34"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522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E8D542-F68C-41FA-82EE-00272D0FF435}" type="slidenum">
              <a:rPr lang="es-ES">
                <a:solidFill>
                  <a:prstClr val="black"/>
                </a:solidFill>
                <a:latin typeface="Calibri" pitchFamily="34" charset="0"/>
              </a:rPr>
              <a:pPr eaLnBrk="1" hangingPunct="1"/>
              <a:t>183</a:t>
            </a:fld>
            <a:endParaRPr lang="es-ES" dirty="0">
              <a:solidFill>
                <a:prstClr val="black"/>
              </a:solidFill>
              <a:latin typeface="Calibri" pitchFamily="34" charset="0"/>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532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213E35-5EF6-4AD5-A604-CFACB3B57D81}" type="slidenum">
              <a:rPr lang="es-ES">
                <a:solidFill>
                  <a:prstClr val="black"/>
                </a:solidFill>
                <a:latin typeface="Calibri" pitchFamily="34" charset="0"/>
              </a:rPr>
              <a:pPr eaLnBrk="1" hangingPunct="1"/>
              <a:t>184</a:t>
            </a:fld>
            <a:endParaRPr lang="es-ES" dirty="0">
              <a:solidFill>
                <a:prstClr val="black"/>
              </a:solidFill>
              <a:latin typeface="Calibri" pitchFamily="34"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Wijde Landen</a:t>
            </a:r>
          </a:p>
        </p:txBody>
      </p:sp>
      <p:sp>
        <p:nvSpPr>
          <p:cNvPr id="354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273B08-6AFE-4940-8C8F-8A38A39554EA}" type="slidenum">
              <a:rPr lang="es-ES">
                <a:solidFill>
                  <a:prstClr val="black"/>
                </a:solidFill>
                <a:latin typeface="Calibri" pitchFamily="34" charset="0"/>
              </a:rPr>
              <a:pPr eaLnBrk="1" hangingPunct="1"/>
              <a:t>185</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1656184"/>
          </a:xfrm>
        </p:spPr>
        <p:txBody>
          <a:bodyPr>
            <a:noAutofit/>
          </a:bodyPr>
          <a:lstStyle/>
          <a:p>
            <a:r>
              <a:rPr lang="es-ES" sz="3200" dirty="0"/>
              <a:t>EUROPA.-LA VUELTA AL MUNDO EN 885 JARDINES.-ESTE DE HOLANDA.-A</a:t>
            </a:r>
          </a:p>
        </p:txBody>
      </p:sp>
      <p:sp>
        <p:nvSpPr>
          <p:cNvPr id="3" name="2 Subtítulo"/>
          <p:cNvSpPr>
            <a:spLocks noGrp="1"/>
          </p:cNvSpPr>
          <p:nvPr>
            <p:ph type="subTitle" idx="1"/>
          </p:nvPr>
        </p:nvSpPr>
        <p:spPr>
          <a:xfrm>
            <a:off x="2771800" y="4653136"/>
            <a:ext cx="4680520"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Het Klooster</a:t>
            </a:r>
          </a:p>
        </p:txBody>
      </p:sp>
      <p:sp>
        <p:nvSpPr>
          <p:cNvPr id="7171" name="2 Marcador de contenido"/>
          <p:cNvSpPr>
            <a:spLocks noGrp="1"/>
          </p:cNvSpPr>
          <p:nvPr>
            <p:ph sz="quarter" idx="1"/>
          </p:nvPr>
        </p:nvSpPr>
        <p:spPr>
          <a:xfrm>
            <a:off x="914400" y="1447800"/>
            <a:ext cx="7772400" cy="4933950"/>
          </a:xfrm>
        </p:spPr>
        <p:txBody>
          <a:bodyPr/>
          <a:lstStyle/>
          <a:p>
            <a:pPr eaLnBrk="1" hangingPunct="1"/>
            <a:r>
              <a:rPr lang="es-ES" sz="2400" dirty="0"/>
              <a:t>El jardín de Edzo y Ebbens Tineke cumple con 2,5 hectáreas. </a:t>
            </a:r>
          </a:p>
          <a:p>
            <a:pPr eaLnBrk="1" hangingPunct="1"/>
            <a:r>
              <a:rPr lang="es-ES" sz="2400" dirty="0"/>
              <a:t>Usted puede encontrar aquí un agricultor-jardín, un huerto y un gran estanque, de la cual las orillas fueron replantadas en 2009. </a:t>
            </a:r>
          </a:p>
          <a:p>
            <a:pPr eaLnBrk="1" hangingPunct="1"/>
            <a:r>
              <a:rPr lang="es-ES" sz="2400" dirty="0"/>
              <a:t>Excelente es la vista en frente de la casa. </a:t>
            </a:r>
          </a:p>
          <a:p>
            <a:pPr eaLnBrk="1" hangingPunct="1"/>
            <a:r>
              <a:rPr lang="es-ES" sz="2400" dirty="0"/>
              <a:t>En el jardín hay una terraza grande con plátanos. </a:t>
            </a:r>
          </a:p>
          <a:p>
            <a:pPr eaLnBrk="1" hangingPunct="1"/>
            <a:r>
              <a:rPr lang="es-ES" sz="2400" dirty="0"/>
              <a:t>Distribuidos sobre el jardín están arbustos y árboles raros monumentales. </a:t>
            </a:r>
          </a:p>
          <a:p>
            <a:pPr eaLnBrk="1" hangingPunct="1"/>
            <a:r>
              <a:rPr lang="es-ES" sz="2400" dirty="0"/>
              <a:t>Niza es una pequeña avenida carril y otras secciones con hortensias. </a:t>
            </a:r>
          </a:p>
          <a:p>
            <a:pPr eaLnBrk="1" hangingPunct="1"/>
            <a:endParaRPr lang="es-ES" dirty="0"/>
          </a:p>
        </p:txBody>
      </p:sp>
    </p:spTree>
    <p:extLst>
      <p:ext uri="{BB962C8B-B14F-4D97-AF65-F5344CB8AC3E}">
        <p14:creationId xmlns:p14="http://schemas.microsoft.com/office/powerpoint/2010/main" val="253556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Het Kloost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016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Het Kloos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03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et Kloost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359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et Klooster.-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72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et Klooster.-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151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et Klooster.-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266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et Klooster.-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252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et Klooster.-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513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Het Kloost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481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et Kloost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592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Het Kloost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295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et Kloost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023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et Klooste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79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et Klooster.-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717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Het Kloost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985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et Klooster.-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609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et Klooster.-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455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et Klooster.-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681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Palais Het Loo</a:t>
            </a:r>
          </a:p>
        </p:txBody>
      </p:sp>
      <p:sp>
        <p:nvSpPr>
          <p:cNvPr id="26627" name="2 Marcador de contenido"/>
          <p:cNvSpPr>
            <a:spLocks noGrp="1"/>
          </p:cNvSpPr>
          <p:nvPr>
            <p:ph sz="quarter" idx="1"/>
          </p:nvPr>
        </p:nvSpPr>
        <p:spPr/>
        <p:txBody>
          <a:bodyPr/>
          <a:lstStyle/>
          <a:p>
            <a:pPr eaLnBrk="1" hangingPunct="1"/>
            <a:r>
              <a:rPr lang="es-ES" dirty="0"/>
              <a:t>Het Loo Palace es un palacio en Apeldoorn , Países Bajos . </a:t>
            </a:r>
          </a:p>
          <a:p>
            <a:pPr eaLnBrk="1" hangingPunct="1"/>
            <a:r>
              <a:rPr lang="es-ES" dirty="0"/>
              <a:t> El edificio simétrico del Barroco holandés  fue diseñado por Jacob romano y Johan van Swieten y fue construido entre 1684 y 1686 para estatúder - rey Guillermo III y María II de Inglaterra . </a:t>
            </a:r>
          </a:p>
          <a:p>
            <a:pPr eaLnBrk="1" hangingPunct="1"/>
            <a:r>
              <a:rPr lang="es-ES" dirty="0"/>
              <a:t>El jardín fue diseñado por Claude Desgotz . </a:t>
            </a:r>
          </a:p>
          <a:p>
            <a:pPr eaLnBrk="1" hangingPunct="1"/>
            <a:r>
              <a:rPr lang="es-ES" dirty="0"/>
              <a:t>El palacio fue residencia de la Casa de Orange-Nassau desde el siglo XVII hasta la muerte de la reina Guillermina en 1962. </a:t>
            </a:r>
          </a:p>
        </p:txBody>
      </p:sp>
    </p:spTree>
    <p:extLst>
      <p:ext uri="{BB962C8B-B14F-4D97-AF65-F5344CB8AC3E}">
        <p14:creationId xmlns:p14="http://schemas.microsoft.com/office/powerpoint/2010/main" val="3623741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476250"/>
            <a:ext cx="7113984" cy="5832475"/>
          </a:xfrm>
        </p:spPr>
        <p:txBody>
          <a:bodyPr/>
          <a:lstStyle/>
          <a:p>
            <a:pPr eaLnBrk="1" hangingPunct="1"/>
            <a:r>
              <a:rPr lang="es-ES" sz="2400" dirty="0"/>
              <a:t>El edificio fue restaurado entre 1976 y 1982. Desde 1984, el palacio es un museo estatal abierto para el público en general, mostrando interiores con muebles originales, objetos y pinturas de la Casa de Orange-Nassau. </a:t>
            </a:r>
          </a:p>
          <a:p>
            <a:pPr eaLnBrk="1" hangingPunct="1"/>
            <a:r>
              <a:rPr lang="es-ES" sz="2400" dirty="0"/>
              <a:t>El "Gran Jardín" se encuentra detrás en zona privada. </a:t>
            </a:r>
          </a:p>
          <a:p>
            <a:pPr eaLnBrk="1" hangingPunct="1"/>
            <a:r>
              <a:rPr lang="es-ES" sz="2400" dirty="0"/>
              <a:t>Este jardín barroco holandés , cual mal llamado " Versalles de Holanda "sirve para mostrar más diferencias que similitudes, aún dentro de la fórmula barroca general establecido por André Le Nôtre : perfecta simetría, la disposición axial con la radiación de paseos de grava, parterres con fuentes, estanques y estatuas .</a:t>
            </a:r>
          </a:p>
          <a:p>
            <a:pPr eaLnBrk="1" hangingPunct="1"/>
            <a:endParaRPr lang="es-ES" dirty="0"/>
          </a:p>
          <a:p>
            <a:pPr eaLnBrk="1" hangingPunct="1"/>
            <a:endParaRPr lang="es-ES" dirty="0"/>
          </a:p>
        </p:txBody>
      </p:sp>
    </p:spTree>
    <p:extLst>
      <p:ext uri="{BB962C8B-B14F-4D97-AF65-F5344CB8AC3E}">
        <p14:creationId xmlns:p14="http://schemas.microsoft.com/office/powerpoint/2010/main" val="663932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549275"/>
            <a:ext cx="7185992" cy="5470525"/>
          </a:xfrm>
        </p:spPr>
        <p:txBody>
          <a:bodyPr/>
          <a:lstStyle/>
          <a:p>
            <a:pPr eaLnBrk="1" hangingPunct="1"/>
            <a:r>
              <a:rPr lang="es-ES" dirty="0"/>
              <a:t>En su carrera militar y diplomática, Guillermo de Orange fue el rival europeo de Luis XIV, el comandante de las fuerzas combinadas lucha contra los del poder absoluto y el catolicismo romano. </a:t>
            </a:r>
          </a:p>
          <a:p>
            <a:pPr eaLnBrk="1" hangingPunct="1"/>
            <a:r>
              <a:rPr lang="es-ES" dirty="0"/>
              <a:t>André Le Nôtre "eje s principal en Versalles, seguido por el canal, se extiende hasta el horizonte. </a:t>
            </a:r>
          </a:p>
          <a:p>
            <a:pPr eaLnBrk="1" hangingPunct="1"/>
            <a:r>
              <a:rPr lang="es-ES" dirty="0"/>
              <a:t>Daniel Marot y Het Desgotz de jardín Loo no domina el paisaje como Louis 'imitadores alemanes hacen, aunque en su plan idealizado (grabado, izquierda), Desgotz se extiende el eje. </a:t>
            </a:r>
          </a:p>
        </p:txBody>
      </p:sp>
    </p:spTree>
    <p:extLst>
      <p:ext uri="{BB962C8B-B14F-4D97-AF65-F5344CB8AC3E}">
        <p14:creationId xmlns:p14="http://schemas.microsoft.com/office/powerpoint/2010/main" val="1805529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549275"/>
            <a:ext cx="7185992" cy="5470525"/>
          </a:xfrm>
        </p:spPr>
        <p:txBody>
          <a:bodyPr>
            <a:normAutofit lnSpcReduction="10000"/>
          </a:bodyPr>
          <a:lstStyle/>
          <a:p>
            <a:pPr eaLnBrk="1" hangingPunct="1"/>
            <a:r>
              <a:rPr lang="es-ES" sz="2400" dirty="0"/>
              <a:t>El jardín principal, con conservadores parterres rectangulares en lugar de los más elaboradas  formas, es un espacio cerrado, rodeado de paseos elevados, como un jardín renacentista podría ser, escondido en el bosque para el disfrute privado y el jardín no de un rey, sino de un estatúder .</a:t>
            </a:r>
          </a:p>
          <a:p>
            <a:pPr eaLnBrk="1" hangingPunct="1"/>
            <a:r>
              <a:rPr lang="es-ES" sz="2400" dirty="0"/>
              <a:t>En su extremo más alejado un paso de peatones con sombra de árboles disfrazado el centro de vista. </a:t>
            </a:r>
          </a:p>
          <a:p>
            <a:pPr eaLnBrk="1" hangingPunct="1"/>
            <a:r>
              <a:rPr lang="es-ES" sz="2400" dirty="0"/>
              <a:t>Los naranjos establecidos en macetones de madera y el invierno en un invernadero , que son una característica de todos los jardines, hizo una doble tarea para la casa de Orange-Nassau. </a:t>
            </a:r>
          </a:p>
        </p:txBody>
      </p:sp>
    </p:spTree>
    <p:extLst>
      <p:ext uri="{BB962C8B-B14F-4D97-AF65-F5344CB8AC3E}">
        <p14:creationId xmlns:p14="http://schemas.microsoft.com/office/powerpoint/2010/main" val="296680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04813"/>
            <a:ext cx="7258000" cy="5614987"/>
          </a:xfrm>
        </p:spPr>
        <p:txBody>
          <a:bodyPr>
            <a:normAutofit lnSpcReduction="10000"/>
          </a:bodyPr>
          <a:lstStyle/>
          <a:p>
            <a:pPr eaLnBrk="1" hangingPunct="1"/>
            <a:r>
              <a:rPr lang="es-ES" dirty="0"/>
              <a:t>Fuera del jardín hay algunas pintorescas rectas avenidas , para el seguimiento de la caza en un coche, o simplemente por la vista que ofrece una avenida. </a:t>
            </a:r>
          </a:p>
          <a:p>
            <a:pPr eaLnBrk="1" hangingPunct="1"/>
            <a:r>
              <a:rPr lang="es-ES" dirty="0"/>
              <a:t>Pocas de las "salas verdes" cortadas en los bosques, a imitación de la vegetación de los gabinetes de Versalles que se muestran en el grabado realidad nos ejecutado en el Het Loo. </a:t>
            </a:r>
          </a:p>
          <a:p>
            <a:pPr eaLnBrk="1" hangingPunct="1"/>
            <a:r>
              <a:rPr lang="es-ES" dirty="0"/>
              <a:t>El patrón de los jardines del Rey Sol era Apolo. Pedro el Grande optaría por Sanson, saltando las fauces de león heráldico de Suecia. William optó por Hércules . </a:t>
            </a:r>
          </a:p>
          <a:p>
            <a:pPr eaLnBrk="1" hangingPunct="1"/>
            <a:r>
              <a:rPr lang="es-ES" dirty="0"/>
              <a:t>En el siglo 18, jardín barroco Guillermo III como se ve en el grabado fue arrastrado por un parque paisajístico en el gusto Inglés. </a:t>
            </a:r>
          </a:p>
          <a:p>
            <a:pPr eaLnBrk="1" hangingPunct="1"/>
            <a:endParaRPr lang="es-ES" dirty="0"/>
          </a:p>
        </p:txBody>
      </p:sp>
    </p:spTree>
    <p:extLst>
      <p:ext uri="{BB962C8B-B14F-4D97-AF65-F5344CB8AC3E}">
        <p14:creationId xmlns:p14="http://schemas.microsoft.com/office/powerpoint/2010/main" val="3201886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En el siglo XVIII,el jardín barroco Guillermo III como se ve en el grabado fue sustituido por un parque paisajístico en el gusto inglés.</a:t>
            </a:r>
          </a:p>
          <a:p>
            <a:pPr eaLnBrk="1" hangingPunct="1"/>
            <a:r>
              <a:rPr lang="es-ES" sz="2400" dirty="0"/>
              <a:t>En 1960, la reina Guillermina declaró que cuando murió el palacio iría al Estado. </a:t>
            </a:r>
          </a:p>
          <a:p>
            <a:pPr eaLnBrk="1" hangingPunct="1"/>
            <a:r>
              <a:rPr lang="es-ES" sz="2400" dirty="0"/>
              <a:t>Lo hizo sin embargo solicitar que sería devuelto a su familia si los holandeses fueron la abolición de la monarquía. </a:t>
            </a:r>
          </a:p>
          <a:p>
            <a:pPr eaLnBrk="1" hangingPunct="1"/>
            <a:r>
              <a:rPr lang="es-ES" sz="2400" dirty="0"/>
              <a:t>El palacio pasó a ser propiedad del Estado holandés en 1962, cuando murió a Wilhelmina Het Loo Palace. </a:t>
            </a:r>
          </a:p>
          <a:p>
            <a:pPr eaLnBrk="1" hangingPunct="1"/>
            <a:r>
              <a:rPr lang="es-ES" sz="2400" dirty="0"/>
              <a:t>Después de una minuciosa restauración que ahora alberga un museo y una biblioteca nacional dedicada a la Casa de Orange-Nassau en la historia holandesa. </a:t>
            </a:r>
          </a:p>
        </p:txBody>
      </p:sp>
    </p:spTree>
    <p:extLst>
      <p:ext uri="{BB962C8B-B14F-4D97-AF65-F5344CB8AC3E}">
        <p14:creationId xmlns:p14="http://schemas.microsoft.com/office/powerpoint/2010/main" val="3449488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692150"/>
            <a:ext cx="7185992" cy="5327650"/>
          </a:xfrm>
        </p:spPr>
        <p:txBody>
          <a:bodyPr/>
          <a:lstStyle/>
          <a:p>
            <a:pPr eaLnBrk="1" hangingPunct="1"/>
            <a:r>
              <a:rPr lang="es-ES" sz="2400" dirty="0"/>
              <a:t>Het Loo también alberga hoy el Museo van de Nederlandse Kanselarij der Orden (Museo de la Cancillería de las Ordenes de Caballería Países Bajos), y los libros y otros materiales sobre decoraciones y medallas forman un capítulo aparte en la biblioteca. </a:t>
            </a:r>
          </a:p>
          <a:p>
            <a:pPr eaLnBrk="1" hangingPunct="1"/>
            <a:r>
              <a:rPr lang="es-ES" sz="2400" dirty="0"/>
              <a:t>Los jardines perdidos de Het Loo se restauraron por completo a partir de 1970, a tiempo para celebrar su tricentenario en 1984. </a:t>
            </a:r>
          </a:p>
          <a:p>
            <a:pPr eaLnBrk="1" hangingPunct="1"/>
            <a:r>
              <a:rPr lang="es-ES" sz="2400" dirty="0"/>
              <a:t>Su fábrica de ladrillo nuevo enrejado y adornos son tan crudo como deben haber sido en 1684 y la voluntad suave con el tiempo. </a:t>
            </a:r>
          </a:p>
          <a:p>
            <a:pPr eaLnBrk="1" hangingPunct="1"/>
            <a:endParaRPr lang="es-ES" dirty="0"/>
          </a:p>
        </p:txBody>
      </p:sp>
    </p:spTree>
    <p:extLst>
      <p:ext uri="{BB962C8B-B14F-4D97-AF65-F5344CB8AC3E}">
        <p14:creationId xmlns:p14="http://schemas.microsoft.com/office/powerpoint/2010/main" val="1631198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etr Lo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164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et Lo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368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et Lo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612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et Lo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886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et Lo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968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et Lo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712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et Lo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904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et Lo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661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et Lo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883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et Lo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710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et Lo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339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et Lo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730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et Lo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858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et Lo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et Loo.-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0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Het Loo.-1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14313"/>
            <a:ext cx="4572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736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et Loo.-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873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et Loo.-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882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et Loo.-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686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et Loo.-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842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hangingPunct="1"/>
            <a:r>
              <a:rPr lang="es-ES" dirty="0"/>
              <a:t>Jam Boomkamp</a:t>
            </a:r>
          </a:p>
        </p:txBody>
      </p:sp>
      <p:sp>
        <p:nvSpPr>
          <p:cNvPr id="53251" name="2 Marcador de contenido"/>
          <p:cNvSpPr>
            <a:spLocks noGrp="1"/>
          </p:cNvSpPr>
          <p:nvPr>
            <p:ph sz="quarter" idx="1"/>
          </p:nvPr>
        </p:nvSpPr>
        <p:spPr>
          <a:xfrm>
            <a:off x="539751" y="1447800"/>
            <a:ext cx="7632650" cy="5221288"/>
          </a:xfrm>
        </p:spPr>
        <p:txBody>
          <a:bodyPr/>
          <a:lstStyle/>
          <a:p>
            <a:pPr eaLnBrk="1" hangingPunct="1"/>
            <a:r>
              <a:rPr lang="es-ES" sz="2400" dirty="0"/>
              <a:t>Jan Gardens Boomkamp satisface aproximadamente 12,5 hectáreas. </a:t>
            </a:r>
          </a:p>
          <a:p>
            <a:pPr eaLnBrk="1" hangingPunct="1"/>
            <a:r>
              <a:rPr lang="es-ES" sz="2400" dirty="0"/>
              <a:t>Una variación importante de los jardines se crean en un ambiente de cambio continuo, cada jardín con un carácter propio y muy agradables de ver. </a:t>
            </a:r>
          </a:p>
          <a:p>
            <a:pPr eaLnBrk="1" hangingPunct="1"/>
            <a:r>
              <a:rPr lang="es-ES" sz="2400" dirty="0"/>
              <a:t>No sólo los jardines temáticos, sino también un pequeño jardín en varios estilos se presentan. </a:t>
            </a:r>
          </a:p>
          <a:p>
            <a:pPr eaLnBrk="1" hangingPunct="1"/>
            <a:r>
              <a:rPr lang="es-ES" sz="2400" dirty="0"/>
              <a:t>Hay jardines modernos, jardines románticos, jardines, nostalgian jardines de agua, jardines de bosques y jardines japoneses. </a:t>
            </a:r>
          </a:p>
          <a:p>
            <a:pPr eaLnBrk="1" hangingPunct="1"/>
            <a:r>
              <a:rPr lang="es-ES" sz="2400" dirty="0"/>
              <a:t>Además, hay un centro de jardinería Inglés, un restaurante en el jardín y hay exposiciones regularmente  de estatuas.</a:t>
            </a:r>
          </a:p>
        </p:txBody>
      </p:sp>
    </p:spTree>
    <p:extLst>
      <p:ext uri="{BB962C8B-B14F-4D97-AF65-F5344CB8AC3E}">
        <p14:creationId xmlns:p14="http://schemas.microsoft.com/office/powerpoint/2010/main" val="13044812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n Boomkamp.-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779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n Boomcamp.-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877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n Boomkamp.-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8122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n Boomkamp.-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279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n Boomkamp.-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338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n Boomkamp.-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620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an Boomkamp.-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704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an Boomkamp.-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92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n Boomkamp.-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17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an Boomkamp.-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689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an Boomkamp.-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396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an Boomkamp.-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2412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Jan Boomkamp.-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084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n Boomkamp.-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4809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Jan Boomkamp.-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2157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Jan Boomkamp.-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8474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Jan Boomkamp.-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065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a:xfrm>
            <a:off x="323528" y="404664"/>
            <a:ext cx="7467600" cy="1143000"/>
          </a:xfrm>
        </p:spPr>
        <p:txBody>
          <a:bodyPr/>
          <a:lstStyle/>
          <a:p>
            <a:pPr eaLnBrk="1" hangingPunct="1"/>
            <a:br>
              <a:rPr lang="es-ES" dirty="0"/>
            </a:br>
            <a:r>
              <a:rPr lang="es-ES" dirty="0"/>
              <a:t>De Korfhoeve</a:t>
            </a:r>
          </a:p>
        </p:txBody>
      </p:sp>
      <p:sp>
        <p:nvSpPr>
          <p:cNvPr id="71683" name="2 Marcador de contenido"/>
          <p:cNvSpPr>
            <a:spLocks noGrp="1"/>
          </p:cNvSpPr>
          <p:nvPr>
            <p:ph sz="quarter" idx="1"/>
          </p:nvPr>
        </p:nvSpPr>
        <p:spPr>
          <a:xfrm>
            <a:off x="914400" y="1447800"/>
            <a:ext cx="7185992" cy="4789488"/>
          </a:xfrm>
        </p:spPr>
        <p:txBody>
          <a:bodyPr/>
          <a:lstStyle/>
          <a:p>
            <a:pPr eaLnBrk="1" hangingPunct="1"/>
            <a:r>
              <a:rPr lang="es-ES" dirty="0"/>
              <a:t>Este jardín de 1 hectárea se sitúa en torno a una antigua casa de campo del año 1878. </a:t>
            </a:r>
          </a:p>
          <a:p>
            <a:pPr eaLnBrk="1" hangingPunct="1"/>
            <a:r>
              <a:rPr lang="es-ES" dirty="0"/>
              <a:t>Arnoud y Wiezer Sylvia viven aquí en Hellouw desde 1997. </a:t>
            </a:r>
          </a:p>
          <a:p>
            <a:pPr eaLnBrk="1" hangingPunct="1"/>
            <a:r>
              <a:rPr lang="es-ES" dirty="0"/>
              <a:t>La casa y el jardín fueron renovadas. </a:t>
            </a:r>
          </a:p>
          <a:p>
            <a:pPr eaLnBrk="1" hangingPunct="1"/>
            <a:r>
              <a:rPr lang="es-ES" dirty="0"/>
              <a:t>Maks Marjet y Gathier Tanneke hizo un nuevo diseño para el jardín. </a:t>
            </a:r>
          </a:p>
          <a:p>
            <a:pPr eaLnBrk="1" hangingPunct="1"/>
            <a:r>
              <a:rPr lang="es-ES" dirty="0"/>
              <a:t>Simetría, espacio, vistas, también de la casa y un huerto se planificaron en el diseño. </a:t>
            </a:r>
          </a:p>
          <a:p>
            <a:pPr eaLnBrk="1" hangingPunct="1"/>
            <a:r>
              <a:rPr lang="es-ES" dirty="0"/>
              <a:t>A partir de 2004, el jardín está abierto para los visitantes. </a:t>
            </a:r>
          </a:p>
          <a:p>
            <a:pPr eaLnBrk="1" hangingPunct="1"/>
            <a:endParaRPr lang="es-ES" dirty="0"/>
          </a:p>
        </p:txBody>
      </p:sp>
    </p:spTree>
    <p:extLst>
      <p:ext uri="{BB962C8B-B14F-4D97-AF65-F5344CB8AC3E}">
        <p14:creationId xmlns:p14="http://schemas.microsoft.com/office/powerpoint/2010/main" val="26952186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1052736"/>
            <a:ext cx="7113984" cy="4967064"/>
          </a:xfrm>
        </p:spPr>
        <p:txBody>
          <a:bodyPr/>
          <a:lstStyle/>
          <a:p>
            <a:pPr eaLnBrk="1" hangingPunct="1"/>
            <a:r>
              <a:rPr lang="es-ES" dirty="0"/>
              <a:t>En el jardín delantero se ve una parte formal con rosas, caja y tilos. </a:t>
            </a:r>
          </a:p>
          <a:p>
            <a:pPr eaLnBrk="1" hangingPunct="1"/>
            <a:r>
              <a:rPr lang="es-ES" dirty="0"/>
              <a:t>Alrededor de la bakershouse están las borduras en color, un estanque de jardín y varias terrazas. </a:t>
            </a:r>
          </a:p>
          <a:p>
            <a:pPr eaLnBrk="1" hangingPunct="1"/>
            <a:r>
              <a:rPr lang="es-ES" dirty="0"/>
              <a:t>Al salir del bosquecillo a través de un hermoso arco de mayor se llega a una glorieta hecha de  razas de manzanos antiguas. </a:t>
            </a:r>
          </a:p>
          <a:p>
            <a:pPr eaLnBrk="1" hangingPunct="1"/>
            <a:r>
              <a:rPr lang="es-ES" dirty="0"/>
              <a:t>El jardín de la cocina es la parte más dinámica del jardín. </a:t>
            </a:r>
          </a:p>
          <a:p>
            <a:pPr eaLnBrk="1" hangingPunct="1"/>
            <a:r>
              <a:rPr lang="es-ES" dirty="0"/>
              <a:t>Desde 2001, hay una piscina esta en el jardín. </a:t>
            </a:r>
          </a:p>
          <a:p>
            <a:pPr eaLnBrk="1" hangingPunct="1"/>
            <a:endParaRPr lang="es-ES" dirty="0"/>
          </a:p>
          <a:p>
            <a:pPr eaLnBrk="1" hangingPunct="1"/>
            <a:endParaRPr lang="es-ES" dirty="0"/>
          </a:p>
        </p:txBody>
      </p:sp>
    </p:spTree>
    <p:extLst>
      <p:ext uri="{BB962C8B-B14F-4D97-AF65-F5344CB8AC3E}">
        <p14:creationId xmlns:p14="http://schemas.microsoft.com/office/powerpoint/2010/main" val="26085026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orfhoev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0107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orfhoev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0661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Korfhoeve.-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9625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Korfhoev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078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Korfhoeve.-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4251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orfhoeve.-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528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orfhoeve.-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220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Korfhoeve.-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7525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Korfhoev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2165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Korfhoev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9113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Korfhoeve.-1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5916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Korfhoeve.-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0034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827088" y="404813"/>
            <a:ext cx="7772400" cy="1143000"/>
          </a:xfrm>
        </p:spPr>
        <p:txBody>
          <a:bodyPr/>
          <a:lstStyle/>
          <a:p>
            <a:pPr eaLnBrk="1" hangingPunct="1"/>
            <a:r>
              <a:rPr lang="es-ES" dirty="0"/>
              <a:t>Langoed Vollenhoven</a:t>
            </a:r>
          </a:p>
        </p:txBody>
      </p:sp>
      <p:sp>
        <p:nvSpPr>
          <p:cNvPr id="86019" name="2 Marcador de contenido"/>
          <p:cNvSpPr>
            <a:spLocks noGrp="1"/>
          </p:cNvSpPr>
          <p:nvPr>
            <p:ph sz="quarter" idx="1"/>
          </p:nvPr>
        </p:nvSpPr>
        <p:spPr>
          <a:xfrm>
            <a:off x="914401" y="1447800"/>
            <a:ext cx="7113984" cy="5294313"/>
          </a:xfrm>
        </p:spPr>
        <p:txBody>
          <a:bodyPr>
            <a:normAutofit fontScale="92500"/>
          </a:bodyPr>
          <a:lstStyle/>
          <a:p>
            <a:pPr eaLnBrk="1" hangingPunct="1"/>
            <a:r>
              <a:rPr lang="es-ES" sz="2400" dirty="0"/>
              <a:t>A finales de junio, las puertas de la finca Vollenhoven de nuevo durante tres días abiertos. Detrás de la casa blanca tan majestuoso y orgulloso de la forma, es una belleza inesperada de la historia natural y cultural escondida. </a:t>
            </a:r>
          </a:p>
          <a:p>
            <a:pPr eaLnBrk="1" hangingPunct="1"/>
            <a:r>
              <a:rPr lang="es-ES" sz="2400" dirty="0"/>
              <a:t>La construcción original de la propiedad está muy bien conservado y los jardines muy bien cuidados para saborear la atmósfera de tiempos pasados. Durante un paseo por alrededor de 20 hectáreas de la finca pasará por el Jardín Inglés en los bordes de color implantados, el huerto con muchas verduras viejas y olvidadas y campos llenos de espuela de caballero y lupino, el parque Inglés paisaje con caminos sinuosos. </a:t>
            </a:r>
          </a:p>
        </p:txBody>
      </p:sp>
    </p:spTree>
    <p:extLst>
      <p:ext uri="{BB962C8B-B14F-4D97-AF65-F5344CB8AC3E}">
        <p14:creationId xmlns:p14="http://schemas.microsoft.com/office/powerpoint/2010/main" val="14415663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250"/>
            <a:ext cx="7113984" cy="5543550"/>
          </a:xfrm>
        </p:spPr>
        <p:txBody>
          <a:bodyPr/>
          <a:lstStyle/>
          <a:p>
            <a:pPr eaLnBrk="1" hangingPunct="1"/>
            <a:r>
              <a:rPr lang="es-ES" sz="2400" dirty="0"/>
              <a:t>Además visitar la fábrica de hielo, la cochera y el invernadero de naranjos. </a:t>
            </a:r>
          </a:p>
          <a:p>
            <a:pPr eaLnBrk="1" hangingPunct="1"/>
            <a:r>
              <a:rPr lang="es-ES" sz="2400" dirty="0"/>
              <a:t>Durante el recorrido se pasa especialmente seleccionadas puestos de venta y se puede participar en talleres o ver demostraciones. </a:t>
            </a:r>
          </a:p>
          <a:p>
            <a:pPr eaLnBrk="1" hangingPunct="1"/>
            <a:r>
              <a:rPr lang="es-ES" sz="2400" dirty="0"/>
              <a:t>Para recuperarse de todas las impresiones de u, en el invernadero o en la casa grande hay algo de comer o beber. </a:t>
            </a:r>
          </a:p>
          <a:p>
            <a:pPr eaLnBrk="1" hangingPunct="1"/>
            <a:r>
              <a:rPr lang="es-ES" sz="2400" dirty="0"/>
              <a:t>Vollenhoven finca es una de las más antiguas haciendas del convento Lustwarande se gestiona la finca privada con el cuidado y el amor por los descendientes de los señores M.van Kooy Marwijk, quien compró la propiedad a principios del siglo pasado.</a:t>
            </a:r>
          </a:p>
          <a:p>
            <a:pPr eaLnBrk="1" hangingPunct="1"/>
            <a:endParaRPr lang="es-ES" dirty="0"/>
          </a:p>
        </p:txBody>
      </p:sp>
    </p:spTree>
    <p:extLst>
      <p:ext uri="{BB962C8B-B14F-4D97-AF65-F5344CB8AC3E}">
        <p14:creationId xmlns:p14="http://schemas.microsoft.com/office/powerpoint/2010/main" val="31710630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00113" y="333375"/>
            <a:ext cx="7128271" cy="6048375"/>
          </a:xfrm>
        </p:spPr>
        <p:txBody>
          <a:bodyPr/>
          <a:lstStyle/>
          <a:p>
            <a:pPr eaLnBrk="1" hangingPunct="1"/>
            <a:r>
              <a:rPr lang="es-ES" dirty="0"/>
              <a:t>Esta generación concede gran importancia a los valores del patrimonio natural y cultural. </a:t>
            </a:r>
          </a:p>
          <a:p>
            <a:pPr eaLnBrk="1" hangingPunct="1"/>
            <a:r>
              <a:rPr lang="es-ES" dirty="0"/>
              <a:t>La finca tiene un paisaje muy completo con, jardines estilo ingles, incluyendo un jardín Inglés y un huerto, una casa de campo, invernadero, cochera, granjas y una nevera. </a:t>
            </a:r>
          </a:p>
          <a:p>
            <a:pPr eaLnBrk="1" hangingPunct="1"/>
            <a:r>
              <a:rPr lang="es-ES" dirty="0"/>
              <a:t>Durante las Jornadas de jardín todos los jardines, que el resto del año están cerrados al público se abren. </a:t>
            </a:r>
          </a:p>
          <a:p>
            <a:pPr eaLnBrk="1" hangingPunct="1"/>
            <a:r>
              <a:rPr lang="es-ES" dirty="0"/>
              <a:t>El jardín de invierno y casa  están en exhibición. Los otros edificios están por razones de privacidad cerrados al público. </a:t>
            </a:r>
          </a:p>
        </p:txBody>
      </p:sp>
    </p:spTree>
    <p:extLst>
      <p:ext uri="{BB962C8B-B14F-4D97-AF65-F5344CB8AC3E}">
        <p14:creationId xmlns:p14="http://schemas.microsoft.com/office/powerpoint/2010/main" val="37271359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ngoed Vollenhov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5221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ngoed Volenhov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4815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angoed Vollehov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4320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angoed Vollenhov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9885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angoed Vollenhov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0839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angoed Vollenhov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5879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angoed Vollenhov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0259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angoed Vollenhov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8209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dirty="0"/>
              <a:t>De Lindehof</a:t>
            </a:r>
          </a:p>
        </p:txBody>
      </p:sp>
      <p:sp>
        <p:nvSpPr>
          <p:cNvPr id="97283" name="2 Marcador de contenido"/>
          <p:cNvSpPr>
            <a:spLocks noGrp="1"/>
          </p:cNvSpPr>
          <p:nvPr>
            <p:ph sz="quarter" idx="1"/>
          </p:nvPr>
        </p:nvSpPr>
        <p:spPr/>
        <p:txBody>
          <a:bodyPr/>
          <a:lstStyle/>
          <a:p>
            <a:pPr eaLnBrk="1" hangingPunct="1"/>
            <a:r>
              <a:rPr lang="es-ES" sz="2400" dirty="0"/>
              <a:t>El jardín de más de media hectárea se divide en temas de jardín. </a:t>
            </a:r>
          </a:p>
          <a:p>
            <a:pPr eaLnBrk="1" hangingPunct="1"/>
            <a:r>
              <a:rPr lang="es-ES" sz="2400" dirty="0"/>
              <a:t>Se puede ver un jardín de rosas, un jardín de verano con gran colorido, un jardín con hierbas y un  estanque. </a:t>
            </a:r>
          </a:p>
          <a:p>
            <a:pPr eaLnBrk="1" hangingPunct="1"/>
            <a:r>
              <a:rPr lang="es-ES" sz="2400" dirty="0"/>
              <a:t>También varios árboles frutales están en el jardín. </a:t>
            </a:r>
          </a:p>
          <a:p>
            <a:pPr eaLnBrk="1" hangingPunct="1"/>
            <a:r>
              <a:rPr lang="es-ES" sz="2400" dirty="0"/>
              <a:t>A partir del verano, muchas plantas perennes grandes, como Sanguisorba y Eupatorium son llamativas.</a:t>
            </a:r>
          </a:p>
        </p:txBody>
      </p:sp>
    </p:spTree>
    <p:extLst>
      <p:ext uri="{BB962C8B-B14F-4D97-AF65-F5344CB8AC3E}">
        <p14:creationId xmlns:p14="http://schemas.microsoft.com/office/powerpoint/2010/main" val="15156200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indeh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3286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indeho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3340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inde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0509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indenho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817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inden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0731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indenhof.-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127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indenhof.-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3781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indenhof.-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2200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indenho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1245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indenhof.-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5326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indenhof.-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0366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indenhof.-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1204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inden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0550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a:xfrm>
            <a:off x="914400" y="274638"/>
            <a:ext cx="7772400" cy="993775"/>
          </a:xfrm>
        </p:spPr>
        <p:txBody>
          <a:bodyPr/>
          <a:lstStyle/>
          <a:p>
            <a:pPr eaLnBrk="1" hangingPunct="1"/>
            <a:r>
              <a:rPr lang="es-ES" dirty="0"/>
              <a:t>Lipkje Schat</a:t>
            </a:r>
          </a:p>
        </p:txBody>
      </p:sp>
      <p:sp>
        <p:nvSpPr>
          <p:cNvPr id="111619" name="2 Marcador de contenido"/>
          <p:cNvSpPr>
            <a:spLocks noGrp="1"/>
          </p:cNvSpPr>
          <p:nvPr>
            <p:ph sz="quarter" idx="1"/>
          </p:nvPr>
        </p:nvSpPr>
        <p:spPr>
          <a:xfrm>
            <a:off x="914400" y="1916113"/>
            <a:ext cx="7113984" cy="4103687"/>
          </a:xfrm>
        </p:spPr>
        <p:txBody>
          <a:bodyPr/>
          <a:lstStyle/>
          <a:p>
            <a:pPr eaLnBrk="1" hangingPunct="1"/>
            <a:r>
              <a:rPr lang="es-ES" sz="2400" dirty="0"/>
              <a:t>En este jardín de la casi 1 hectárea de jardín rosas es importantes. </a:t>
            </a:r>
          </a:p>
          <a:p>
            <a:pPr eaLnBrk="1" hangingPunct="1"/>
            <a:r>
              <a:rPr lang="es-ES" sz="2400" dirty="0"/>
              <a:t>Por varios tipos de coberturas del jardín está dividido en temas, cada una con su propia estructura. </a:t>
            </a:r>
          </a:p>
          <a:p>
            <a:pPr eaLnBrk="1" hangingPunct="1"/>
            <a:r>
              <a:rPr lang="es-ES" sz="2400" dirty="0"/>
              <a:t>El jardín tiene muchas borduras coloridas. </a:t>
            </a:r>
          </a:p>
          <a:p>
            <a:pPr eaLnBrk="1" hangingPunct="1"/>
            <a:r>
              <a:rPr lang="es-ES" sz="2400" dirty="0"/>
              <a:t>La estructura y los colores de las hojas se puede ver en las borduras de sombra. </a:t>
            </a:r>
          </a:p>
          <a:p>
            <a:pPr eaLnBrk="1" hangingPunct="1"/>
            <a:r>
              <a:rPr lang="es-ES" sz="2400" dirty="0"/>
              <a:t>Las plantas en los bordes soleados se eligen por el color. </a:t>
            </a:r>
          </a:p>
        </p:txBody>
      </p:sp>
    </p:spTree>
    <p:extLst>
      <p:ext uri="{BB962C8B-B14F-4D97-AF65-F5344CB8AC3E}">
        <p14:creationId xmlns:p14="http://schemas.microsoft.com/office/powerpoint/2010/main" val="21285613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908720"/>
            <a:ext cx="7185992" cy="5111080"/>
          </a:xfrm>
        </p:spPr>
        <p:txBody>
          <a:bodyPr/>
          <a:lstStyle/>
          <a:p>
            <a:pPr eaLnBrk="1" hangingPunct="1"/>
            <a:r>
              <a:rPr lang="es-ES" sz="2400" dirty="0"/>
              <a:t>En el jardín hay un jardín de agua simétrico que consisten en una terraza con un estanque y plantas en tonos verdes. </a:t>
            </a:r>
          </a:p>
          <a:p>
            <a:pPr eaLnBrk="1" hangingPunct="1"/>
            <a:r>
              <a:rPr lang="es-ES" sz="2400" dirty="0"/>
              <a:t>A principios de la primavera muchos  Helleborus y las plantas bulbosas están floreciendo.</a:t>
            </a:r>
          </a:p>
          <a:p>
            <a:pPr eaLnBrk="1" hangingPunct="1"/>
            <a:endParaRPr lang="es-ES" dirty="0"/>
          </a:p>
        </p:txBody>
      </p:sp>
    </p:spTree>
    <p:extLst>
      <p:ext uri="{BB962C8B-B14F-4D97-AF65-F5344CB8AC3E}">
        <p14:creationId xmlns:p14="http://schemas.microsoft.com/office/powerpoint/2010/main" val="40492968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ipkje Sch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5255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Lipkje Scha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079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ipkje Scha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9046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Lipkje Scha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0958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ipkje Scha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2448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Lipkje Scha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1177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Lipkje Schat.-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7751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ipkje Scha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4743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ipkje Schat.-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8372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Lipkje Scha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5032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Lipkje Schat.-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16639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ipkje Schat.-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2940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ipkje Schat.-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1212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a:xfrm>
            <a:off x="914400" y="274638"/>
            <a:ext cx="7772400" cy="1858962"/>
          </a:xfrm>
        </p:spPr>
        <p:txBody>
          <a:bodyPr/>
          <a:lstStyle/>
          <a:p>
            <a:pPr eaLnBrk="1" hangingPunct="1"/>
            <a:r>
              <a:rPr lang="es-ES" dirty="0"/>
              <a:t>De Ommelanden</a:t>
            </a:r>
            <a:br>
              <a:rPr lang="es-ES" dirty="0"/>
            </a:br>
            <a:endParaRPr lang="es-ES" dirty="0"/>
          </a:p>
        </p:txBody>
      </p:sp>
      <p:sp>
        <p:nvSpPr>
          <p:cNvPr id="126979" name="2 Marcador de contenido"/>
          <p:cNvSpPr>
            <a:spLocks noGrp="1"/>
          </p:cNvSpPr>
          <p:nvPr>
            <p:ph sz="quarter" idx="1"/>
          </p:nvPr>
        </p:nvSpPr>
        <p:spPr>
          <a:xfrm>
            <a:off x="914400" y="1773238"/>
            <a:ext cx="7041976" cy="4246562"/>
          </a:xfrm>
        </p:spPr>
        <p:txBody>
          <a:bodyPr/>
          <a:lstStyle/>
          <a:p>
            <a:pPr eaLnBrk="1" hangingPunct="1"/>
            <a:r>
              <a:rPr lang="es-ES" sz="2400" dirty="0"/>
              <a:t>Este jardín de 3/4 hectáreas está situado cerca de los bosques de la Dronterlake. </a:t>
            </a:r>
          </a:p>
          <a:p>
            <a:pPr eaLnBrk="1" hangingPunct="1"/>
            <a:r>
              <a:rPr lang="es-ES" sz="2400" dirty="0"/>
              <a:t>Desde la carretera se tiene una vista espectacular sobre el jardín. </a:t>
            </a:r>
          </a:p>
          <a:p>
            <a:pPr eaLnBrk="1" hangingPunct="1"/>
            <a:r>
              <a:rPr lang="es-ES" sz="2400" dirty="0"/>
              <a:t>La creación del jardín se inició en 1990. </a:t>
            </a:r>
          </a:p>
          <a:p>
            <a:pPr eaLnBrk="1" hangingPunct="1"/>
            <a:r>
              <a:rPr lang="es-ES" sz="2400" dirty="0"/>
              <a:t>Alrededor de la casa jardines fueron creados, cada uno con su propia radiación.. </a:t>
            </a:r>
          </a:p>
          <a:p>
            <a:pPr eaLnBrk="1" hangingPunct="1"/>
            <a:r>
              <a:rPr lang="es-ES" sz="2400" dirty="0"/>
              <a:t>El jardín es la creación de Lucy Buist  con la ayuda de su marido y sus hijos. </a:t>
            </a:r>
          </a:p>
        </p:txBody>
      </p:sp>
    </p:spTree>
    <p:extLst>
      <p:ext uri="{BB962C8B-B14F-4D97-AF65-F5344CB8AC3E}">
        <p14:creationId xmlns:p14="http://schemas.microsoft.com/office/powerpoint/2010/main" val="36991016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914400" y="836613"/>
            <a:ext cx="7041976" cy="5183187"/>
          </a:xfrm>
        </p:spPr>
        <p:txBody>
          <a:bodyPr/>
          <a:lstStyle/>
          <a:p>
            <a:pPr eaLnBrk="1" hangingPunct="1"/>
            <a:r>
              <a:rPr lang="es-ES" sz="2400" dirty="0"/>
              <a:t>En la parte frontal se encuentran las fronteras de gran tamaño con plantas perennes especiales en los colores azul, violeta, rosa y morado. </a:t>
            </a:r>
          </a:p>
          <a:p>
            <a:pPr eaLnBrk="1" hangingPunct="1"/>
            <a:r>
              <a:rPr lang="es-ES" sz="2400" dirty="0"/>
              <a:t>Junto a la casa hay un jardín con setos, al borde de un montón de Sedum. </a:t>
            </a:r>
          </a:p>
          <a:p>
            <a:pPr eaLnBrk="1" hangingPunct="1"/>
            <a:r>
              <a:rPr lang="es-ES" sz="2400" dirty="0"/>
              <a:t>Un jardín es un jardín de otra caja plantas herbaceas como lavanda, Nepeta y diferentes  variedades deTeucrium. </a:t>
            </a:r>
          </a:p>
          <a:p>
            <a:pPr eaLnBrk="1" hangingPunct="1"/>
            <a:r>
              <a:rPr lang="es-ES" sz="2400" dirty="0"/>
              <a:t>En el año 2000 el llamado "geitenwei" se transformó en un flowerparadise donde las plantas están creciendo muy bien por el suelo fértil. </a:t>
            </a:r>
          </a:p>
        </p:txBody>
      </p:sp>
    </p:spTree>
    <p:extLst>
      <p:ext uri="{BB962C8B-B14F-4D97-AF65-F5344CB8AC3E}">
        <p14:creationId xmlns:p14="http://schemas.microsoft.com/office/powerpoint/2010/main" val="22201211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539750" y="549275"/>
            <a:ext cx="7560642" cy="5832475"/>
          </a:xfrm>
        </p:spPr>
        <p:txBody>
          <a:bodyPr/>
          <a:lstStyle/>
          <a:p>
            <a:pPr eaLnBrk="1" hangingPunct="1"/>
            <a:r>
              <a:rPr lang="es-ES" sz="2400" dirty="0"/>
              <a:t>Unos pocos estanques hacen de este jardín para un jardín extraordinario con muchas plantas especiales. </a:t>
            </a:r>
          </a:p>
          <a:p>
            <a:pPr eaLnBrk="1" hangingPunct="1"/>
            <a:r>
              <a:rPr lang="es-ES" sz="2400" dirty="0"/>
              <a:t>La elección y la combinación de plantas y en la variación de colores destacan el buen gusto de Lucy.</a:t>
            </a:r>
          </a:p>
          <a:p>
            <a:pPr eaLnBrk="1" hangingPunct="1"/>
            <a:endParaRPr lang="es-ES" dirty="0"/>
          </a:p>
        </p:txBody>
      </p:sp>
    </p:spTree>
    <p:extLst>
      <p:ext uri="{BB962C8B-B14F-4D97-AF65-F5344CB8AC3E}">
        <p14:creationId xmlns:p14="http://schemas.microsoft.com/office/powerpoint/2010/main" val="4001961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Ommelan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6548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Ommelan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06099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Ommelan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5515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Ommelan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8868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Ommelan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3031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Ommelan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4571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Ommenlan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7776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Ommenlanden.-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7444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Ommenlan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7413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Ommenlande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1980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Título"/>
          <p:cNvSpPr>
            <a:spLocks noGrp="1"/>
          </p:cNvSpPr>
          <p:nvPr>
            <p:ph type="title"/>
          </p:nvPr>
        </p:nvSpPr>
        <p:spPr/>
        <p:txBody>
          <a:bodyPr/>
          <a:lstStyle/>
          <a:p>
            <a:pPr eaLnBrk="1" hangingPunct="1"/>
            <a:r>
              <a:rPr lang="es-ES" dirty="0"/>
              <a:t>Pegasushof</a:t>
            </a:r>
          </a:p>
        </p:txBody>
      </p:sp>
      <p:sp>
        <p:nvSpPr>
          <p:cNvPr id="140291" name="2 Marcador de contenido"/>
          <p:cNvSpPr>
            <a:spLocks noGrp="1"/>
          </p:cNvSpPr>
          <p:nvPr>
            <p:ph sz="quarter" idx="1"/>
          </p:nvPr>
        </p:nvSpPr>
        <p:spPr>
          <a:xfrm>
            <a:off x="914400" y="1447800"/>
            <a:ext cx="7113984" cy="4789488"/>
          </a:xfrm>
        </p:spPr>
        <p:txBody>
          <a:bodyPr/>
          <a:lstStyle/>
          <a:p>
            <a:pPr eaLnBrk="1" hangingPunct="1"/>
            <a:r>
              <a:rPr lang="es-ES" dirty="0"/>
              <a:t>Este jardín tiene también altos árboles para proteger el jardín contra el viento. </a:t>
            </a:r>
          </a:p>
          <a:p>
            <a:pPr eaLnBrk="1" hangingPunct="1"/>
            <a:r>
              <a:rPr lang="es-ES" dirty="0"/>
              <a:t>El jardín de Jan y Elly Giesen-Cuartel, esta situado en la Holanda del Oostpolder ha fijado las líneas con dos estanques y una terraza moderna. </a:t>
            </a:r>
          </a:p>
          <a:p>
            <a:pPr eaLnBrk="1" hangingPunct="1"/>
            <a:r>
              <a:rPr lang="es-ES" dirty="0"/>
              <a:t>Desde la casa tiene una hermosa vista sobre el jardín. </a:t>
            </a:r>
          </a:p>
          <a:p>
            <a:pPr eaLnBrk="1" hangingPunct="1"/>
            <a:r>
              <a:rPr lang="es-ES" dirty="0"/>
              <a:t>Los estanques están rodeados por bordes de colores. </a:t>
            </a:r>
          </a:p>
          <a:p>
            <a:pPr eaLnBrk="1" hangingPunct="1"/>
            <a:r>
              <a:rPr lang="es-ES" dirty="0"/>
              <a:t>Muchas plantas raras se combinado con  otras mas "normales“.</a:t>
            </a:r>
          </a:p>
        </p:txBody>
      </p:sp>
    </p:spTree>
    <p:extLst>
      <p:ext uri="{BB962C8B-B14F-4D97-AF65-F5344CB8AC3E}">
        <p14:creationId xmlns:p14="http://schemas.microsoft.com/office/powerpoint/2010/main" val="35472387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Pegasus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82889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egasush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9045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egasus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541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egasus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5423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Pegasusho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8201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Pegasushof.-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04801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Pegasusho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9168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Pegasushof.-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4759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Título"/>
          <p:cNvSpPr>
            <a:spLocks noGrp="1"/>
          </p:cNvSpPr>
          <p:nvPr>
            <p:ph type="title"/>
          </p:nvPr>
        </p:nvSpPr>
        <p:spPr/>
        <p:txBody>
          <a:bodyPr/>
          <a:lstStyle/>
          <a:p>
            <a:pPr eaLnBrk="1" hangingPunct="1"/>
            <a:r>
              <a:rPr lang="es-ES" dirty="0"/>
              <a:t>Spaensweerd</a:t>
            </a:r>
          </a:p>
        </p:txBody>
      </p:sp>
      <p:sp>
        <p:nvSpPr>
          <p:cNvPr id="149507" name="2 Marcador de contenido"/>
          <p:cNvSpPr>
            <a:spLocks noGrp="1"/>
          </p:cNvSpPr>
          <p:nvPr>
            <p:ph sz="quarter" idx="1"/>
          </p:nvPr>
        </p:nvSpPr>
        <p:spPr>
          <a:xfrm>
            <a:off x="914400" y="1773238"/>
            <a:ext cx="7041976" cy="4246562"/>
          </a:xfrm>
        </p:spPr>
        <p:txBody>
          <a:bodyPr/>
          <a:lstStyle/>
          <a:p>
            <a:pPr eaLnBrk="1" hangingPunct="1"/>
            <a:r>
              <a:rPr lang="es-ES" sz="2400" dirty="0"/>
              <a:t>Spaensweerd es un jardín construido en el siglo XVII situado en el exterior del río Ijssel. </a:t>
            </a:r>
          </a:p>
          <a:p>
            <a:pPr eaLnBrk="1" hangingPunct="1"/>
            <a:r>
              <a:rPr lang="es-ES" sz="2400" dirty="0"/>
              <a:t>Hacia el año 1835 el plan formal del jardín con el eje central fueron reemplazados por un jardín parque más buscando en estilo paisaje Inglés. </a:t>
            </a:r>
          </a:p>
          <a:p>
            <a:pPr eaLnBrk="1" hangingPunct="1"/>
            <a:r>
              <a:rPr lang="es-ES" sz="2400" dirty="0"/>
              <a:t>Posteriormente hubo más cambios, como la creación de un parterre. </a:t>
            </a:r>
          </a:p>
          <a:p>
            <a:pPr eaLnBrk="1" hangingPunct="1"/>
            <a:r>
              <a:rPr lang="es-ES" sz="2400" dirty="0"/>
              <a:t>De esta manera, un nuevo jardín fue creado en varios estilos. </a:t>
            </a:r>
          </a:p>
        </p:txBody>
      </p:sp>
    </p:spTree>
    <p:extLst>
      <p:ext uri="{BB962C8B-B14F-4D97-AF65-F5344CB8AC3E}">
        <p14:creationId xmlns:p14="http://schemas.microsoft.com/office/powerpoint/2010/main" val="19932166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2 Marcador de contenido"/>
          <p:cNvSpPr>
            <a:spLocks noGrp="1"/>
          </p:cNvSpPr>
          <p:nvPr>
            <p:ph sz="quarter" idx="1"/>
          </p:nvPr>
        </p:nvSpPr>
        <p:spPr>
          <a:xfrm>
            <a:off x="914400" y="981075"/>
            <a:ext cx="6969968" cy="5038725"/>
          </a:xfrm>
        </p:spPr>
        <p:txBody>
          <a:bodyPr/>
          <a:lstStyle/>
          <a:p>
            <a:pPr eaLnBrk="1" hangingPunct="1"/>
            <a:r>
              <a:rPr lang="es-ES" dirty="0"/>
              <a:t>El jardín tiene muchos árboles monumentales, algunos son de 1835. </a:t>
            </a:r>
          </a:p>
          <a:p>
            <a:pPr eaLnBrk="1" hangingPunct="1"/>
            <a:r>
              <a:rPr lang="es-ES" dirty="0"/>
              <a:t>El largo de las borduras es de más de 200 metros. </a:t>
            </a:r>
          </a:p>
          <a:p>
            <a:pPr eaLnBrk="1" hangingPunct="1"/>
            <a:r>
              <a:rPr lang="es-ES" dirty="0"/>
              <a:t>En el jardín se pueden encontrar una gran colección de arbustos y plantas perennes. </a:t>
            </a:r>
          </a:p>
          <a:p>
            <a:pPr eaLnBrk="1" hangingPunct="1"/>
            <a:r>
              <a:rPr lang="es-ES" dirty="0"/>
              <a:t>También más de 130 variedades de rosas  diferentes en el jardín. </a:t>
            </a:r>
          </a:p>
          <a:p>
            <a:pPr eaLnBrk="1" hangingPunct="1"/>
            <a:r>
              <a:rPr lang="es-ES" dirty="0"/>
              <a:t>Son notables las muchas topiarias de tejo y otros setos. </a:t>
            </a:r>
          </a:p>
          <a:p>
            <a:pPr eaLnBrk="1" hangingPunct="1"/>
            <a:endParaRPr lang="es-ES" dirty="0">
              <a:solidFill>
                <a:srgbClr val="FF0000"/>
              </a:solidFill>
            </a:endParaRPr>
          </a:p>
        </p:txBody>
      </p:sp>
    </p:spTree>
    <p:extLst>
      <p:ext uri="{BB962C8B-B14F-4D97-AF65-F5344CB8AC3E}">
        <p14:creationId xmlns:p14="http://schemas.microsoft.com/office/powerpoint/2010/main" val="36486406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Spaensweer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6993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Spaensweer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4145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paensvee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9374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Spaenswee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10814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Spaensweer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0070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paensweer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3107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paensweer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848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Título"/>
          <p:cNvSpPr>
            <a:spLocks noGrp="1"/>
          </p:cNvSpPr>
          <p:nvPr>
            <p:ph type="title"/>
          </p:nvPr>
        </p:nvSpPr>
        <p:spPr>
          <a:xfrm>
            <a:off x="914400" y="274638"/>
            <a:ext cx="7772400" cy="1498600"/>
          </a:xfrm>
        </p:spPr>
        <p:txBody>
          <a:bodyPr/>
          <a:lstStyle/>
          <a:p>
            <a:pPr eaLnBrk="1" hangingPunct="1"/>
            <a:r>
              <a:rPr lang="es-ES" dirty="0"/>
              <a:t>De Stekkentuin</a:t>
            </a:r>
            <a:br>
              <a:rPr lang="es-ES" dirty="0"/>
            </a:br>
            <a:endParaRPr lang="es-ES" dirty="0"/>
          </a:p>
        </p:txBody>
      </p:sp>
      <p:sp>
        <p:nvSpPr>
          <p:cNvPr id="158723" name="2 Marcador de contenido"/>
          <p:cNvSpPr>
            <a:spLocks noGrp="1"/>
          </p:cNvSpPr>
          <p:nvPr>
            <p:ph sz="quarter" idx="1"/>
          </p:nvPr>
        </p:nvSpPr>
        <p:spPr>
          <a:xfrm>
            <a:off x="914400" y="1773238"/>
            <a:ext cx="7113984" cy="4246562"/>
          </a:xfrm>
        </p:spPr>
        <p:txBody>
          <a:bodyPr/>
          <a:lstStyle/>
          <a:p>
            <a:pPr eaLnBrk="1" hangingPunct="1"/>
            <a:r>
              <a:rPr lang="es-ES" sz="2400" dirty="0"/>
              <a:t>El jardín de un acre fue creado por el propietario Wies  por sí misma. </a:t>
            </a:r>
          </a:p>
          <a:p>
            <a:pPr eaLnBrk="1" hangingPunct="1"/>
            <a:r>
              <a:rPr lang="es-ES" sz="2400" dirty="0"/>
              <a:t>Para el lay-out  tenía la ayuda de su marido Gerrit. </a:t>
            </a:r>
          </a:p>
          <a:p>
            <a:pPr eaLnBrk="1" hangingPunct="1"/>
            <a:r>
              <a:rPr lang="es-ES" sz="2400" dirty="0"/>
              <a:t>Hay una gran colección de plantas en el jardín. </a:t>
            </a:r>
          </a:p>
          <a:p>
            <a:pPr eaLnBrk="1" hangingPunct="1"/>
            <a:r>
              <a:rPr lang="es-ES" sz="2400" dirty="0"/>
              <a:t>No es de grandes grupos, pero con muchas variedades diferentes de una familia especifica. </a:t>
            </a:r>
          </a:p>
          <a:p>
            <a:pPr eaLnBrk="1" hangingPunct="1"/>
            <a:r>
              <a:rPr lang="es-ES" sz="2400" dirty="0"/>
              <a:t>Vemos aquí más de 100 tipos diferentes de Helleborus. </a:t>
            </a:r>
          </a:p>
        </p:txBody>
      </p:sp>
    </p:spTree>
    <p:extLst>
      <p:ext uri="{BB962C8B-B14F-4D97-AF65-F5344CB8AC3E}">
        <p14:creationId xmlns:p14="http://schemas.microsoft.com/office/powerpoint/2010/main" val="21350730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2 Marcador de contenido"/>
          <p:cNvSpPr>
            <a:spLocks noGrp="1"/>
          </p:cNvSpPr>
          <p:nvPr>
            <p:ph sz="quarter" idx="1"/>
          </p:nvPr>
        </p:nvSpPr>
        <p:spPr>
          <a:xfrm>
            <a:off x="914400" y="476250"/>
            <a:ext cx="6969968" cy="5543550"/>
          </a:xfrm>
        </p:spPr>
        <p:txBody>
          <a:bodyPr/>
          <a:lstStyle/>
          <a:p>
            <a:pPr eaLnBrk="1" hangingPunct="1"/>
            <a:r>
              <a:rPr lang="es-ES" sz="2400" dirty="0"/>
              <a:t>Hay un "Walk Hosta" con más de 300 tipos de plantas y cultivares junto con helechos hermosos y una colección de variedades Brunnera. </a:t>
            </a:r>
          </a:p>
          <a:p>
            <a:pPr eaLnBrk="1" hangingPunct="1"/>
            <a:r>
              <a:rPr lang="es-ES" sz="2400" dirty="0"/>
              <a:t>Repartidas en el jardín hay más de 85 diferentes Hortensias, una gran colección de Sedum y muchas hierbas pequeñas. </a:t>
            </a:r>
          </a:p>
          <a:p>
            <a:pPr eaLnBrk="1" hangingPunct="1"/>
            <a:r>
              <a:rPr lang="es-ES" sz="2400" dirty="0"/>
              <a:t>Los Asarums  los vemos con hojas en varios colores. </a:t>
            </a:r>
          </a:p>
          <a:p>
            <a:pPr eaLnBrk="1" hangingPunct="1"/>
            <a:r>
              <a:rPr lang="es-ES" sz="2400" dirty="0"/>
              <a:t>Las borduras se plantan bien eligiendo el color y la estructura de la planta. </a:t>
            </a:r>
          </a:p>
          <a:p>
            <a:pPr eaLnBrk="1" hangingPunct="1"/>
            <a:r>
              <a:rPr lang="es-ES" sz="2400" dirty="0"/>
              <a:t>El jardín es atractivo durante todo el año.</a:t>
            </a:r>
          </a:p>
          <a:p>
            <a:pPr eaLnBrk="1" hangingPunct="1"/>
            <a:endParaRPr lang="es-ES" dirty="0"/>
          </a:p>
        </p:txBody>
      </p:sp>
    </p:spTree>
    <p:extLst>
      <p:ext uri="{BB962C8B-B14F-4D97-AF65-F5344CB8AC3E}">
        <p14:creationId xmlns:p14="http://schemas.microsoft.com/office/powerpoint/2010/main" val="334890658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Stekkentu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66197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Stekkentu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690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Stekkentu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3594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Stekkentu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92703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Stekkentu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6588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Stekkentui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01509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Stekkentui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9509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Stekkentui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7637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Stekkentui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73691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Stekkentui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4184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Stekkentui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2311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Título"/>
          <p:cNvSpPr>
            <a:spLocks noGrp="1"/>
          </p:cNvSpPr>
          <p:nvPr>
            <p:ph type="title"/>
          </p:nvPr>
        </p:nvSpPr>
        <p:spPr>
          <a:xfrm>
            <a:off x="971600" y="260648"/>
            <a:ext cx="7772400" cy="1570037"/>
          </a:xfrm>
        </p:spPr>
        <p:txBody>
          <a:bodyPr/>
          <a:lstStyle/>
          <a:p>
            <a:pPr eaLnBrk="1" hangingPunct="1"/>
            <a:r>
              <a:rPr lang="es-ES" dirty="0"/>
              <a:t>Ton &amp; Jose Dalhuisen</a:t>
            </a:r>
            <a:br>
              <a:rPr lang="es-ES" dirty="0"/>
            </a:br>
            <a:endParaRPr lang="es-ES" dirty="0"/>
          </a:p>
        </p:txBody>
      </p:sp>
      <p:sp>
        <p:nvSpPr>
          <p:cNvPr id="172035" name="2 Marcador de contenido"/>
          <p:cNvSpPr>
            <a:spLocks noGrp="1"/>
          </p:cNvSpPr>
          <p:nvPr>
            <p:ph sz="quarter" idx="1"/>
          </p:nvPr>
        </p:nvSpPr>
        <p:spPr>
          <a:xfrm>
            <a:off x="914400" y="1557338"/>
            <a:ext cx="7041976" cy="4462462"/>
          </a:xfrm>
        </p:spPr>
        <p:txBody>
          <a:bodyPr/>
          <a:lstStyle/>
          <a:p>
            <a:pPr eaLnBrk="1" hangingPunct="1"/>
            <a:r>
              <a:rPr lang="es-ES" sz="2400" dirty="0"/>
              <a:t>Este jardín en Renkum es creado por los propietarios Ton &amp; José Dalhuisen. </a:t>
            </a:r>
          </a:p>
          <a:p>
            <a:pPr eaLnBrk="1" hangingPunct="1"/>
            <a:r>
              <a:rPr lang="es-ES" sz="2400" dirty="0"/>
              <a:t>El jardín está situado sobre un montículo en el promontorio del río Rhin. </a:t>
            </a:r>
          </a:p>
          <a:p>
            <a:pPr eaLnBrk="1" hangingPunct="1"/>
            <a:r>
              <a:rPr lang="es-ES" sz="2400" dirty="0"/>
              <a:t>En el jardín se puede ver varias estatuas de algunos artistas. </a:t>
            </a:r>
          </a:p>
          <a:p>
            <a:pPr eaLnBrk="1" hangingPunct="1"/>
            <a:r>
              <a:rPr lang="es-ES" sz="2400" dirty="0"/>
              <a:t>Las borduras son, junto con las estatuas y un estanque bien situado una combinación hermosa. </a:t>
            </a:r>
          </a:p>
          <a:p>
            <a:pPr eaLnBrk="1" hangingPunct="1"/>
            <a:r>
              <a:rPr lang="es-ES" sz="2400" dirty="0"/>
              <a:t>La distancia entre el río Rin y las borduras se encuentra a sólo unos metros. </a:t>
            </a:r>
          </a:p>
        </p:txBody>
      </p:sp>
    </p:spTree>
    <p:extLst>
      <p:ext uri="{BB962C8B-B14F-4D97-AF65-F5344CB8AC3E}">
        <p14:creationId xmlns:p14="http://schemas.microsoft.com/office/powerpoint/2010/main" val="273514962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2 Marcador de contenido"/>
          <p:cNvSpPr>
            <a:spLocks noGrp="1"/>
          </p:cNvSpPr>
          <p:nvPr>
            <p:ph sz="quarter" idx="1"/>
          </p:nvPr>
        </p:nvSpPr>
        <p:spPr>
          <a:xfrm>
            <a:off x="914400" y="908050"/>
            <a:ext cx="7113984" cy="5111750"/>
          </a:xfrm>
        </p:spPr>
        <p:txBody>
          <a:bodyPr/>
          <a:lstStyle/>
          <a:p>
            <a:pPr eaLnBrk="1" hangingPunct="1"/>
            <a:r>
              <a:rPr lang="es-ES" sz="2400" dirty="0"/>
              <a:t>Hay una vista en una cobertura que tiene una hermosa vista sobre el río. </a:t>
            </a:r>
          </a:p>
          <a:p>
            <a:pPr eaLnBrk="1" hangingPunct="1"/>
            <a:r>
              <a:rPr lang="es-ES" sz="2400" dirty="0"/>
              <a:t>En la parte amurallada y rodeada de jardín con setos  y los dos tilos más  viejos . </a:t>
            </a:r>
          </a:p>
          <a:p>
            <a:pPr eaLnBrk="1" hangingPunct="1"/>
            <a:endParaRPr lang="es-ES" dirty="0"/>
          </a:p>
        </p:txBody>
      </p:sp>
    </p:spTree>
    <p:extLst>
      <p:ext uri="{BB962C8B-B14F-4D97-AF65-F5344CB8AC3E}">
        <p14:creationId xmlns:p14="http://schemas.microsoft.com/office/powerpoint/2010/main" val="45023246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Ton &amp; Jose Dalhuis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58977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Ton &amp; Jose Dalhuis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28280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Ton &amp; Jose Dalhuis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95692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Ton &amp; Jose Dalhuis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2765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Ton &amp; Jose Dalhuis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84169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Ton &amp; Jose Dalhuis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7602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Ton &amp; Jose Dalhuis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54255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Ton &amp; Jose Dalhuis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8279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Ton &amp; Jose Dalhuis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21051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Ton&amp; Jose Dalhuis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5746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Ton &amp; Jose Dalhuis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36279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Título"/>
          <p:cNvSpPr>
            <a:spLocks noGrp="1"/>
          </p:cNvSpPr>
          <p:nvPr>
            <p:ph type="title"/>
          </p:nvPr>
        </p:nvSpPr>
        <p:spPr/>
        <p:txBody>
          <a:bodyPr/>
          <a:lstStyle/>
          <a:p>
            <a:pPr eaLnBrk="1" hangingPunct="1"/>
            <a:r>
              <a:rPr lang="es-ES" dirty="0"/>
              <a:t>Wijde Landen</a:t>
            </a:r>
          </a:p>
        </p:txBody>
      </p:sp>
      <p:sp>
        <p:nvSpPr>
          <p:cNvPr id="185347" name="2 Marcador de contenido"/>
          <p:cNvSpPr>
            <a:spLocks noGrp="1"/>
          </p:cNvSpPr>
          <p:nvPr>
            <p:ph sz="quarter" idx="1"/>
          </p:nvPr>
        </p:nvSpPr>
        <p:spPr>
          <a:xfrm>
            <a:off x="914400" y="1989138"/>
            <a:ext cx="7041976" cy="4030662"/>
          </a:xfrm>
        </p:spPr>
        <p:txBody>
          <a:bodyPr>
            <a:normAutofit lnSpcReduction="10000"/>
          </a:bodyPr>
          <a:lstStyle/>
          <a:p>
            <a:pPr eaLnBrk="1" hangingPunct="1"/>
            <a:r>
              <a:rPr lang="es-ES" sz="2400" dirty="0"/>
              <a:t>El jardín está justo enfrente del jardín Spaensweerd. </a:t>
            </a:r>
          </a:p>
          <a:p>
            <a:pPr eaLnBrk="1" hangingPunct="1"/>
            <a:r>
              <a:rPr lang="es-ES" sz="2400" dirty="0"/>
              <a:t>También aquí vemos hermosos árboles centenarios. </a:t>
            </a:r>
          </a:p>
          <a:p>
            <a:pPr eaLnBrk="1" hangingPunct="1"/>
            <a:r>
              <a:rPr lang="es-ES" sz="2400" dirty="0"/>
              <a:t>La creación del jardín en frente de la casa data de 1850. </a:t>
            </a:r>
          </a:p>
          <a:p>
            <a:pPr eaLnBrk="1" hangingPunct="1"/>
            <a:r>
              <a:rPr lang="es-ES" sz="2400" dirty="0"/>
              <a:t>En el centro hay un gran estanque rodeado de hermosos árboles y césped. </a:t>
            </a:r>
          </a:p>
          <a:p>
            <a:pPr eaLnBrk="1" hangingPunct="1"/>
            <a:r>
              <a:rPr lang="es-ES" sz="2400" dirty="0"/>
              <a:t>Desde 1975, muchos nuevas plantas y elementos decorativos se ha añadido al jardín. </a:t>
            </a:r>
          </a:p>
        </p:txBody>
      </p:sp>
    </p:spTree>
    <p:extLst>
      <p:ext uri="{BB962C8B-B14F-4D97-AF65-F5344CB8AC3E}">
        <p14:creationId xmlns:p14="http://schemas.microsoft.com/office/powerpoint/2010/main" val="52787146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2 Marcador de contenido"/>
          <p:cNvSpPr>
            <a:spLocks noGrp="1"/>
          </p:cNvSpPr>
          <p:nvPr>
            <p:ph sz="quarter" idx="1"/>
          </p:nvPr>
        </p:nvSpPr>
        <p:spPr>
          <a:xfrm>
            <a:off x="914400" y="764704"/>
            <a:ext cx="6969968" cy="5255096"/>
          </a:xfrm>
        </p:spPr>
        <p:txBody>
          <a:bodyPr/>
          <a:lstStyle/>
          <a:p>
            <a:pPr eaLnBrk="1" hangingPunct="1"/>
            <a:r>
              <a:rPr lang="es-ES" sz="2400" dirty="0"/>
              <a:t>Junto y detrás la casa hay grandes  bordes de rosas. </a:t>
            </a:r>
          </a:p>
          <a:p>
            <a:pPr eaLnBrk="1" hangingPunct="1"/>
            <a:r>
              <a:rPr lang="es-ES" sz="2400" dirty="0"/>
              <a:t>Old eje se utilizan muy bien en esta parte del jardín. </a:t>
            </a:r>
          </a:p>
          <a:p>
            <a:pPr eaLnBrk="1" hangingPunct="1"/>
            <a:r>
              <a:rPr lang="es-ES" sz="2400" dirty="0"/>
              <a:t>Aquí usted puede encontrar una gran colección de rododendros y Acers. </a:t>
            </a:r>
          </a:p>
          <a:p>
            <a:pPr eaLnBrk="1" hangingPunct="1"/>
            <a:r>
              <a:rPr lang="es-ES" sz="2400" dirty="0"/>
              <a:t>El jardín de 4,2 hectáreas muestra la atmosfera del estilo de la casa. </a:t>
            </a:r>
          </a:p>
          <a:p>
            <a:pPr eaLnBrk="1" hangingPunct="1"/>
            <a:endParaRPr lang="es-ES" dirty="0"/>
          </a:p>
          <a:p>
            <a:pPr eaLnBrk="1" hangingPunct="1"/>
            <a:endParaRPr lang="es-ES" dirty="0"/>
          </a:p>
        </p:txBody>
      </p:sp>
    </p:spTree>
    <p:extLst>
      <p:ext uri="{BB962C8B-B14F-4D97-AF65-F5344CB8AC3E}">
        <p14:creationId xmlns:p14="http://schemas.microsoft.com/office/powerpoint/2010/main" val="185554277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Wijde Lan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21079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Wijde Lan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28519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Wijde Lan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46662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Wijde Lan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93807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Wijde Lan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05049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Wijde Lan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89476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Wijde Lan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54755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descr="Wijde Lan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7928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TotalTime>
  <Words>2790</Words>
  <Application>Microsoft Office PowerPoint</Application>
  <PresentationFormat>Presentación en pantalla (4:3)</PresentationFormat>
  <Paragraphs>447</Paragraphs>
  <Slides>185</Slides>
  <Notes>157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185</vt:i4>
      </vt:variant>
    </vt:vector>
  </HeadingPairs>
  <TitlesOfParts>
    <vt:vector size="190" baseType="lpstr">
      <vt:lpstr>Calibri</vt:lpstr>
      <vt:lpstr>Century Schoolbook</vt:lpstr>
      <vt:lpstr>Wingdings</vt:lpstr>
      <vt:lpstr>Wingdings 2</vt:lpstr>
      <vt:lpstr>Default Theme</vt:lpstr>
      <vt:lpstr>EUROPA.-LA VUELTA AL MUNDO EN 885 JARDINES.-ESTE DE HOLANDA.-A</vt:lpstr>
      <vt:lpstr>Het Klooster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Palais Het Loo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Jam Boomkamp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De Korfhoeve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Langoed Vollenhoven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Lindehof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Lipkje Schat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Ommelanden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Pegasushof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Spaensweerd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Stekkentuin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Ton &amp; Jose Dalhuisen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Wijde Landen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2018-03-11T04:38:28Z</dcterms:modified>
</cp:coreProperties>
</file>