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417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697E3-F1A8-4EEE-90DC-EA6239CD5E69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A4C5F-C253-4BD7-9E3D-079FAC0D267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4885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 in Ámsterdam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1E3328-CD4F-459A-AAA4-D644F7FA7E05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948470-AC8B-4CC9-88F2-7D7E1A4CA851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CBFA83-964D-4175-B28D-FFC2A02FCAC9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CA33BA-0394-492E-BADA-FB04508BA6F9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CB8457-8989-41FB-A934-5295DF5BC52D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3106DA-5DD9-4464-BB87-384DA0AC092F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3817EF-15AF-46C3-9866-F086F4CA6068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F9AF56-A211-4A68-A253-36F1A71CC100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0C68F7-3635-4884-859B-B00E5420F505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A2A7E4-AF38-4923-9376-E1B3C9AE589A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E98CEB-9B17-4FFF-803A-8AC85FF30A64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111F57-D64C-482F-929B-16EF14B1083F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32BAC4-E330-4C21-B442-0CEBAD91EE8B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7E85F7-7AC2-473F-8084-E02528BC6668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9885BF-35F1-4409-819B-F92E18070FD2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2240EC-030F-4E44-A32E-E7F950370C1E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D68559-8DF4-4714-9406-07313E0313A6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4ADA75-0A25-4E90-B242-8292FBEDBF6B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8B834C-544B-4B04-A171-A4EB1DCB737C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53D655-E153-4DAF-9A06-73B4A71C2369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224A94-67A4-43EC-9BC1-B010BC7EB13F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159F4D-A97B-4F3C-BD36-B53BA973EF4A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B17287-8331-4C46-8467-77AA01792777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995B02-B2B9-4624-8B03-32AFE546FF38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A8517B-6A67-48FB-8E11-023036771FDB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1D4134-9546-4302-915C-B36EA752E8CD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655F33-15C6-4FA3-A285-CBD7B7291BEB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Cannal Gardens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1E0FF6-C71E-4278-9766-B8220BFEC273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247D63-CF82-4CF2-81C7-775E667DFC0A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C3E65C-BFF6-4C7A-A13B-7A986F522934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A9ED4E-B5E9-4983-A50D-9DF0FD05FB80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AF9A8F-75BA-48C3-9422-6B3F6786B2E5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0D7C5E-5D18-44CC-A1C3-B673A3B674CF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ADE354-E289-4D74-8853-815844CCF728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81D52A-52D9-4B4F-B608-2D98BDE1CB8D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FB8CA4-F094-4C4C-B91D-58CA572B4934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EB7A1E-D64D-463B-99CE-DC38C23D35DA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F732EF-1F82-4518-87C1-C6EDEF68BA18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C8B00B-0A28-4EE6-99AC-24F10D8C73D3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781732-192B-4B1A-B94A-B86E3C39EACD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5C60E1-515A-4728-830B-336B0875A059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9C2544-052D-4535-B4AB-1D25A1ED1835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00B0B8-8A5F-4D67-93B5-B1E49F03680B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96A6EA-A6D0-462E-8336-E7D25B67EBFF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66F176-91AA-405D-AF8C-E4EBEEBB010C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5F9979-681C-4E8F-A9C9-F938F1705E23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E59BDA-54DE-46A8-B2C0-9DD375A18FFF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587DC0-6141-49E1-ABDB-66DF6E3BEEE3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Fort den Haak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24B4D7-BB17-4AB6-9DA4-0BD11D8D9704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E51564-1DC2-43DC-BB3B-13A748E41BA5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 Overwelingen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FBEBAD-F7E9-42FD-9A38-A85FC1DE93DD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5369CB-F939-4AAF-A3D1-375BA08A004D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2F42A7-1010-4D66-A14F-717161A638B7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171767-4059-490C-89B9-8FBE7793B8BD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9D879C-619E-4BD8-B27F-FFFC854EFE5A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C72CA3-E8F7-4E3B-80F8-3007A7A50BDF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A9CB9E-D939-4279-A8D5-FA0C34AB6025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280051-756C-41BD-98AF-80FA28DF3329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F0C47B-4573-4219-957B-84BAFE503E85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655337-7EA2-42D0-A8AA-C2C8C6D86C05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B465C7-D440-4FD5-8128-8D0B698BAFB4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4A1420-FD7B-40F1-BF21-FE1459084823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895799-3CB1-441F-823D-76962185D594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220CA2-5E27-480F-A411-AEFE2DDBD205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BAE400-FD88-482E-AC11-582CEC05FAEE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67C6A0-0157-4995-965C-887603997914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E1D575-6DBC-4C5B-A64B-CE6F2EDC595B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254FA8-A8F9-4706-8CE1-3D4DE929B26F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Overwellingen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BE9060-2030-47B6-82E2-77F524062D56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110A07-7DA7-403A-A737-4112965ECA22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A28ACC-A771-456C-80F6-3E83DE6AEE3B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 Overwelingen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CECE8B-7214-4ED6-BFCB-6817A6CA16DC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7D5D6F-DB1A-4F64-BC35-E4D80CF9A93F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AD7ADA-C328-49BC-BFD7-0703032505D2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58516F-3438-487B-9382-6ED5E04F2207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4CEDE3-3021-42E5-925F-ACC76FB0F89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4C46E4-BD18-4370-9BB4-535ECBCFF0BA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0FA158-905F-4895-BFB4-65262E866A0B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A72ADE-C032-44BB-B9AB-D10D4AE4E212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690110-0528-4052-8583-D17A36A4CBEF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EB787F-F90D-4112-BCD6-459D1A31A0C5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DAD545-B775-4C52-806A-0EFCD88397B5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10E1A1-CA0E-4180-9515-B27E024B9B1A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Hofke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6DAB22-D4DE-4A64-A394-AD1EDC965928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Follytuin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71F8AD-7BCE-41B1-8DC5-81F071770F31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Follytuin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17232F-307C-4BC4-8A69-2DFC76114AA6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Follytuin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DD29AB-7F09-49E5-BC33-C853B8AC45C7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Follytuin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C88460-17A4-4D7F-B0D6-BC29710C853B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Follytuin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9F3CAF-31AB-4883-9B2D-DAE592EFA0CB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Italiaaanse Follytuin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11CE0F-486C-41C7-A48D-8A3162CF4979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Follytuin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93EF25-E1FC-4342-AA67-29913A942367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Folytuin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1F85F0-F9FA-498F-9392-26674AD6295F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Follytuin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F51468-DA0C-4AAE-BD1C-C8B263E32E5C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Follytuin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B0E5F0-0AC8-4FE7-9A6D-91F785CE232C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Folytuin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81E507-7108-4D97-8EB3-BC0C67377451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Italiaanse Follytuin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D2C5F4-5A4D-4F43-820D-F0ECD3C23A1D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1F3C95-9A8D-4F1D-B57C-D996204652A7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EEB6D6-8FE0-469C-A750-21AE10582166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69FAC6-6656-47C4-B097-11F0DA23FFAE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BE7EF2-4862-4564-8E6B-BB19F976A1A6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29B3F5-F97B-460B-B403-6FD28D26EE94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6E7794-97F8-4A41-9FE5-4620475FB956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334A9D-037E-49CB-A41A-B5C9084295EE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37F1A7-811F-4556-B3C9-378F0E59D916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3BB2F6-529A-42AF-857A-9FF0E34B61BA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20DAFB-DB3D-4311-92B6-C806E860DAB2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1EAF3D-AF4E-42CA-9937-46C47EC01120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323754-4E10-4087-BD9C-D27D82140812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2E34C2-8B57-444B-B767-A306FC1DD10B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73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FAF8E1-4513-4CA0-889F-228DE4B6632E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74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EEEB62-45BB-47BC-B4A3-2C0265A0E013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D55045-F58E-410C-BC0C-6B7C03DB6841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Juust</a:t>
            </a:r>
          </a:p>
        </p:txBody>
      </p:sp>
      <p:sp>
        <p:nvSpPr>
          <p:cNvPr id="276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412D82-ABCD-4ACD-9FFD-64A5DAE00012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77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D61710-7FBE-4A91-A860-55D8A1BDEB05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78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5D679D-EB36-44D2-B6F0-865AD6E27624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79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6DE3E2-023E-4CF5-AE00-11B13AE8E83F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80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08757F-5BFB-4499-BD66-7BAAFF043AFE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81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DC4104-3314-4C82-9B7C-C957A5BB76F5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82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A813B6-AAD9-466C-8883-3D2A8ADA933E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83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3089ED-142B-4C2C-AAEB-930054FD27FF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84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41FB28-CD09-48CA-AACB-C2288AB2AA1A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85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64B5CA-7E73-4E22-92AD-36BD1F0F8763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Keuklenhof</a:t>
            </a:r>
          </a:p>
        </p:txBody>
      </p:sp>
      <p:sp>
        <p:nvSpPr>
          <p:cNvPr id="286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AAE446-BD4C-494C-BB2E-025EDC5340C6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87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50AEFC-D1E5-49BE-921F-3219665D7A16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88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E47BC9-D20D-48C6-8052-032377174AB9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89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B8902B-5D00-4147-86AD-E1AD58214CFE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90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83782C-6936-4BEE-9D9D-5A4E09C3FAF3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91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FA83BA-2191-43B0-BAF5-340D96E72F4B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92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D49E43-32D0-4B27-935B-B88B5D4C9F9C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93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DC2500-70B1-49C4-8B86-6D8BFCCDB11C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94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B9EEEA-89F4-44E5-B695-B06AE1FE9866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95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6B6DF5-67CA-413E-A9F2-CA86E5C072FF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</a:t>
            </a:r>
          </a:p>
        </p:txBody>
      </p:sp>
      <p:sp>
        <p:nvSpPr>
          <p:cNvPr id="296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0ADEAC-A6F5-41E2-BAD2-4D207470391F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297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313AA5-5FE3-47D1-82CD-4132B764FB25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299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45FECB-394C-4DC2-91C9-33EB708470C5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300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1E8EDE-7068-4622-B153-3FB4C09006E8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Keukenhoif.-Orquideas</a:t>
            </a:r>
          </a:p>
        </p:txBody>
      </p:sp>
      <p:sp>
        <p:nvSpPr>
          <p:cNvPr id="301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38CB0A-630D-4B48-AA80-A0E9815FAF1A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302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7FC5B5-546F-4248-8EFE-5589ADBAF45D}" type="slidenum">
              <a:rPr lang="es-ES">
                <a:solidFill>
                  <a:prstClr val="black"/>
                </a:solidFill>
              </a:rPr>
              <a:pPr>
                <a:defRPr/>
              </a:pPr>
              <a:t>154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303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683D4A-303C-4828-99A3-EF594DDE8440}" type="slidenum">
              <a:rPr lang="es-ES">
                <a:solidFill>
                  <a:prstClr val="black"/>
                </a:solidFill>
              </a:rPr>
              <a:pPr>
                <a:defRPr/>
              </a:pPr>
              <a:t>155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304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64EA77-27BA-486B-9DB2-EA18CD266B99}" type="slidenum">
              <a:rPr lang="es-ES">
                <a:solidFill>
                  <a:prstClr val="black"/>
                </a:solidFill>
              </a:rPr>
              <a:pPr>
                <a:defRPr/>
              </a:pPr>
              <a:t>156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305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D2BAEF-46EC-49E7-99F1-303D74CDB304}" type="slidenum">
              <a:rPr lang="es-ES">
                <a:solidFill>
                  <a:prstClr val="black"/>
                </a:solidFill>
              </a:rPr>
              <a:pPr>
                <a:defRPr/>
              </a:pPr>
              <a:t>157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306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EBFA93-312E-405F-B9E1-CC20515005F1}" type="slidenum">
              <a:rPr lang="es-ES">
                <a:solidFill>
                  <a:prstClr val="black"/>
                </a:solidFill>
              </a:rPr>
              <a:pPr>
                <a:defRPr/>
              </a:pPr>
              <a:t>158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307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939A93-A3F7-4C14-B4AB-BA7E88728330}" type="slidenum">
              <a:rPr lang="es-ES">
                <a:solidFill>
                  <a:prstClr val="black"/>
                </a:solidFill>
              </a:rPr>
              <a:pPr>
                <a:defRPr/>
              </a:pPr>
              <a:t>159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308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2D3F36-466A-40B3-A109-B57B19D61224}" type="slidenum">
              <a:rPr lang="es-ES">
                <a:solidFill>
                  <a:prstClr val="black"/>
                </a:solidFill>
              </a:rPr>
              <a:pPr>
                <a:defRPr/>
              </a:pPr>
              <a:t>160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Keukenhof.-Orquideas</a:t>
            </a:r>
          </a:p>
        </p:txBody>
      </p:sp>
      <p:sp>
        <p:nvSpPr>
          <p:cNvPr id="309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0D8624-7134-4D5F-BA3B-08BD8B7ADC65}" type="slidenum">
              <a:rPr lang="es-ES">
                <a:solidFill>
                  <a:prstClr val="black"/>
                </a:solidFill>
              </a:rPr>
              <a:pPr>
                <a:defRPr/>
              </a:pPr>
              <a:t>161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jpe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jpe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jpe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9.jpe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JARDINES.-ESTE DE HOLANDA.-B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15816" y="5003322"/>
            <a:ext cx="4608512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Canal Gardens in Ámsterdam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Una vez al año, de unos treinta jardines privados Ámsterdam abren al público. </a:t>
            </a:r>
          </a:p>
          <a:p>
            <a:r>
              <a:rPr lang="es-ES" dirty="0"/>
              <a:t>Además, como la única forma de llegar a los jardines es a través de la casa, al visitar los jardines seleccionados que tienen la oportunidad de sentir el ambiente de las casas colindantes. Las Jornadas Open Garden existen desde hace veinte años.</a:t>
            </a:r>
          </a:p>
          <a:p>
            <a:r>
              <a:rPr lang="es-ES" dirty="0"/>
              <a:t> Cada año, diferentes ciudadanos de Ámsterdam participan con sus casas y jardines, abrirlos al público. </a:t>
            </a:r>
          </a:p>
        </p:txBody>
      </p:sp>
    </p:spTree>
    <p:extLst>
      <p:ext uri="{BB962C8B-B14F-4D97-AF65-F5344CB8AC3E}">
        <p14:creationId xmlns:p14="http://schemas.microsoft.com/office/powerpoint/2010/main" val="1423190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041976" cy="4967287"/>
          </a:xfrm>
        </p:spPr>
        <p:txBody>
          <a:bodyPr/>
          <a:lstStyle/>
          <a:p>
            <a:r>
              <a:rPr lang="es-ES" dirty="0"/>
              <a:t>Por lo general, el evento tiene también un tema especial como diseños de jardín - por modernos diseñadores de jardines holandeses (en 2007). Todos los fondos recaudados de este evento ir a una buena causa, por lo general es una restauración de un jardín público. </a:t>
            </a:r>
          </a:p>
          <a:p>
            <a:r>
              <a:rPr lang="es-ES" dirty="0"/>
              <a:t>El casco antiguo de Ámsterdam con sus canales , casas antiguas y calles pequeñas entre, parece estrecho más allá de la imaginación.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8550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Canal Gardens in Amsterd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104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Canal Gardens in Amsterdam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313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Canal Gardens in Amsterdam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732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Canal Gardens in Amsterdam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591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Canal Gardens in Amsterdam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500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Canal Gardens in Amsterdam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927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Canal Gardens in Amsterdam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74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Canal Gardens in Amsterdam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968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Canal Gardens in Amsterdam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135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Canal Gardens in Amsterdam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668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Canal Gardens in Amsterdam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257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Canal Gardens in Amsterdam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87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Canal Gardens in Amsterdam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439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Canal Gardens in Amsterdam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470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anal Gardens in Amsterdam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403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anal Gardens in Amsterdam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853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anal Gardens in Amsterdam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86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anal Gardens in Amsterdam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999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Canal Gardens in Amsterdam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644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Canal Gardens in Amsterdam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188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Canal Gardens in Amsterdam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345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anal Gardens in Amsterdam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924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anal Gardens in Amsterdam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044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anal Gardens in Amsterdam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49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anal Gardens in Amsterdam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813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anal Gardens in Amsterdam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0696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anal Gardens in Amsterdam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970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anal Gardens in Amsterdam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1760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426170"/>
          </a:xfrm>
        </p:spPr>
        <p:txBody>
          <a:bodyPr>
            <a:normAutofit/>
          </a:bodyPr>
          <a:lstStyle/>
          <a:p>
            <a:r>
              <a:rPr lang="es-ES" dirty="0"/>
              <a:t>Fort den Haak</a:t>
            </a:r>
            <a:br>
              <a:rPr lang="es-ES" dirty="0"/>
            </a:br>
            <a:endParaRPr lang="es-ES" dirty="0"/>
          </a:p>
        </p:txBody>
      </p:sp>
      <p:sp>
        <p:nvSpPr>
          <p:cNvPr id="3789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50053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Este jardín de 3/4 hectáreas esta en la costa en Vrouwenpolder cerca de un jardín de otro, Middellandse Zeetuin Uilenbroek, contiene gracias a la suavidad del clima muchas plantas raras, que no podría sobrevivir el invierno en cualquier otro lugar en los Países Bajos. </a:t>
            </a:r>
          </a:p>
          <a:p>
            <a:r>
              <a:rPr lang="es-ES" dirty="0"/>
              <a:t>Puedes ver aquí las palmeras grandes, cipreses, plátanos, olivos y naranjos. </a:t>
            </a:r>
          </a:p>
          <a:p>
            <a:r>
              <a:rPr lang="es-ES" dirty="0"/>
              <a:t>También moreras blancas y negras, Quercus ilex y árboles de Judas . </a:t>
            </a:r>
          </a:p>
          <a:p>
            <a:r>
              <a:rPr lang="es-ES" dirty="0"/>
              <a:t>El complejo fue adquirido en 1998 y en 1999 el lay-out del jardín se inició.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6742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712"/>
            <a:ext cx="6969968" cy="5183088"/>
          </a:xfrm>
        </p:spPr>
        <p:txBody>
          <a:bodyPr/>
          <a:lstStyle/>
          <a:p>
            <a:r>
              <a:rPr lang="es-ES" dirty="0"/>
              <a:t>En colaboración con el Sr. Uilenbroek, que desarrolló el Middellandse Zeetuin Uilenbroek el jardín se convirtió en la estructura actual . </a:t>
            </a:r>
          </a:p>
          <a:p>
            <a:r>
              <a:rPr lang="es-ES" dirty="0"/>
              <a:t>Podemos ver aquí un gran estanque, una estructura de 11 metros de altura con una cascada de 6 metros. </a:t>
            </a:r>
          </a:p>
          <a:p>
            <a:r>
              <a:rPr lang="es-ES" dirty="0"/>
              <a:t>Junto a una larga avenida de 60 metros se puede ver las palmeras más resistentes del mundo. </a:t>
            </a:r>
          </a:p>
          <a:p>
            <a:r>
              <a:rPr lang="es-ES" dirty="0"/>
              <a:t>De 71 m2 la orangerie tiene una bonita vista al jardín</a:t>
            </a:r>
          </a:p>
        </p:txBody>
      </p:sp>
    </p:spTree>
    <p:extLst>
      <p:ext uri="{BB962C8B-B14F-4D97-AF65-F5344CB8AC3E}">
        <p14:creationId xmlns:p14="http://schemas.microsoft.com/office/powerpoint/2010/main" val="9195117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Fort den Haa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9187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Fort den Haa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94307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Fort den Haa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5442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Fort den Haa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8550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Fort den Haak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0963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Fort den Haak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009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Fort den Haak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285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Fort den Haak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837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Fort den Haa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9793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Fort den Haak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5799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Fort den Haak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8964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Fort den Haak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77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Fort den Haak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1662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Fort den Haak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7362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Fort den Haak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3369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Fort den Haak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2304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Fort den Haak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9901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Fort den Haak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65443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Fort den Haak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59967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Fort den Haak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1254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Fort den Haak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4369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Fort den Haak.-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4568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Hof Overwelingen</a:t>
            </a:r>
          </a:p>
        </p:txBody>
      </p:sp>
      <p:sp>
        <p:nvSpPr>
          <p:cNvPr id="6246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Este hermoso jardín 2,5 hectáreas de Charlotte Zwaam está situado en Wemeldinge. </a:t>
            </a:r>
          </a:p>
          <a:p>
            <a:r>
              <a:rPr lang="es-ES" dirty="0"/>
              <a:t>Después de comprar el complejo en 1986 se iniciaron las grandes restauraciones. </a:t>
            </a:r>
          </a:p>
          <a:p>
            <a:r>
              <a:rPr lang="es-ES" dirty="0"/>
              <a:t>Un nuevo diseño se hizo en cooperación con </a:t>
            </a:r>
          </a:p>
          <a:p>
            <a:r>
              <a:rPr lang="es-ES" dirty="0"/>
              <a:t>el arquitecto paisajista Pieter van Loon. </a:t>
            </a:r>
          </a:p>
          <a:p>
            <a:r>
              <a:rPr lang="es-ES" dirty="0"/>
              <a:t>Hoy en día, el jardín ofrece una vista perfecta sobre lo que está alcanzado. </a:t>
            </a:r>
          </a:p>
          <a:p>
            <a:r>
              <a:rPr lang="es-ES" dirty="0"/>
              <a:t>Varias estatuas de bronce se usan y un gran estanque es parte de este jardín paisajístico. </a:t>
            </a:r>
          </a:p>
          <a:p>
            <a:r>
              <a:rPr lang="es-ES" dirty="0"/>
              <a:t>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97100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2 Marcador de contenido"/>
          <p:cNvSpPr>
            <a:spLocks noGrp="1"/>
          </p:cNvSpPr>
          <p:nvPr>
            <p:ph sz="quarter" idx="1"/>
          </p:nvPr>
        </p:nvSpPr>
        <p:spPr>
          <a:xfrm>
            <a:off x="827088" y="692150"/>
            <a:ext cx="7057280" cy="5400675"/>
          </a:xfrm>
        </p:spPr>
        <p:txBody>
          <a:bodyPr/>
          <a:lstStyle/>
          <a:p>
            <a:r>
              <a:rPr lang="es-ES" dirty="0"/>
              <a:t>En los senderos que atraviesan el jardín donde se pueden encontrar muchos árboles raros, arbustos y plantas. </a:t>
            </a:r>
          </a:p>
          <a:p>
            <a:r>
              <a:rPr lang="es-ES" dirty="0"/>
              <a:t>Véase también el jardín de vivaces, una bordura y un borde de hosta y geranio. </a:t>
            </a:r>
          </a:p>
          <a:p>
            <a:r>
              <a:rPr lang="es-ES" dirty="0"/>
              <a:t>Podemos disfrutar de las vistas desde las terrazas de las plantas del Mediterráneo.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98748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Hof Overwelling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1830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Hof Overwelingen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3864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Hof Overwelingen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2051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Hof Overwelingen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9113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Hof Overwelingen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9827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Hof Overwelingen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8983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Hof Overwelingen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5405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Hof Overwelingen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162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Hof Overwelingen.-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3354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Hof Overwelingen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0130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Hof Overwelingen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5704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Hof Overwelingen.-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5395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Hof Overwelingen.-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2962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Hof Overwelling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9980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Hof Overwelling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545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Hof Overwelling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62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Hof Overwelling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1465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Hof Overwelling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0400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Hof Overwellinge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7277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Hof Overwellingen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0754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Hof Overwellinge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4318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Hof Overwellinge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7491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Hof Overwellingen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4392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Hofke</a:t>
            </a:r>
          </a:p>
        </p:txBody>
      </p:sp>
      <p:sp>
        <p:nvSpPr>
          <p:cNvPr id="8806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969968" cy="4789488"/>
          </a:xfrm>
        </p:spPr>
        <p:txBody>
          <a:bodyPr/>
          <a:lstStyle/>
          <a:p>
            <a:r>
              <a:rPr lang="es-ES" dirty="0"/>
              <a:t>Sólo OutSite la pequeña ciudad de Biggekerke con una bonita vista sobre el paisaje se encuentra el jardín "'t Hofje". </a:t>
            </a:r>
          </a:p>
          <a:p>
            <a:r>
              <a:rPr lang="es-ES" dirty="0"/>
              <a:t>La pintoresca casa rural está muy bien integrada en el jardín. </a:t>
            </a:r>
          </a:p>
          <a:p>
            <a:r>
              <a:rPr lang="es-ES" dirty="0"/>
              <a:t>Al lado de la entrada de largo con plátanos es un prado delimitado con una cerca de madera. </a:t>
            </a:r>
          </a:p>
          <a:p>
            <a:r>
              <a:rPr lang="es-ES" dirty="0"/>
              <a:t>Detrás de la pradera, al frente y al lado de la casa están las borduras. </a:t>
            </a:r>
          </a:p>
          <a:p>
            <a:r>
              <a:rPr lang="es-ES" dirty="0"/>
              <a:t>Las borduras están principalmente en colores rojos mezclados con muchas herbaceas..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294324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825952" cy="5327650"/>
          </a:xfrm>
        </p:spPr>
        <p:txBody>
          <a:bodyPr/>
          <a:lstStyle/>
          <a:p>
            <a:r>
              <a:rPr lang="es-ES" dirty="0"/>
              <a:t>Detrás de la casa hay un pequeño jardín con casita de campo Euphorbia, Epimedium, Penstemon y rosas. </a:t>
            </a:r>
          </a:p>
          <a:p>
            <a:r>
              <a:rPr lang="es-ES" dirty="0"/>
              <a:t>Al lado de este jardín es una huerta y un prado con árboles frutales. </a:t>
            </a:r>
          </a:p>
          <a:p>
            <a:r>
              <a:rPr lang="es-ES" dirty="0"/>
              <a:t>Cada estación del año, el jardín vale la pena visitar.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19139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Hofke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773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Hofk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81245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Hofk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04571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Hofk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15773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Hofk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6304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Hofk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49177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Hofk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53586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Hofk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1687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Hofk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80327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Hofk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9744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Hofk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84357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Hofke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79375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pPr eaLnBrk="1" hangingPunct="1"/>
            <a:r>
              <a:rPr lang="es-ES" dirty="0"/>
              <a:t> De Italiaanse Follytuin</a:t>
            </a:r>
          </a:p>
        </p:txBody>
      </p:sp>
      <p:sp>
        <p:nvSpPr>
          <p:cNvPr id="10240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48609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Después de 12 años la reconstrucción de su casa de campo Chris Goedhart comenzo a renovar el jardín. </a:t>
            </a:r>
          </a:p>
          <a:p>
            <a:pPr eaLnBrk="1" hangingPunct="1"/>
            <a:r>
              <a:rPr lang="es-ES" sz="2400" dirty="0"/>
              <a:t>La motivación fue un rápido crecimiento Trachycarpus-fortunei. </a:t>
            </a:r>
          </a:p>
          <a:p>
            <a:pPr eaLnBrk="1" hangingPunct="1"/>
            <a:r>
              <a:rPr lang="es-ES" sz="2400" dirty="0"/>
              <a:t>Para proteger esta palmera contra el viento hubo que construir un muro. </a:t>
            </a:r>
          </a:p>
          <a:p>
            <a:pPr eaLnBrk="1" hangingPunct="1"/>
            <a:r>
              <a:rPr lang="es-ES" sz="2400" dirty="0"/>
              <a:t>Poco después de que decidió construir este muro una columnata. </a:t>
            </a:r>
          </a:p>
          <a:p>
            <a:pPr eaLnBrk="1" hangingPunct="1"/>
            <a:r>
              <a:rPr lang="es-ES" sz="2400" dirty="0"/>
              <a:t>Este ajuste en el estilo clásico tiene una continuación. agregó un baño romano, un thea-house, una cascada, varias puertas y templos tres, todos en estilo italiano. </a:t>
            </a:r>
          </a:p>
        </p:txBody>
      </p:sp>
    </p:spTree>
    <p:extLst>
      <p:ext uri="{BB962C8B-B14F-4D97-AF65-F5344CB8AC3E}">
        <p14:creationId xmlns:p14="http://schemas.microsoft.com/office/powerpoint/2010/main" val="32079432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041976" cy="4895056"/>
          </a:xfrm>
        </p:spPr>
        <p:txBody>
          <a:bodyPr/>
          <a:lstStyle/>
          <a:p>
            <a:r>
              <a:rPr lang="es-ES" sz="2400" dirty="0"/>
              <a:t>Con un poco de buen tiempo, los visitantes hacerse una idea que en el clásico de Italia, también a causa de las muchas plantas subtropicales.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066536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Italiaanse Follytui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1851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Italiaanse Flollytu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49376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Italiaanse Follytui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95988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Italiaanse Follytui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59468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Italiaanse Follytui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17650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Italiaanse Follytui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53780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Italiaanse Follytui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9363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Italiaanse Follytui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1090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Italiaanse Follytui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2213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italiaanse Follytuin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3039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Italiaanse Follytui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99513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Italiaanse Follytui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61949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Juus´t wak wou</a:t>
            </a:r>
          </a:p>
        </p:txBody>
      </p:sp>
      <p:sp>
        <p:nvSpPr>
          <p:cNvPr id="11673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Juust wa'k wou es un jardín de 1,4 hectáreas en Schoondijke. </a:t>
            </a:r>
          </a:p>
          <a:p>
            <a:r>
              <a:rPr lang="es-ES" dirty="0"/>
              <a:t>Los propietarios son la jardinería aquí desde 1971 en torno a la denominada "stolpfarm". </a:t>
            </a:r>
          </a:p>
          <a:p>
            <a:r>
              <a:rPr lang="es-ES" dirty="0"/>
              <a:t>El jardín se crea por el mismo propietario. </a:t>
            </a:r>
          </a:p>
          <a:p>
            <a:r>
              <a:rPr lang="es-ES" dirty="0"/>
              <a:t>Hay un estanque natural, un mixed-border, un jardín de rosas, un jardín setos de , un jardín de helechos, una huerta, un jardín de vivaces un jardín blanco y una parte del bosque. </a:t>
            </a:r>
          </a:p>
          <a:p>
            <a:r>
              <a:rPr lang="es-ES" dirty="0"/>
              <a:t>Más de 2.200 plantas diferentes están etiquetadas.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392974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Juust wa´k wo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6020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Juus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96325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Juu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4554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Juus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56501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Juus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5127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Juus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45360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Juus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69221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Juust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79807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Juus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1095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Juust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1498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Juust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5116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Juust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99251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Juust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11821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Juust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29456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Juust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99751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Juust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62346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Juust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75538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Keukenhof</a:t>
            </a:r>
          </a:p>
        </p:txBody>
      </p:sp>
      <p:sp>
        <p:nvSpPr>
          <p:cNvPr id="135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La mayoría de las personas en los Países Bajos han escuchado el nombre "De Keukenhof". </a:t>
            </a:r>
          </a:p>
          <a:p>
            <a:pPr eaLnBrk="1" hangingPunct="1"/>
            <a:r>
              <a:rPr lang="es-ES" dirty="0"/>
              <a:t>Es un parque que consta de 32 hectáreas y en la primavera, es una fiesta para los ojos. </a:t>
            </a:r>
          </a:p>
          <a:p>
            <a:pPr eaLnBrk="1" hangingPunct="1"/>
            <a:r>
              <a:rPr lang="es-ES" dirty="0"/>
              <a:t> Entre 1400 y 1500, el parque fue parte del país-sede del Slot Teylingen. </a:t>
            </a:r>
          </a:p>
          <a:p>
            <a:pPr eaLnBrk="1" hangingPunct="1"/>
            <a:r>
              <a:rPr lang="es-ES" dirty="0"/>
              <a:t>La condesa de Holanda, Jacoba van Baviera, empuñó la vara de 1401 a 1435. </a:t>
            </a:r>
          </a:p>
          <a:p>
            <a:pPr eaLnBrk="1" hangingPunct="1"/>
            <a:r>
              <a:rPr lang="es-ES" dirty="0"/>
              <a:t> Una gran parte del país-sede fue utilizado como huerta. </a:t>
            </a:r>
          </a:p>
        </p:txBody>
      </p:sp>
    </p:spTree>
    <p:extLst>
      <p:ext uri="{BB962C8B-B14F-4D97-AF65-F5344CB8AC3E}">
        <p14:creationId xmlns:p14="http://schemas.microsoft.com/office/powerpoint/2010/main" val="69314715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695"/>
            <a:ext cx="7185992" cy="5616029"/>
          </a:xfrm>
        </p:spPr>
        <p:txBody>
          <a:bodyPr>
            <a:normAutofit/>
          </a:bodyPr>
          <a:lstStyle/>
          <a:p>
            <a:r>
              <a:rPr lang="es-ES" sz="2400" dirty="0"/>
              <a:t>Aquí las hierbas y verduras fueron recogidas por la condesa personalmente para su uso en la cocina. </a:t>
            </a:r>
          </a:p>
          <a:p>
            <a:r>
              <a:rPr lang="es-ES" sz="2400" dirty="0"/>
              <a:t>De ahí el nombre "De Keukenhof" (El tribunal de cocina). </a:t>
            </a:r>
          </a:p>
          <a:p>
            <a:r>
              <a:rPr lang="es-ES" sz="2400" dirty="0"/>
              <a:t>Las hayas majestuosas y la fecha estanque de 1840, cuando el los arquitectos paisajistas Zocher &amp; Zn. se encargaron de diseñar un parque. </a:t>
            </a:r>
          </a:p>
          <a:p>
            <a:r>
              <a:rPr lang="es-ES" sz="2400" dirty="0"/>
              <a:t>A partir de entonces, el parque se ha desarrollado aún más en las actuales 32 hectáreas.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202079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Ha sido un gran éxito con más de 600.000 visitantes al año. </a:t>
            </a:r>
          </a:p>
          <a:p>
            <a:r>
              <a:rPr lang="es-ES" dirty="0"/>
              <a:t>En 1949, el entonces alcalde de Lisse, el Sr. W. Lambooy, junto con algunos productores de bulbos, iniciaron una exposición anual en la antigua sede de Keukenhof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379625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Keuken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76873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Keukenh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43365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Keuken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59110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Keuken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39067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Keukenhof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95761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Keukenhof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41836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Keukenhof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63547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Keukenhof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9144000" cy="664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46607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Keukenhof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11390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Keukenhof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6561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Keukenhof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9144000" cy="664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73640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Keukenhof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29576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Keukenhof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34309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Keukenhof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54083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Keukenhof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59286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Keukenhof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0856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Keukenhof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90768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Keukenhof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33495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Keukenhof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62750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Keukenhof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94563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Orquideas en Keukenhof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2331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Orquideas de Keukenhof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24498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Orquideas en Keukenhof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88125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Orquideas en Keuken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566890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Orquideas en Keukenhof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462046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Orquideas en Keukenhof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19" name="2 Imagen" descr="Orquideas en Keukenhof.-1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8937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Orquideas en Keukenhof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630107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Orquideas en Keukenhof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67" name="2 Imagen" descr="Orquideas en Keukenhof.-1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08387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Orquideas en Keukenhof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95397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Orquideas en Keukenhof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15" name="2 Imagen" descr="Orquideas en Keukenhof.-2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79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2679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Orquideas en Keukenhof.-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39" name="2 Imagen" descr="Orquideas en Keukenhof.-3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10561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 descr="Orquideas en Keukenhof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963" name="2 Imagen" descr="Orquideas en Keukenhof.-3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4921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</TotalTime>
  <Words>1437</Words>
  <Application>Microsoft Office PowerPoint</Application>
  <PresentationFormat>Presentación en pantalla (4:3)</PresentationFormat>
  <Paragraphs>353</Paragraphs>
  <Slides>161</Slides>
  <Notes>145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161</vt:i4>
      </vt:variant>
    </vt:vector>
  </HeadingPairs>
  <TitlesOfParts>
    <vt:vector size="166" baseType="lpstr">
      <vt:lpstr>Calibri</vt:lpstr>
      <vt:lpstr>Century Schoolbook</vt:lpstr>
      <vt:lpstr>Wingdings</vt:lpstr>
      <vt:lpstr>Wingdings 2</vt:lpstr>
      <vt:lpstr>Default Theme</vt:lpstr>
      <vt:lpstr>EUROPA.-LA VUELTA AL MUNDO EN 885 JARDINES.-ESTE DE HOLANDA.-B</vt:lpstr>
      <vt:lpstr>Canal Gardens in Ámsterdam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Fort den Haak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Hof Overwelingen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Hofke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De Italiaanse Follytuin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Juus´t wak wou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Keukenhof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11</cp:revision>
  <dcterms:created xsi:type="dcterms:W3CDTF">2013-08-24T06:13:10Z</dcterms:created>
  <dcterms:modified xsi:type="dcterms:W3CDTF">2018-03-11T04:40:56Z</dcterms:modified>
</cp:coreProperties>
</file>