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08" r:id="rId45"/>
    <p:sldId id="409" r:id="rId46"/>
    <p:sldId id="410" r:id="rId47"/>
    <p:sldId id="411" r:id="rId48"/>
    <p:sldId id="412" r:id="rId49"/>
    <p:sldId id="413" r:id="rId50"/>
    <p:sldId id="414" r:id="rId51"/>
    <p:sldId id="415" r:id="rId52"/>
    <p:sldId id="41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  <p:sldId id="430" r:id="rId67"/>
    <p:sldId id="431" r:id="rId68"/>
    <p:sldId id="432" r:id="rId69"/>
    <p:sldId id="433" r:id="rId70"/>
    <p:sldId id="434" r:id="rId71"/>
    <p:sldId id="435" r:id="rId72"/>
    <p:sldId id="436" r:id="rId73"/>
    <p:sldId id="437" r:id="rId74"/>
    <p:sldId id="438" r:id="rId75"/>
    <p:sldId id="439" r:id="rId76"/>
    <p:sldId id="440" r:id="rId77"/>
    <p:sldId id="441" r:id="rId78"/>
    <p:sldId id="442" r:id="rId79"/>
    <p:sldId id="443" r:id="rId80"/>
    <p:sldId id="444" r:id="rId81"/>
    <p:sldId id="445" r:id="rId82"/>
    <p:sldId id="446" r:id="rId83"/>
    <p:sldId id="447" r:id="rId84"/>
    <p:sldId id="448" r:id="rId85"/>
    <p:sldId id="449" r:id="rId86"/>
    <p:sldId id="450" r:id="rId87"/>
    <p:sldId id="451" r:id="rId88"/>
    <p:sldId id="452" r:id="rId89"/>
    <p:sldId id="453" r:id="rId90"/>
    <p:sldId id="454" r:id="rId91"/>
    <p:sldId id="455" r:id="rId92"/>
    <p:sldId id="456" r:id="rId93"/>
    <p:sldId id="457" r:id="rId94"/>
    <p:sldId id="458" r:id="rId95"/>
    <p:sldId id="459" r:id="rId96"/>
    <p:sldId id="460" r:id="rId97"/>
    <p:sldId id="461" r:id="rId98"/>
    <p:sldId id="462" r:id="rId99"/>
    <p:sldId id="463" r:id="rId100"/>
    <p:sldId id="464" r:id="rId101"/>
    <p:sldId id="465" r:id="rId102"/>
    <p:sldId id="466" r:id="rId103"/>
    <p:sldId id="467" r:id="rId104"/>
    <p:sldId id="468" r:id="rId105"/>
    <p:sldId id="469" r:id="rId106"/>
    <p:sldId id="470" r:id="rId107"/>
    <p:sldId id="471" r:id="rId108"/>
    <p:sldId id="472" r:id="rId109"/>
    <p:sldId id="473" r:id="rId110"/>
    <p:sldId id="474" r:id="rId111"/>
    <p:sldId id="475" r:id="rId112"/>
    <p:sldId id="476" r:id="rId113"/>
    <p:sldId id="477" r:id="rId114"/>
    <p:sldId id="478" r:id="rId115"/>
    <p:sldId id="479" r:id="rId116"/>
    <p:sldId id="480" r:id="rId117"/>
    <p:sldId id="481" r:id="rId118"/>
    <p:sldId id="482" r:id="rId119"/>
    <p:sldId id="483" r:id="rId120"/>
    <p:sldId id="484" r:id="rId121"/>
    <p:sldId id="485" r:id="rId122"/>
    <p:sldId id="486" r:id="rId123"/>
    <p:sldId id="487" r:id="rId124"/>
    <p:sldId id="488" r:id="rId125"/>
    <p:sldId id="489" r:id="rId126"/>
    <p:sldId id="490" r:id="rId127"/>
    <p:sldId id="491" r:id="rId128"/>
    <p:sldId id="492" r:id="rId129"/>
    <p:sldId id="493" r:id="rId130"/>
    <p:sldId id="494" r:id="rId131"/>
    <p:sldId id="495" r:id="rId132"/>
    <p:sldId id="496" r:id="rId133"/>
    <p:sldId id="497" r:id="rId134"/>
    <p:sldId id="498" r:id="rId135"/>
    <p:sldId id="499" r:id="rId1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90456" cy="2304256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JARDINES.-ESTE DE HOLANDA.-D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 Hofje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Sólo OutSite la pequeña ciudad de Biggekerke con una bonita vista sobre el paisaje se encuentra el jardín "'t Hofje". </a:t>
            </a:r>
          </a:p>
          <a:p>
            <a:r>
              <a:rPr lang="es-ES" dirty="0"/>
              <a:t>La pintoresca casa rural está muy bien integrada en el jardín. </a:t>
            </a:r>
          </a:p>
          <a:p>
            <a:r>
              <a:rPr lang="es-ES" dirty="0"/>
              <a:t>Al lado de la entrada del paseo con plátanos hay un prado enmarcado con una cerca de madera. </a:t>
            </a:r>
          </a:p>
          <a:p>
            <a:r>
              <a:rPr lang="es-ES" dirty="0"/>
              <a:t>Detrás de la pradera, al frente y al lado de la casa están las borduras.. </a:t>
            </a:r>
          </a:p>
          <a:p>
            <a:r>
              <a:rPr lang="es-ES" dirty="0"/>
              <a:t>Las borduras están principalmente en colores rojos mezclados con muchas hierbas.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7531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268760"/>
            <a:ext cx="7185992" cy="4751040"/>
          </a:xfrm>
        </p:spPr>
        <p:txBody>
          <a:bodyPr/>
          <a:lstStyle/>
          <a:p>
            <a:r>
              <a:rPr lang="es-ES" dirty="0"/>
              <a:t>Detrás de la casa hay un pequeño jardín con casita de campo  y Euphorbia, Epimedium, Penstemon y rosas. </a:t>
            </a:r>
          </a:p>
          <a:p>
            <a:r>
              <a:rPr lang="es-ES" dirty="0"/>
              <a:t>Al lado de este jardín hay una huerta y un prado con árboles frutales. </a:t>
            </a:r>
          </a:p>
          <a:p>
            <a:r>
              <a:rPr lang="es-ES" dirty="0"/>
              <a:t>Cada estación del año, el jardín tiene nuevas sensaciones que  vale la pena visitar.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701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871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06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93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70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1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3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29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27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79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05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62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94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61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79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61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20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39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32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002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40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88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40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92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36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8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38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37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73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472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00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77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247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23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53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579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55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066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133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6"/>
            <a:ext cx="9144000" cy="684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885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922114"/>
          </a:xfrm>
        </p:spPr>
        <p:txBody>
          <a:bodyPr/>
          <a:lstStyle/>
          <a:p>
            <a:r>
              <a:rPr lang="es-ES" dirty="0"/>
              <a:t>VSM Tuinen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149552"/>
          </a:xfrm>
        </p:spPr>
        <p:txBody>
          <a:bodyPr>
            <a:normAutofit/>
          </a:bodyPr>
          <a:lstStyle/>
          <a:p>
            <a:r>
              <a:rPr lang="es-ES" dirty="0"/>
              <a:t>Los jardines están situados en la fábrica VSM cerca de Alkmaar. </a:t>
            </a:r>
          </a:p>
          <a:p>
            <a:r>
              <a:rPr lang="es-ES" dirty="0"/>
              <a:t>El jardín de VSM se compone de dos partes: </a:t>
            </a:r>
          </a:p>
          <a:p>
            <a:r>
              <a:rPr lang="es-ES" dirty="0"/>
              <a:t>El ecológico y un jardín ornamental de gran tamaño. </a:t>
            </a:r>
          </a:p>
          <a:p>
            <a:r>
              <a:rPr lang="es-ES" dirty="0"/>
              <a:t>Tienen una superficie de 5 hectáreas. </a:t>
            </a:r>
          </a:p>
          <a:p>
            <a:r>
              <a:rPr lang="es-ES" dirty="0"/>
              <a:t>En el jardín se encuentran cerca de 500 especies de plantas medicinales. </a:t>
            </a:r>
          </a:p>
          <a:p>
            <a:r>
              <a:rPr lang="es-ES" dirty="0"/>
              <a:t>El jardín también se utiliza para la recolección de las semillas y para la educación.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48163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185992" cy="4967064"/>
          </a:xfrm>
        </p:spPr>
        <p:txBody>
          <a:bodyPr/>
          <a:lstStyle/>
          <a:p>
            <a:r>
              <a:rPr lang="es-ES" dirty="0"/>
              <a:t>La producción es cada año alrededor de 10.000 kilos de hierbas medicinales. </a:t>
            </a:r>
          </a:p>
          <a:p>
            <a:r>
              <a:rPr lang="es-ES" dirty="0"/>
              <a:t>El departamento de jardinería de VSM es completamente ecológico. </a:t>
            </a:r>
          </a:p>
          <a:p>
            <a:r>
              <a:rPr lang="es-ES" dirty="0"/>
              <a:t>En el álbum de fotos se puede ver varias hierbas con sus nombres.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37536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817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329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397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284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346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971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844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373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524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921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024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279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721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23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972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280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7605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-8712"/>
            <a:ext cx="4211959" cy="686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385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503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416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48"/>
            <a:ext cx="9144000" cy="682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628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4716016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181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231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01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811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398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0"/>
            <a:ext cx="507605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04" y="58316"/>
            <a:ext cx="446449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044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Warwinckel.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933528"/>
          </a:xfrm>
        </p:spPr>
        <p:txBody>
          <a:bodyPr>
            <a:normAutofit/>
          </a:bodyPr>
          <a:lstStyle/>
          <a:p>
            <a:r>
              <a:rPr lang="es-ES" dirty="0"/>
              <a:t>Este jardín de 1,5 hectáreas está situado en el Zuidplaspolder en Zevenhuizen. </a:t>
            </a:r>
          </a:p>
          <a:p>
            <a:r>
              <a:rPr lang="es-ES" dirty="0"/>
              <a:t>Los actuales propietarios son Ronald Talsma y Martin de Ruiter , 'Warwinckel “fue comprado en 1999. </a:t>
            </a:r>
          </a:p>
          <a:p>
            <a:r>
              <a:rPr lang="es-ES" dirty="0"/>
              <a:t>Una perrera vieja y una pradera convertida en un paraíso. </a:t>
            </a:r>
          </a:p>
          <a:p>
            <a:r>
              <a:rPr lang="es-ES" dirty="0"/>
              <a:t>Crearon un jardin inglés con huerta y coberturas  de hayas fueron plantadas y las borduras fueron creadas. </a:t>
            </a:r>
          </a:p>
          <a:p>
            <a:r>
              <a:rPr lang="es-ES" dirty="0"/>
              <a:t>Se puede ver aquí también un huerto con frutales de variedades antiguas. </a:t>
            </a:r>
          </a:p>
        </p:txBody>
      </p:sp>
    </p:spTree>
    <p:extLst>
      <p:ext uri="{BB962C8B-B14F-4D97-AF65-F5344CB8AC3E}">
        <p14:creationId xmlns:p14="http://schemas.microsoft.com/office/powerpoint/2010/main" val="12821360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476672"/>
            <a:ext cx="7056784" cy="5904656"/>
          </a:xfrm>
        </p:spPr>
        <p:txBody>
          <a:bodyPr/>
          <a:lstStyle/>
          <a:p>
            <a:r>
              <a:rPr lang="es-ES" dirty="0"/>
              <a:t>En el año 2002, en la parte de atrás del jardín se cavó un estanque. </a:t>
            </a:r>
          </a:p>
          <a:p>
            <a:r>
              <a:rPr lang="es-ES" dirty="0"/>
              <a:t>El jardín está rodeado de árboles como protección contra el viento. </a:t>
            </a:r>
          </a:p>
          <a:p>
            <a:r>
              <a:rPr lang="es-ES" dirty="0"/>
              <a:t>Paseando por el jardín se pueden ver las salas de jardín con bordes en color, </a:t>
            </a:r>
          </a:p>
          <a:p>
            <a:r>
              <a:rPr lang="es-ES" dirty="0"/>
              <a:t>muchas rosas y hortensias.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24937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310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730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303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804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312"/>
            <a:ext cx="9144000" cy="679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215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1285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291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4"/>
            <a:ext cx="9144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567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826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312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105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402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804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547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336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76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496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86" y="0"/>
            <a:ext cx="4512641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99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956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17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538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Zuid Scharwoude.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Los cuatro jardines de abajo, todas ellos situadas en el "Rijk van de Duizend eilanden". </a:t>
            </a:r>
          </a:p>
          <a:p>
            <a:r>
              <a:rPr lang="es-ES" dirty="0"/>
              <a:t>(Estado de las islas thousend). </a:t>
            </a:r>
          </a:p>
          <a:p>
            <a:r>
              <a:rPr lang="es-ES" dirty="0"/>
              <a:t>En tiempos pasados ​​las verduras y las patatas fueron enviados por barco a la subasta en el cercano  Broek op Langedijk. </a:t>
            </a:r>
          </a:p>
          <a:p>
            <a:r>
              <a:rPr lang="es-ES" dirty="0"/>
              <a:t>Hoy en día se ha construido en parte con casas y hermosos jardines que  pueden ser visitados. </a:t>
            </a:r>
          </a:p>
          <a:p>
            <a:r>
              <a:rPr lang="es-ES" dirty="0"/>
              <a:t>Todos estos jardines se pueden visitar en barco.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87207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608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506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00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760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004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8073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511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1742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626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807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675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78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1105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660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6868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62665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6151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490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630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908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1605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5926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6"/>
            <a:ext cx="9144000" cy="684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707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8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1150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2054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01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944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3087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1675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9129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9201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9355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462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8364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729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633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6591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329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70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271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5125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2040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9834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635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470</Words>
  <Application>Microsoft Office PowerPoint</Application>
  <PresentationFormat>Presentación en pantalla (4:3)</PresentationFormat>
  <Paragraphs>38</Paragraphs>
  <Slides>135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135</vt:i4>
      </vt:variant>
    </vt:vector>
  </HeadingPairs>
  <TitlesOfParts>
    <vt:vector size="139" baseType="lpstr">
      <vt:lpstr>Century Schoolbook</vt:lpstr>
      <vt:lpstr>Wingdings</vt:lpstr>
      <vt:lpstr>Wingdings 2</vt:lpstr>
      <vt:lpstr>Default Theme</vt:lpstr>
      <vt:lpstr>EUROPA.-LA VUELTA AL MUNDO EN 885 JARDINES.-ESTE DE HOLANDA.-D</vt:lpstr>
      <vt:lpstr>t Hofje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VSM Tuinen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Warwinckel.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Zuid Scharwoude.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2018-03-11T04:45:27Z</dcterms:modified>
</cp:coreProperties>
</file>