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4"/>
  </p:notesMasterIdLst>
  <p:sldIdLst>
    <p:sldId id="257" r:id="rId2"/>
    <p:sldId id="258" r:id="rId3"/>
    <p:sldId id="386" r:id="rId4"/>
    <p:sldId id="387" r:id="rId5"/>
    <p:sldId id="259" r:id="rId6"/>
    <p:sldId id="260" r:id="rId7"/>
    <p:sldId id="261" r:id="rId8"/>
    <p:sldId id="263" r:id="rId9"/>
    <p:sldId id="264" r:id="rId10"/>
    <p:sldId id="265" r:id="rId11"/>
    <p:sldId id="268" r:id="rId12"/>
    <p:sldId id="267" r:id="rId13"/>
    <p:sldId id="368" r:id="rId14"/>
    <p:sldId id="270" r:id="rId15"/>
    <p:sldId id="271" r:id="rId16"/>
    <p:sldId id="272" r:id="rId17"/>
    <p:sldId id="382" r:id="rId18"/>
    <p:sldId id="383" r:id="rId19"/>
    <p:sldId id="384" r:id="rId20"/>
    <p:sldId id="385"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2" r:id="rId40"/>
    <p:sldId id="294" r:id="rId41"/>
    <p:sldId id="295" r:id="rId42"/>
    <p:sldId id="296" r:id="rId43"/>
    <p:sldId id="297" r:id="rId44"/>
    <p:sldId id="298" r:id="rId45"/>
    <p:sldId id="300" r:id="rId46"/>
    <p:sldId id="301" r:id="rId47"/>
    <p:sldId id="302" r:id="rId48"/>
    <p:sldId id="303" r:id="rId49"/>
    <p:sldId id="304" r:id="rId50"/>
    <p:sldId id="305" r:id="rId51"/>
    <p:sldId id="307" r:id="rId52"/>
    <p:sldId id="309" r:id="rId53"/>
    <p:sldId id="308" r:id="rId54"/>
    <p:sldId id="310" r:id="rId55"/>
    <p:sldId id="311" r:id="rId56"/>
    <p:sldId id="312" r:id="rId57"/>
    <p:sldId id="313" r:id="rId58"/>
    <p:sldId id="314" r:id="rId59"/>
    <p:sldId id="315" r:id="rId60"/>
    <p:sldId id="316" r:id="rId61"/>
    <p:sldId id="317" r:id="rId62"/>
    <p:sldId id="381" r:id="rId63"/>
    <p:sldId id="318" r:id="rId64"/>
    <p:sldId id="319" r:id="rId65"/>
    <p:sldId id="324" r:id="rId66"/>
    <p:sldId id="320" r:id="rId67"/>
    <p:sldId id="321" r:id="rId68"/>
    <p:sldId id="369" r:id="rId69"/>
    <p:sldId id="323" r:id="rId70"/>
    <p:sldId id="325" r:id="rId71"/>
    <p:sldId id="327" r:id="rId72"/>
    <p:sldId id="328" r:id="rId73"/>
    <p:sldId id="329" r:id="rId74"/>
    <p:sldId id="330" r:id="rId75"/>
    <p:sldId id="331" r:id="rId76"/>
    <p:sldId id="332" r:id="rId77"/>
    <p:sldId id="333" r:id="rId78"/>
    <p:sldId id="334" r:id="rId79"/>
    <p:sldId id="335" r:id="rId80"/>
    <p:sldId id="336" r:id="rId81"/>
    <p:sldId id="337" r:id="rId82"/>
    <p:sldId id="376" r:id="rId83"/>
    <p:sldId id="377" r:id="rId84"/>
    <p:sldId id="378" r:id="rId85"/>
    <p:sldId id="379" r:id="rId86"/>
    <p:sldId id="380" r:id="rId87"/>
    <p:sldId id="370" r:id="rId88"/>
    <p:sldId id="372" r:id="rId89"/>
    <p:sldId id="365" r:id="rId90"/>
    <p:sldId id="353" r:id="rId91"/>
    <p:sldId id="358" r:id="rId92"/>
    <p:sldId id="359" r:id="rId93"/>
    <p:sldId id="338" r:id="rId94"/>
    <p:sldId id="339" r:id="rId95"/>
    <p:sldId id="340" r:id="rId96"/>
    <p:sldId id="367" r:id="rId97"/>
    <p:sldId id="373" r:id="rId98"/>
    <p:sldId id="374" r:id="rId99"/>
    <p:sldId id="375" r:id="rId100"/>
    <p:sldId id="341" r:id="rId101"/>
    <p:sldId id="342" r:id="rId102"/>
    <p:sldId id="343" r:id="rId103"/>
    <p:sldId id="344" r:id="rId104"/>
    <p:sldId id="346" r:id="rId105"/>
    <p:sldId id="356" r:id="rId106"/>
    <p:sldId id="347" r:id="rId107"/>
    <p:sldId id="348" r:id="rId108"/>
    <p:sldId id="349" r:id="rId109"/>
    <p:sldId id="350" r:id="rId110"/>
    <p:sldId id="351" r:id="rId111"/>
    <p:sldId id="352" r:id="rId112"/>
    <p:sldId id="354" r:id="rId113"/>
    <p:sldId id="355" r:id="rId114"/>
    <p:sldId id="357" r:id="rId115"/>
    <p:sldId id="360" r:id="rId116"/>
    <p:sldId id="361" r:id="rId117"/>
    <p:sldId id="345" r:id="rId118"/>
    <p:sldId id="362" r:id="rId119"/>
    <p:sldId id="363" r:id="rId120"/>
    <p:sldId id="364" r:id="rId121"/>
    <p:sldId id="366" r:id="rId122"/>
    <p:sldId id="371"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916BC8-B720-49DB-B8F8-0533A6411D94}"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63389B-1CE8-4978-98CF-E2B63690B0E6}" type="slidenum">
              <a:rPr lang="es-ES" smtClean="0"/>
              <a:t>‹Nº›</a:t>
            </a:fld>
            <a:endParaRPr lang="es-ES" dirty="0"/>
          </a:p>
        </p:txBody>
      </p:sp>
    </p:spTree>
    <p:extLst>
      <p:ext uri="{BB962C8B-B14F-4D97-AF65-F5344CB8AC3E}">
        <p14:creationId xmlns:p14="http://schemas.microsoft.com/office/powerpoint/2010/main" val="2349664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a:t>
            </a:fld>
            <a:endParaRPr lang="es-ES" dirty="0"/>
          </a:p>
        </p:txBody>
      </p:sp>
    </p:spTree>
    <p:extLst>
      <p:ext uri="{BB962C8B-B14F-4D97-AF65-F5344CB8AC3E}">
        <p14:creationId xmlns:p14="http://schemas.microsoft.com/office/powerpoint/2010/main" val="2950072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a:t>
            </a:fld>
            <a:endParaRPr lang="es-ES" dirty="0"/>
          </a:p>
        </p:txBody>
      </p:sp>
    </p:spTree>
    <p:extLst>
      <p:ext uri="{BB962C8B-B14F-4D97-AF65-F5344CB8AC3E}">
        <p14:creationId xmlns:p14="http://schemas.microsoft.com/office/powerpoint/2010/main" val="1765035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a:t>
            </a:fld>
            <a:endParaRPr lang="es-ES" dirty="0"/>
          </a:p>
        </p:txBody>
      </p:sp>
    </p:spTree>
    <p:extLst>
      <p:ext uri="{BB962C8B-B14F-4D97-AF65-F5344CB8AC3E}">
        <p14:creationId xmlns:p14="http://schemas.microsoft.com/office/powerpoint/2010/main" val="1948361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8</a:t>
            </a:fld>
            <a:endParaRPr lang="es-ES" dirty="0"/>
          </a:p>
        </p:txBody>
      </p:sp>
    </p:spTree>
    <p:extLst>
      <p:ext uri="{BB962C8B-B14F-4D97-AF65-F5344CB8AC3E}">
        <p14:creationId xmlns:p14="http://schemas.microsoft.com/office/powerpoint/2010/main" val="1106587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a:t>
            </a:fld>
            <a:endParaRPr lang="es-ES" dirty="0"/>
          </a:p>
        </p:txBody>
      </p:sp>
    </p:spTree>
    <p:extLst>
      <p:ext uri="{BB962C8B-B14F-4D97-AF65-F5344CB8AC3E}">
        <p14:creationId xmlns:p14="http://schemas.microsoft.com/office/powerpoint/2010/main" val="216347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a:t>
            </a:fld>
            <a:endParaRPr lang="es-ES" dirty="0"/>
          </a:p>
        </p:txBody>
      </p:sp>
    </p:spTree>
    <p:extLst>
      <p:ext uri="{BB962C8B-B14F-4D97-AF65-F5344CB8AC3E}">
        <p14:creationId xmlns:p14="http://schemas.microsoft.com/office/powerpoint/2010/main" val="2229699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a:t>
            </a:fld>
            <a:endParaRPr lang="es-ES" dirty="0"/>
          </a:p>
        </p:txBody>
      </p:sp>
    </p:spTree>
    <p:extLst>
      <p:ext uri="{BB962C8B-B14F-4D97-AF65-F5344CB8AC3E}">
        <p14:creationId xmlns:p14="http://schemas.microsoft.com/office/powerpoint/2010/main" val="4170847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12</a:t>
            </a:fld>
            <a:endParaRPr lang="es-ES" dirty="0"/>
          </a:p>
        </p:txBody>
      </p:sp>
    </p:spTree>
    <p:extLst>
      <p:ext uri="{BB962C8B-B14F-4D97-AF65-F5344CB8AC3E}">
        <p14:creationId xmlns:p14="http://schemas.microsoft.com/office/powerpoint/2010/main" val="1497877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13</a:t>
            </a:fld>
            <a:endParaRPr lang="es-ES" dirty="0"/>
          </a:p>
        </p:txBody>
      </p:sp>
    </p:spTree>
    <p:extLst>
      <p:ext uri="{BB962C8B-B14F-4D97-AF65-F5344CB8AC3E}">
        <p14:creationId xmlns:p14="http://schemas.microsoft.com/office/powerpoint/2010/main" val="2887105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14</a:t>
            </a:fld>
            <a:endParaRPr lang="es-ES" dirty="0"/>
          </a:p>
        </p:txBody>
      </p:sp>
    </p:spTree>
    <p:extLst>
      <p:ext uri="{BB962C8B-B14F-4D97-AF65-F5344CB8AC3E}">
        <p14:creationId xmlns:p14="http://schemas.microsoft.com/office/powerpoint/2010/main" val="3472403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Branicki Palace, Białystok.-Polonia.</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15</a:t>
            </a:fld>
            <a:endParaRPr lang="es-ES" dirty="0"/>
          </a:p>
        </p:txBody>
      </p:sp>
    </p:spTree>
    <p:extLst>
      <p:ext uri="{BB962C8B-B14F-4D97-AF65-F5344CB8AC3E}">
        <p14:creationId xmlns:p14="http://schemas.microsoft.com/office/powerpoint/2010/main" val="3548488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21</a:t>
            </a:fld>
            <a:endParaRPr lang="es-ES" dirty="0"/>
          </a:p>
        </p:txBody>
      </p:sp>
    </p:spTree>
    <p:extLst>
      <p:ext uri="{BB962C8B-B14F-4D97-AF65-F5344CB8AC3E}">
        <p14:creationId xmlns:p14="http://schemas.microsoft.com/office/powerpoint/2010/main" val="1670225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22</a:t>
            </a:fld>
            <a:endParaRPr lang="es-ES" dirty="0"/>
          </a:p>
        </p:txBody>
      </p:sp>
    </p:spTree>
    <p:extLst>
      <p:ext uri="{BB962C8B-B14F-4D97-AF65-F5344CB8AC3E}">
        <p14:creationId xmlns:p14="http://schemas.microsoft.com/office/powerpoint/2010/main" val="1217987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23</a:t>
            </a:fld>
            <a:endParaRPr lang="es-ES" dirty="0"/>
          </a:p>
        </p:txBody>
      </p:sp>
    </p:spTree>
    <p:extLst>
      <p:ext uri="{BB962C8B-B14F-4D97-AF65-F5344CB8AC3E}">
        <p14:creationId xmlns:p14="http://schemas.microsoft.com/office/powerpoint/2010/main" val="105686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24</a:t>
            </a:fld>
            <a:endParaRPr lang="es-ES" dirty="0"/>
          </a:p>
        </p:txBody>
      </p:sp>
    </p:spTree>
    <p:extLst>
      <p:ext uri="{BB962C8B-B14F-4D97-AF65-F5344CB8AC3E}">
        <p14:creationId xmlns:p14="http://schemas.microsoft.com/office/powerpoint/2010/main" val="3057382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25</a:t>
            </a:fld>
            <a:endParaRPr lang="es-ES" dirty="0"/>
          </a:p>
        </p:txBody>
      </p:sp>
    </p:spTree>
    <p:extLst>
      <p:ext uri="{BB962C8B-B14F-4D97-AF65-F5344CB8AC3E}">
        <p14:creationId xmlns:p14="http://schemas.microsoft.com/office/powerpoint/2010/main" val="2880542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26</a:t>
            </a:fld>
            <a:endParaRPr lang="es-ES" dirty="0"/>
          </a:p>
        </p:txBody>
      </p:sp>
    </p:spTree>
    <p:extLst>
      <p:ext uri="{BB962C8B-B14F-4D97-AF65-F5344CB8AC3E}">
        <p14:creationId xmlns:p14="http://schemas.microsoft.com/office/powerpoint/2010/main" val="1569813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27</a:t>
            </a:fld>
            <a:endParaRPr lang="es-ES" dirty="0"/>
          </a:p>
        </p:txBody>
      </p:sp>
    </p:spTree>
    <p:extLst>
      <p:ext uri="{BB962C8B-B14F-4D97-AF65-F5344CB8AC3E}">
        <p14:creationId xmlns:p14="http://schemas.microsoft.com/office/powerpoint/2010/main" val="367002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28</a:t>
            </a:fld>
            <a:endParaRPr lang="es-ES" dirty="0"/>
          </a:p>
        </p:txBody>
      </p:sp>
    </p:spTree>
    <p:extLst>
      <p:ext uri="{BB962C8B-B14F-4D97-AF65-F5344CB8AC3E}">
        <p14:creationId xmlns:p14="http://schemas.microsoft.com/office/powerpoint/2010/main" val="10092153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29</a:t>
            </a:fld>
            <a:endParaRPr lang="es-ES" dirty="0"/>
          </a:p>
        </p:txBody>
      </p:sp>
    </p:spTree>
    <p:extLst>
      <p:ext uri="{BB962C8B-B14F-4D97-AF65-F5344CB8AC3E}">
        <p14:creationId xmlns:p14="http://schemas.microsoft.com/office/powerpoint/2010/main" val="1063982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30</a:t>
            </a:fld>
            <a:endParaRPr lang="es-ES" dirty="0"/>
          </a:p>
        </p:txBody>
      </p:sp>
    </p:spTree>
    <p:extLst>
      <p:ext uri="{BB962C8B-B14F-4D97-AF65-F5344CB8AC3E}">
        <p14:creationId xmlns:p14="http://schemas.microsoft.com/office/powerpoint/2010/main" val="1865203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31</a:t>
            </a:fld>
            <a:endParaRPr lang="es-ES" dirty="0"/>
          </a:p>
        </p:txBody>
      </p:sp>
    </p:spTree>
    <p:extLst>
      <p:ext uri="{BB962C8B-B14F-4D97-AF65-F5344CB8AC3E}">
        <p14:creationId xmlns:p14="http://schemas.microsoft.com/office/powerpoint/2010/main" val="1182730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32</a:t>
            </a:fld>
            <a:endParaRPr lang="es-ES" dirty="0"/>
          </a:p>
        </p:txBody>
      </p:sp>
    </p:spTree>
    <p:extLst>
      <p:ext uri="{BB962C8B-B14F-4D97-AF65-F5344CB8AC3E}">
        <p14:creationId xmlns:p14="http://schemas.microsoft.com/office/powerpoint/2010/main" val="1912883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33</a:t>
            </a:fld>
            <a:endParaRPr lang="es-ES" dirty="0"/>
          </a:p>
        </p:txBody>
      </p:sp>
    </p:spTree>
    <p:extLst>
      <p:ext uri="{BB962C8B-B14F-4D97-AF65-F5344CB8AC3E}">
        <p14:creationId xmlns:p14="http://schemas.microsoft.com/office/powerpoint/2010/main" val="3315179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34</a:t>
            </a:fld>
            <a:endParaRPr lang="es-ES" dirty="0"/>
          </a:p>
        </p:txBody>
      </p:sp>
    </p:spTree>
    <p:extLst>
      <p:ext uri="{BB962C8B-B14F-4D97-AF65-F5344CB8AC3E}">
        <p14:creationId xmlns:p14="http://schemas.microsoft.com/office/powerpoint/2010/main" val="3192978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35</a:t>
            </a:fld>
            <a:endParaRPr lang="es-ES" dirty="0"/>
          </a:p>
        </p:txBody>
      </p:sp>
    </p:spTree>
    <p:extLst>
      <p:ext uri="{BB962C8B-B14F-4D97-AF65-F5344CB8AC3E}">
        <p14:creationId xmlns:p14="http://schemas.microsoft.com/office/powerpoint/2010/main" val="3820818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36</a:t>
            </a:fld>
            <a:endParaRPr lang="es-ES" dirty="0"/>
          </a:p>
        </p:txBody>
      </p:sp>
    </p:spTree>
    <p:extLst>
      <p:ext uri="{BB962C8B-B14F-4D97-AF65-F5344CB8AC3E}">
        <p14:creationId xmlns:p14="http://schemas.microsoft.com/office/powerpoint/2010/main" val="2570357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37</a:t>
            </a:fld>
            <a:endParaRPr lang="es-ES" dirty="0"/>
          </a:p>
        </p:txBody>
      </p:sp>
    </p:spTree>
    <p:extLst>
      <p:ext uri="{BB962C8B-B14F-4D97-AF65-F5344CB8AC3E}">
        <p14:creationId xmlns:p14="http://schemas.microsoft.com/office/powerpoint/2010/main" val="3914596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38</a:t>
            </a:fld>
            <a:endParaRPr lang="es-ES" dirty="0"/>
          </a:p>
        </p:txBody>
      </p:sp>
    </p:spTree>
    <p:extLst>
      <p:ext uri="{BB962C8B-B14F-4D97-AF65-F5344CB8AC3E}">
        <p14:creationId xmlns:p14="http://schemas.microsoft.com/office/powerpoint/2010/main" val="269883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39</a:t>
            </a:fld>
            <a:endParaRPr lang="es-ES" dirty="0"/>
          </a:p>
        </p:txBody>
      </p:sp>
    </p:spTree>
    <p:extLst>
      <p:ext uri="{BB962C8B-B14F-4D97-AF65-F5344CB8AC3E}">
        <p14:creationId xmlns:p14="http://schemas.microsoft.com/office/powerpoint/2010/main" val="4284642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40</a:t>
            </a:fld>
            <a:endParaRPr lang="es-ES" dirty="0"/>
          </a:p>
        </p:txBody>
      </p:sp>
    </p:spTree>
    <p:extLst>
      <p:ext uri="{BB962C8B-B14F-4D97-AF65-F5344CB8AC3E}">
        <p14:creationId xmlns:p14="http://schemas.microsoft.com/office/powerpoint/2010/main" val="29262544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41</a:t>
            </a:fld>
            <a:endParaRPr lang="es-ES" dirty="0"/>
          </a:p>
        </p:txBody>
      </p:sp>
    </p:spTree>
    <p:extLst>
      <p:ext uri="{BB962C8B-B14F-4D97-AF65-F5344CB8AC3E}">
        <p14:creationId xmlns:p14="http://schemas.microsoft.com/office/powerpoint/2010/main" val="86178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42</a:t>
            </a:fld>
            <a:endParaRPr lang="es-ES" dirty="0"/>
          </a:p>
        </p:txBody>
      </p:sp>
    </p:spTree>
    <p:extLst>
      <p:ext uri="{BB962C8B-B14F-4D97-AF65-F5344CB8AC3E}">
        <p14:creationId xmlns:p14="http://schemas.microsoft.com/office/powerpoint/2010/main" val="3731397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43</a:t>
            </a:fld>
            <a:endParaRPr lang="es-ES" dirty="0"/>
          </a:p>
        </p:txBody>
      </p:sp>
    </p:spTree>
    <p:extLst>
      <p:ext uri="{BB962C8B-B14F-4D97-AF65-F5344CB8AC3E}">
        <p14:creationId xmlns:p14="http://schemas.microsoft.com/office/powerpoint/2010/main" val="1972865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44</a:t>
            </a:fld>
            <a:endParaRPr lang="es-ES" dirty="0"/>
          </a:p>
        </p:txBody>
      </p:sp>
    </p:spTree>
    <p:extLst>
      <p:ext uri="{BB962C8B-B14F-4D97-AF65-F5344CB8AC3E}">
        <p14:creationId xmlns:p14="http://schemas.microsoft.com/office/powerpoint/2010/main" val="4291309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45</a:t>
            </a:fld>
            <a:endParaRPr lang="es-ES" dirty="0"/>
          </a:p>
        </p:txBody>
      </p:sp>
    </p:spTree>
    <p:extLst>
      <p:ext uri="{BB962C8B-B14F-4D97-AF65-F5344CB8AC3E}">
        <p14:creationId xmlns:p14="http://schemas.microsoft.com/office/powerpoint/2010/main" val="2678255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46</a:t>
            </a:fld>
            <a:endParaRPr lang="es-ES" dirty="0"/>
          </a:p>
        </p:txBody>
      </p:sp>
    </p:spTree>
    <p:extLst>
      <p:ext uri="{BB962C8B-B14F-4D97-AF65-F5344CB8AC3E}">
        <p14:creationId xmlns:p14="http://schemas.microsoft.com/office/powerpoint/2010/main" val="19245129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47</a:t>
            </a:fld>
            <a:endParaRPr lang="es-ES" dirty="0"/>
          </a:p>
        </p:txBody>
      </p:sp>
    </p:spTree>
    <p:extLst>
      <p:ext uri="{BB962C8B-B14F-4D97-AF65-F5344CB8AC3E}">
        <p14:creationId xmlns:p14="http://schemas.microsoft.com/office/powerpoint/2010/main" val="3773479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48</a:t>
            </a:fld>
            <a:endParaRPr lang="es-ES" dirty="0"/>
          </a:p>
        </p:txBody>
      </p:sp>
    </p:spTree>
    <p:extLst>
      <p:ext uri="{BB962C8B-B14F-4D97-AF65-F5344CB8AC3E}">
        <p14:creationId xmlns:p14="http://schemas.microsoft.com/office/powerpoint/2010/main" val="587693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49</a:t>
            </a:fld>
            <a:endParaRPr lang="es-ES" dirty="0"/>
          </a:p>
        </p:txBody>
      </p:sp>
    </p:spTree>
    <p:extLst>
      <p:ext uri="{BB962C8B-B14F-4D97-AF65-F5344CB8AC3E}">
        <p14:creationId xmlns:p14="http://schemas.microsoft.com/office/powerpoint/2010/main" val="24197606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50</a:t>
            </a:fld>
            <a:endParaRPr lang="es-ES" dirty="0"/>
          </a:p>
        </p:txBody>
      </p:sp>
    </p:spTree>
    <p:extLst>
      <p:ext uri="{BB962C8B-B14F-4D97-AF65-F5344CB8AC3E}">
        <p14:creationId xmlns:p14="http://schemas.microsoft.com/office/powerpoint/2010/main" val="29294562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Gardens.-Templo del Amor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51</a:t>
            </a:fld>
            <a:endParaRPr lang="es-ES" dirty="0"/>
          </a:p>
        </p:txBody>
      </p:sp>
    </p:spTree>
    <p:extLst>
      <p:ext uri="{BB962C8B-B14F-4D97-AF65-F5344CB8AC3E}">
        <p14:creationId xmlns:p14="http://schemas.microsoft.com/office/powerpoint/2010/main" val="28657745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Gardens.-Templo del Amor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52</a:t>
            </a:fld>
            <a:endParaRPr lang="es-ES" dirty="0"/>
          </a:p>
        </p:txBody>
      </p:sp>
    </p:spTree>
    <p:extLst>
      <p:ext uri="{BB962C8B-B14F-4D97-AF65-F5344CB8AC3E}">
        <p14:creationId xmlns:p14="http://schemas.microsoft.com/office/powerpoint/2010/main" val="710206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 </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53</a:t>
            </a:fld>
            <a:endParaRPr lang="es-ES" dirty="0"/>
          </a:p>
        </p:txBody>
      </p:sp>
    </p:spTree>
    <p:extLst>
      <p:ext uri="{BB962C8B-B14F-4D97-AF65-F5344CB8AC3E}">
        <p14:creationId xmlns:p14="http://schemas.microsoft.com/office/powerpoint/2010/main" val="32297601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54</a:t>
            </a:fld>
            <a:endParaRPr lang="es-ES" dirty="0"/>
          </a:p>
        </p:txBody>
      </p:sp>
    </p:spTree>
    <p:extLst>
      <p:ext uri="{BB962C8B-B14F-4D97-AF65-F5344CB8AC3E}">
        <p14:creationId xmlns:p14="http://schemas.microsoft.com/office/powerpoint/2010/main" val="35489438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55</a:t>
            </a:fld>
            <a:endParaRPr lang="es-ES" dirty="0"/>
          </a:p>
        </p:txBody>
      </p:sp>
    </p:spTree>
    <p:extLst>
      <p:ext uri="{BB962C8B-B14F-4D97-AF65-F5344CB8AC3E}">
        <p14:creationId xmlns:p14="http://schemas.microsoft.com/office/powerpoint/2010/main" val="5974412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56</a:t>
            </a:fld>
            <a:endParaRPr lang="es-ES" dirty="0"/>
          </a:p>
        </p:txBody>
      </p:sp>
    </p:spTree>
    <p:extLst>
      <p:ext uri="{BB962C8B-B14F-4D97-AF65-F5344CB8AC3E}">
        <p14:creationId xmlns:p14="http://schemas.microsoft.com/office/powerpoint/2010/main" val="3919953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57</a:t>
            </a:fld>
            <a:endParaRPr lang="es-ES" dirty="0"/>
          </a:p>
        </p:txBody>
      </p:sp>
    </p:spTree>
    <p:extLst>
      <p:ext uri="{BB962C8B-B14F-4D97-AF65-F5344CB8AC3E}">
        <p14:creationId xmlns:p14="http://schemas.microsoft.com/office/powerpoint/2010/main" val="34742590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58</a:t>
            </a:fld>
            <a:endParaRPr lang="es-ES" dirty="0"/>
          </a:p>
        </p:txBody>
      </p:sp>
    </p:spTree>
    <p:extLst>
      <p:ext uri="{BB962C8B-B14F-4D97-AF65-F5344CB8AC3E}">
        <p14:creationId xmlns:p14="http://schemas.microsoft.com/office/powerpoint/2010/main" val="9989865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59</a:t>
            </a:fld>
            <a:endParaRPr lang="es-ES" dirty="0"/>
          </a:p>
        </p:txBody>
      </p:sp>
    </p:spTree>
    <p:extLst>
      <p:ext uri="{BB962C8B-B14F-4D97-AF65-F5344CB8AC3E}">
        <p14:creationId xmlns:p14="http://schemas.microsoft.com/office/powerpoint/2010/main" val="12027110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Nemours Mansion and Gardens.-</a:t>
            </a:r>
          </a:p>
          <a:p>
            <a:endParaRPr lang="es-ES" dirty="0"/>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60</a:t>
            </a:fld>
            <a:endParaRPr lang="es-ES" dirty="0"/>
          </a:p>
        </p:txBody>
      </p:sp>
    </p:spTree>
    <p:extLst>
      <p:ext uri="{BB962C8B-B14F-4D97-AF65-F5344CB8AC3E}">
        <p14:creationId xmlns:p14="http://schemas.microsoft.com/office/powerpoint/2010/main" val="30487160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63</a:t>
            </a:fld>
            <a:endParaRPr lang="es-ES" dirty="0"/>
          </a:p>
        </p:txBody>
      </p:sp>
    </p:spTree>
    <p:extLst>
      <p:ext uri="{BB962C8B-B14F-4D97-AF65-F5344CB8AC3E}">
        <p14:creationId xmlns:p14="http://schemas.microsoft.com/office/powerpoint/2010/main" val="3899381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64</a:t>
            </a:fld>
            <a:endParaRPr lang="es-ES" dirty="0"/>
          </a:p>
        </p:txBody>
      </p:sp>
    </p:spTree>
    <p:extLst>
      <p:ext uri="{BB962C8B-B14F-4D97-AF65-F5344CB8AC3E}">
        <p14:creationId xmlns:p14="http://schemas.microsoft.com/office/powerpoint/2010/main" val="20017277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65</a:t>
            </a:fld>
            <a:endParaRPr lang="es-ES" dirty="0"/>
          </a:p>
        </p:txBody>
      </p:sp>
    </p:spTree>
    <p:extLst>
      <p:ext uri="{BB962C8B-B14F-4D97-AF65-F5344CB8AC3E}">
        <p14:creationId xmlns:p14="http://schemas.microsoft.com/office/powerpoint/2010/main" val="41477939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66</a:t>
            </a:fld>
            <a:endParaRPr lang="es-ES" dirty="0"/>
          </a:p>
        </p:txBody>
      </p:sp>
    </p:spTree>
    <p:extLst>
      <p:ext uri="{BB962C8B-B14F-4D97-AF65-F5344CB8AC3E}">
        <p14:creationId xmlns:p14="http://schemas.microsoft.com/office/powerpoint/2010/main" val="1979428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67</a:t>
            </a:fld>
            <a:endParaRPr lang="es-ES" dirty="0"/>
          </a:p>
        </p:txBody>
      </p:sp>
    </p:spTree>
    <p:extLst>
      <p:ext uri="{BB962C8B-B14F-4D97-AF65-F5344CB8AC3E}">
        <p14:creationId xmlns:p14="http://schemas.microsoft.com/office/powerpoint/2010/main" val="23593195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68</a:t>
            </a:fld>
            <a:endParaRPr lang="es-ES" dirty="0"/>
          </a:p>
        </p:txBody>
      </p:sp>
    </p:spTree>
    <p:extLst>
      <p:ext uri="{BB962C8B-B14F-4D97-AF65-F5344CB8AC3E}">
        <p14:creationId xmlns:p14="http://schemas.microsoft.com/office/powerpoint/2010/main" val="34641522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69</a:t>
            </a:fld>
            <a:endParaRPr lang="es-ES" dirty="0"/>
          </a:p>
        </p:txBody>
      </p:sp>
    </p:spTree>
    <p:extLst>
      <p:ext uri="{BB962C8B-B14F-4D97-AF65-F5344CB8AC3E}">
        <p14:creationId xmlns:p14="http://schemas.microsoft.com/office/powerpoint/2010/main" val="14567899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70</a:t>
            </a:fld>
            <a:endParaRPr lang="es-ES" dirty="0"/>
          </a:p>
        </p:txBody>
      </p:sp>
    </p:spTree>
    <p:extLst>
      <p:ext uri="{BB962C8B-B14F-4D97-AF65-F5344CB8AC3E}">
        <p14:creationId xmlns:p14="http://schemas.microsoft.com/office/powerpoint/2010/main" val="2445143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71</a:t>
            </a:fld>
            <a:endParaRPr lang="es-ES" dirty="0"/>
          </a:p>
        </p:txBody>
      </p:sp>
    </p:spTree>
    <p:extLst>
      <p:ext uri="{BB962C8B-B14F-4D97-AF65-F5344CB8AC3E}">
        <p14:creationId xmlns:p14="http://schemas.microsoft.com/office/powerpoint/2010/main" val="11209181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72</a:t>
            </a:fld>
            <a:endParaRPr lang="es-ES" dirty="0"/>
          </a:p>
        </p:txBody>
      </p:sp>
    </p:spTree>
    <p:extLst>
      <p:ext uri="{BB962C8B-B14F-4D97-AF65-F5344CB8AC3E}">
        <p14:creationId xmlns:p14="http://schemas.microsoft.com/office/powerpoint/2010/main" val="17621197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73</a:t>
            </a:fld>
            <a:endParaRPr lang="es-ES" dirty="0"/>
          </a:p>
        </p:txBody>
      </p:sp>
    </p:spTree>
    <p:extLst>
      <p:ext uri="{BB962C8B-B14F-4D97-AF65-F5344CB8AC3E}">
        <p14:creationId xmlns:p14="http://schemas.microsoft.com/office/powerpoint/2010/main" val="7633055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74</a:t>
            </a:fld>
            <a:endParaRPr lang="es-ES" dirty="0"/>
          </a:p>
        </p:txBody>
      </p:sp>
    </p:spTree>
    <p:extLst>
      <p:ext uri="{BB962C8B-B14F-4D97-AF65-F5344CB8AC3E}">
        <p14:creationId xmlns:p14="http://schemas.microsoft.com/office/powerpoint/2010/main" val="7515501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75</a:t>
            </a:fld>
            <a:endParaRPr lang="es-ES" dirty="0"/>
          </a:p>
        </p:txBody>
      </p:sp>
    </p:spTree>
    <p:extLst>
      <p:ext uri="{BB962C8B-B14F-4D97-AF65-F5344CB8AC3E}">
        <p14:creationId xmlns:p14="http://schemas.microsoft.com/office/powerpoint/2010/main" val="7260656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76</a:t>
            </a:fld>
            <a:endParaRPr lang="es-ES" dirty="0"/>
          </a:p>
        </p:txBody>
      </p:sp>
    </p:spTree>
    <p:extLst>
      <p:ext uri="{BB962C8B-B14F-4D97-AF65-F5344CB8AC3E}">
        <p14:creationId xmlns:p14="http://schemas.microsoft.com/office/powerpoint/2010/main" val="21579581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77</a:t>
            </a:fld>
            <a:endParaRPr lang="es-ES" dirty="0"/>
          </a:p>
        </p:txBody>
      </p:sp>
    </p:spTree>
    <p:extLst>
      <p:ext uri="{BB962C8B-B14F-4D97-AF65-F5344CB8AC3E}">
        <p14:creationId xmlns:p14="http://schemas.microsoft.com/office/powerpoint/2010/main" val="6270620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78</a:t>
            </a:fld>
            <a:endParaRPr lang="es-ES" dirty="0"/>
          </a:p>
        </p:txBody>
      </p:sp>
    </p:spTree>
    <p:extLst>
      <p:ext uri="{BB962C8B-B14F-4D97-AF65-F5344CB8AC3E}">
        <p14:creationId xmlns:p14="http://schemas.microsoft.com/office/powerpoint/2010/main" val="10357302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79</a:t>
            </a:fld>
            <a:endParaRPr lang="es-ES" dirty="0"/>
          </a:p>
        </p:txBody>
      </p:sp>
    </p:spTree>
    <p:extLst>
      <p:ext uri="{BB962C8B-B14F-4D97-AF65-F5344CB8AC3E}">
        <p14:creationId xmlns:p14="http://schemas.microsoft.com/office/powerpoint/2010/main" val="28125582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Karlsaue Park.-</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80</a:t>
            </a:fld>
            <a:endParaRPr lang="es-ES" dirty="0"/>
          </a:p>
        </p:txBody>
      </p:sp>
    </p:spTree>
    <p:extLst>
      <p:ext uri="{BB962C8B-B14F-4D97-AF65-F5344CB8AC3E}">
        <p14:creationId xmlns:p14="http://schemas.microsoft.com/office/powerpoint/2010/main" val="32066971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87</a:t>
            </a:fld>
            <a:endParaRPr lang="es-ES" dirty="0"/>
          </a:p>
        </p:txBody>
      </p:sp>
    </p:spTree>
    <p:extLst>
      <p:ext uri="{BB962C8B-B14F-4D97-AF65-F5344CB8AC3E}">
        <p14:creationId xmlns:p14="http://schemas.microsoft.com/office/powerpoint/2010/main" val="39256768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88</a:t>
            </a:fld>
            <a:endParaRPr lang="es-ES" dirty="0"/>
          </a:p>
        </p:txBody>
      </p:sp>
    </p:spTree>
    <p:extLst>
      <p:ext uri="{BB962C8B-B14F-4D97-AF65-F5344CB8AC3E}">
        <p14:creationId xmlns:p14="http://schemas.microsoft.com/office/powerpoint/2010/main" val="33613056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89</a:t>
            </a:fld>
            <a:endParaRPr lang="es-ES" dirty="0"/>
          </a:p>
        </p:txBody>
      </p:sp>
    </p:spTree>
    <p:extLst>
      <p:ext uri="{BB962C8B-B14F-4D97-AF65-F5344CB8AC3E}">
        <p14:creationId xmlns:p14="http://schemas.microsoft.com/office/powerpoint/2010/main" val="30340064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90</a:t>
            </a:fld>
            <a:endParaRPr lang="es-ES" dirty="0"/>
          </a:p>
        </p:txBody>
      </p:sp>
    </p:spTree>
    <p:extLst>
      <p:ext uri="{BB962C8B-B14F-4D97-AF65-F5344CB8AC3E}">
        <p14:creationId xmlns:p14="http://schemas.microsoft.com/office/powerpoint/2010/main" val="25095097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91</a:t>
            </a:fld>
            <a:endParaRPr lang="es-ES" dirty="0"/>
          </a:p>
        </p:txBody>
      </p:sp>
    </p:spTree>
    <p:extLst>
      <p:ext uri="{BB962C8B-B14F-4D97-AF65-F5344CB8AC3E}">
        <p14:creationId xmlns:p14="http://schemas.microsoft.com/office/powerpoint/2010/main" val="1146633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92</a:t>
            </a:fld>
            <a:endParaRPr lang="es-ES" dirty="0"/>
          </a:p>
        </p:txBody>
      </p:sp>
    </p:spTree>
    <p:extLst>
      <p:ext uri="{BB962C8B-B14F-4D97-AF65-F5344CB8AC3E}">
        <p14:creationId xmlns:p14="http://schemas.microsoft.com/office/powerpoint/2010/main" val="28826722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93</a:t>
            </a:fld>
            <a:endParaRPr lang="es-ES" dirty="0"/>
          </a:p>
        </p:txBody>
      </p:sp>
    </p:spTree>
    <p:extLst>
      <p:ext uri="{BB962C8B-B14F-4D97-AF65-F5344CB8AC3E}">
        <p14:creationId xmlns:p14="http://schemas.microsoft.com/office/powerpoint/2010/main" val="33956442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94</a:t>
            </a:fld>
            <a:endParaRPr lang="es-ES" dirty="0"/>
          </a:p>
        </p:txBody>
      </p:sp>
    </p:spTree>
    <p:extLst>
      <p:ext uri="{BB962C8B-B14F-4D97-AF65-F5344CB8AC3E}">
        <p14:creationId xmlns:p14="http://schemas.microsoft.com/office/powerpoint/2010/main" val="18186490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95</a:t>
            </a:fld>
            <a:endParaRPr lang="es-ES" dirty="0"/>
          </a:p>
        </p:txBody>
      </p:sp>
    </p:spTree>
    <p:extLst>
      <p:ext uri="{BB962C8B-B14F-4D97-AF65-F5344CB8AC3E}">
        <p14:creationId xmlns:p14="http://schemas.microsoft.com/office/powerpoint/2010/main" val="34289211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96</a:t>
            </a:fld>
            <a:endParaRPr lang="es-ES" dirty="0"/>
          </a:p>
        </p:txBody>
      </p:sp>
    </p:spTree>
    <p:extLst>
      <p:ext uri="{BB962C8B-B14F-4D97-AF65-F5344CB8AC3E}">
        <p14:creationId xmlns:p14="http://schemas.microsoft.com/office/powerpoint/2010/main" val="343841740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97</a:t>
            </a:fld>
            <a:endParaRPr lang="es-ES" dirty="0"/>
          </a:p>
        </p:txBody>
      </p:sp>
    </p:spTree>
    <p:extLst>
      <p:ext uri="{BB962C8B-B14F-4D97-AF65-F5344CB8AC3E}">
        <p14:creationId xmlns:p14="http://schemas.microsoft.com/office/powerpoint/2010/main" val="1671035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98</a:t>
            </a:fld>
            <a:endParaRPr lang="es-ES" dirty="0"/>
          </a:p>
        </p:txBody>
      </p:sp>
    </p:spTree>
    <p:extLst>
      <p:ext uri="{BB962C8B-B14F-4D97-AF65-F5344CB8AC3E}">
        <p14:creationId xmlns:p14="http://schemas.microsoft.com/office/powerpoint/2010/main" val="19413144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99</a:t>
            </a:fld>
            <a:endParaRPr lang="es-ES" dirty="0"/>
          </a:p>
        </p:txBody>
      </p:sp>
    </p:spTree>
    <p:extLst>
      <p:ext uri="{BB962C8B-B14F-4D97-AF65-F5344CB8AC3E}">
        <p14:creationId xmlns:p14="http://schemas.microsoft.com/office/powerpoint/2010/main" val="19601379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100</a:t>
            </a:fld>
            <a:endParaRPr lang="es-ES" dirty="0"/>
          </a:p>
        </p:txBody>
      </p:sp>
    </p:spTree>
    <p:extLst>
      <p:ext uri="{BB962C8B-B14F-4D97-AF65-F5344CB8AC3E}">
        <p14:creationId xmlns:p14="http://schemas.microsoft.com/office/powerpoint/2010/main" val="37538403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101</a:t>
            </a:fld>
            <a:endParaRPr lang="es-ES" dirty="0"/>
          </a:p>
        </p:txBody>
      </p:sp>
    </p:spTree>
    <p:extLst>
      <p:ext uri="{BB962C8B-B14F-4D97-AF65-F5344CB8AC3E}">
        <p14:creationId xmlns:p14="http://schemas.microsoft.com/office/powerpoint/2010/main" val="40063298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102</a:t>
            </a:fld>
            <a:endParaRPr lang="es-ES" dirty="0"/>
          </a:p>
        </p:txBody>
      </p:sp>
    </p:spTree>
    <p:extLst>
      <p:ext uri="{BB962C8B-B14F-4D97-AF65-F5344CB8AC3E}">
        <p14:creationId xmlns:p14="http://schemas.microsoft.com/office/powerpoint/2010/main" val="11049735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103</a:t>
            </a:fld>
            <a:endParaRPr lang="es-ES" dirty="0"/>
          </a:p>
        </p:txBody>
      </p:sp>
    </p:spTree>
    <p:extLst>
      <p:ext uri="{BB962C8B-B14F-4D97-AF65-F5344CB8AC3E}">
        <p14:creationId xmlns:p14="http://schemas.microsoft.com/office/powerpoint/2010/main" val="3479243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104</a:t>
            </a:fld>
            <a:endParaRPr lang="es-ES" dirty="0"/>
          </a:p>
        </p:txBody>
      </p:sp>
    </p:spTree>
    <p:extLst>
      <p:ext uri="{BB962C8B-B14F-4D97-AF65-F5344CB8AC3E}">
        <p14:creationId xmlns:p14="http://schemas.microsoft.com/office/powerpoint/2010/main" val="16589337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105</a:t>
            </a:fld>
            <a:endParaRPr lang="es-ES" dirty="0"/>
          </a:p>
        </p:txBody>
      </p:sp>
    </p:spTree>
    <p:extLst>
      <p:ext uri="{BB962C8B-B14F-4D97-AF65-F5344CB8AC3E}">
        <p14:creationId xmlns:p14="http://schemas.microsoft.com/office/powerpoint/2010/main" val="34533326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106</a:t>
            </a:fld>
            <a:endParaRPr lang="es-ES" dirty="0"/>
          </a:p>
        </p:txBody>
      </p:sp>
    </p:spTree>
    <p:extLst>
      <p:ext uri="{BB962C8B-B14F-4D97-AF65-F5344CB8AC3E}">
        <p14:creationId xmlns:p14="http://schemas.microsoft.com/office/powerpoint/2010/main" val="41962260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107</a:t>
            </a:fld>
            <a:endParaRPr lang="es-ES" dirty="0"/>
          </a:p>
        </p:txBody>
      </p:sp>
    </p:spTree>
    <p:extLst>
      <p:ext uri="{BB962C8B-B14F-4D97-AF65-F5344CB8AC3E}">
        <p14:creationId xmlns:p14="http://schemas.microsoft.com/office/powerpoint/2010/main" val="11414914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108</a:t>
            </a:fld>
            <a:endParaRPr lang="es-ES" dirty="0"/>
          </a:p>
        </p:txBody>
      </p:sp>
    </p:spTree>
    <p:extLst>
      <p:ext uri="{BB962C8B-B14F-4D97-AF65-F5344CB8AC3E}">
        <p14:creationId xmlns:p14="http://schemas.microsoft.com/office/powerpoint/2010/main" val="1143404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109</a:t>
            </a:fld>
            <a:endParaRPr lang="es-ES" dirty="0"/>
          </a:p>
        </p:txBody>
      </p:sp>
    </p:spTree>
    <p:extLst>
      <p:ext uri="{BB962C8B-B14F-4D97-AF65-F5344CB8AC3E}">
        <p14:creationId xmlns:p14="http://schemas.microsoft.com/office/powerpoint/2010/main" val="4892401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110</a:t>
            </a:fld>
            <a:endParaRPr lang="es-ES" dirty="0"/>
          </a:p>
        </p:txBody>
      </p:sp>
    </p:spTree>
    <p:extLst>
      <p:ext uri="{BB962C8B-B14F-4D97-AF65-F5344CB8AC3E}">
        <p14:creationId xmlns:p14="http://schemas.microsoft.com/office/powerpoint/2010/main" val="56138310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111</a:t>
            </a:fld>
            <a:endParaRPr lang="es-ES" dirty="0"/>
          </a:p>
        </p:txBody>
      </p:sp>
    </p:spTree>
    <p:extLst>
      <p:ext uri="{BB962C8B-B14F-4D97-AF65-F5344CB8AC3E}">
        <p14:creationId xmlns:p14="http://schemas.microsoft.com/office/powerpoint/2010/main" val="25604412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112</a:t>
            </a:fld>
            <a:endParaRPr lang="es-ES" dirty="0"/>
          </a:p>
        </p:txBody>
      </p:sp>
    </p:spTree>
    <p:extLst>
      <p:ext uri="{BB962C8B-B14F-4D97-AF65-F5344CB8AC3E}">
        <p14:creationId xmlns:p14="http://schemas.microsoft.com/office/powerpoint/2010/main" val="31977583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113</a:t>
            </a:fld>
            <a:endParaRPr lang="es-ES" dirty="0"/>
          </a:p>
        </p:txBody>
      </p:sp>
    </p:spTree>
    <p:extLst>
      <p:ext uri="{BB962C8B-B14F-4D97-AF65-F5344CB8AC3E}">
        <p14:creationId xmlns:p14="http://schemas.microsoft.com/office/powerpoint/2010/main" val="20063305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114</a:t>
            </a:fld>
            <a:endParaRPr lang="es-ES" dirty="0"/>
          </a:p>
        </p:txBody>
      </p:sp>
    </p:spTree>
    <p:extLst>
      <p:ext uri="{BB962C8B-B14F-4D97-AF65-F5344CB8AC3E}">
        <p14:creationId xmlns:p14="http://schemas.microsoft.com/office/powerpoint/2010/main" val="97218084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115</a:t>
            </a:fld>
            <a:endParaRPr lang="es-ES" dirty="0"/>
          </a:p>
        </p:txBody>
      </p:sp>
    </p:spTree>
    <p:extLst>
      <p:ext uri="{BB962C8B-B14F-4D97-AF65-F5344CB8AC3E}">
        <p14:creationId xmlns:p14="http://schemas.microsoft.com/office/powerpoint/2010/main" val="169376146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116</a:t>
            </a:fld>
            <a:endParaRPr lang="es-ES" dirty="0"/>
          </a:p>
        </p:txBody>
      </p:sp>
    </p:spTree>
    <p:extLst>
      <p:ext uri="{BB962C8B-B14F-4D97-AF65-F5344CB8AC3E}">
        <p14:creationId xmlns:p14="http://schemas.microsoft.com/office/powerpoint/2010/main" val="21757388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117</a:t>
            </a:fld>
            <a:endParaRPr lang="es-ES" dirty="0"/>
          </a:p>
        </p:txBody>
      </p:sp>
    </p:spTree>
    <p:extLst>
      <p:ext uri="{BB962C8B-B14F-4D97-AF65-F5344CB8AC3E}">
        <p14:creationId xmlns:p14="http://schemas.microsoft.com/office/powerpoint/2010/main" val="76895862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118</a:t>
            </a:fld>
            <a:endParaRPr lang="es-ES" dirty="0"/>
          </a:p>
        </p:txBody>
      </p:sp>
    </p:spTree>
    <p:extLst>
      <p:ext uri="{BB962C8B-B14F-4D97-AF65-F5344CB8AC3E}">
        <p14:creationId xmlns:p14="http://schemas.microsoft.com/office/powerpoint/2010/main" val="6939789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119</a:t>
            </a:fld>
            <a:endParaRPr lang="es-ES" dirty="0"/>
          </a:p>
        </p:txBody>
      </p:sp>
    </p:spTree>
    <p:extLst>
      <p:ext uri="{BB962C8B-B14F-4D97-AF65-F5344CB8AC3E}">
        <p14:creationId xmlns:p14="http://schemas.microsoft.com/office/powerpoint/2010/main" val="285570231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120</a:t>
            </a:fld>
            <a:endParaRPr lang="es-ES" dirty="0"/>
          </a:p>
        </p:txBody>
      </p:sp>
    </p:spTree>
    <p:extLst>
      <p:ext uri="{BB962C8B-B14F-4D97-AF65-F5344CB8AC3E}">
        <p14:creationId xmlns:p14="http://schemas.microsoft.com/office/powerpoint/2010/main" val="42858063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Herrenhauser Garten.-Hannover</a:t>
            </a:r>
          </a:p>
        </p:txBody>
      </p:sp>
      <p:sp>
        <p:nvSpPr>
          <p:cNvPr id="4" name="3 Marcador de número de diapositiva"/>
          <p:cNvSpPr>
            <a:spLocks noGrp="1"/>
          </p:cNvSpPr>
          <p:nvPr>
            <p:ph type="sldNum" sz="quarter" idx="10"/>
          </p:nvPr>
        </p:nvSpPr>
        <p:spPr/>
        <p:txBody>
          <a:bodyPr/>
          <a:lstStyle/>
          <a:p>
            <a:fld id="{1F63389B-1CE8-4978-98CF-E2B63690B0E6}" type="slidenum">
              <a:rPr lang="es-ES" smtClean="0"/>
              <a:t>121</a:t>
            </a:fld>
            <a:endParaRPr lang="es-ES" dirty="0"/>
          </a:p>
        </p:txBody>
      </p:sp>
    </p:spTree>
    <p:extLst>
      <p:ext uri="{BB962C8B-B14F-4D97-AF65-F5344CB8AC3E}">
        <p14:creationId xmlns:p14="http://schemas.microsoft.com/office/powerpoint/2010/main" val="104324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188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89649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195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334689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8727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07227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4696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46610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28882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4949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06487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817274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77.jpg"/><Relationship Id="rId4" Type="http://schemas.openxmlformats.org/officeDocument/2006/relationships/image" Target="../media/image76.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160240"/>
          </a:xfrm>
        </p:spPr>
        <p:txBody>
          <a:bodyPr>
            <a:noAutofit/>
          </a:bodyPr>
          <a:lstStyle/>
          <a:p>
            <a:r>
              <a:rPr lang="es-ES" sz="3200" dirty="0"/>
              <a:t>EUROPA.-LA VUELTA AL MUNDO EN 885 JARDINES.- ESTILO FRANCES EN EL MUNDO </a:t>
            </a:r>
          </a:p>
        </p:txBody>
      </p:sp>
      <p:sp>
        <p:nvSpPr>
          <p:cNvPr id="3" name="2 Subtítulo"/>
          <p:cNvSpPr>
            <a:spLocks noGrp="1"/>
          </p:cNvSpPr>
          <p:nvPr>
            <p:ph type="subTitle" idx="1"/>
          </p:nvPr>
        </p:nvSpPr>
        <p:spPr>
          <a:xfrm>
            <a:off x="4427984" y="4941168"/>
            <a:ext cx="4320480"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083974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Branicki Palace, Białystok.-Polonia.</a:t>
            </a:r>
          </a:p>
        </p:txBody>
      </p:sp>
      <p:sp>
        <p:nvSpPr>
          <p:cNvPr id="3" name="2 Marcador de contenido"/>
          <p:cNvSpPr>
            <a:spLocks noGrp="1"/>
          </p:cNvSpPr>
          <p:nvPr>
            <p:ph sz="quarter" idx="1"/>
          </p:nvPr>
        </p:nvSpPr>
        <p:spPr/>
        <p:txBody>
          <a:bodyPr>
            <a:normAutofit/>
          </a:bodyPr>
          <a:lstStyle/>
          <a:p>
            <a:r>
              <a:rPr lang="es-ES" dirty="0"/>
              <a:t>Palacio Branicki ( polaco : Pałac Branickich) es un edificio histórico en Bialystok , Polonia . </a:t>
            </a:r>
          </a:p>
          <a:p>
            <a:r>
              <a:rPr lang="es-ES" dirty="0"/>
              <a:t>Fue desarrollado en el sitio de un edificio de principios de la primera mitad del siglo XVIII por  Klemens Branicki , un rico polaco-lituano , en una residencia adecuada para un hombre cuya ambición era convertirse en rey de Polonia . </a:t>
            </a:r>
          </a:p>
          <a:p>
            <a:r>
              <a:rPr lang="es-ES" dirty="0"/>
              <a:t>El complejo del palacio con jardines , pabellones , esculturas , edificios y otras estructuras y de la ciudad con iglesias , el ayuntamiento y el monasterio , todas construidas casi al mismo tiempo de acuerdo a los modelos franceses….</a:t>
            </a:r>
          </a:p>
        </p:txBody>
      </p:sp>
    </p:spTree>
    <p:extLst>
      <p:ext uri="{BB962C8B-B14F-4D97-AF65-F5344CB8AC3E}">
        <p14:creationId xmlns:p14="http://schemas.microsoft.com/office/powerpoint/2010/main" val="3248497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….fue la razón por la cual la ciudad fue conocida en el siglo XVIII como Versailles de la Pologne ( Versailles de Polonia )  y, posteriormente, de la Podlachie Versailles (Versailles de Podlachia ).</a:t>
            </a:r>
          </a:p>
          <a:p>
            <a:r>
              <a:rPr lang="es-ES" dirty="0"/>
              <a:t>Una avenida recta centrada en el palacio pasa a través del río en un puente de tres arcos sobre el río, que se limita con piedra profunda terraplén muros, a la gran explanada asfaltada cerrada.</a:t>
            </a:r>
          </a:p>
          <a:p>
            <a:r>
              <a:rPr lang="es-ES" dirty="0"/>
              <a:t> El bloque central tiene dos plantas sobre un alto basamento historia porticada, con un bloque central donde se muestra el escudo de armas de Branicki y los pabellones finales que tienen cúpulas cuadrados en dos niveles. </a:t>
            </a:r>
          </a:p>
        </p:txBody>
      </p:sp>
    </p:spTree>
    <p:extLst>
      <p:ext uri="{BB962C8B-B14F-4D97-AF65-F5344CB8AC3E}">
        <p14:creationId xmlns:p14="http://schemas.microsoft.com/office/powerpoint/2010/main" val="2527851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 línea del techo es una balaustrada de estilo italiano que oculta una historia bajo ático, y el grupo escultórico heroico de Atlas coronándolo todo. </a:t>
            </a:r>
          </a:p>
          <a:p>
            <a:r>
              <a:rPr lang="es-ES" dirty="0"/>
              <a:t>Alrededor del palacio están los jardines. </a:t>
            </a:r>
          </a:p>
          <a:p>
            <a:r>
              <a:rPr lang="es-ES" dirty="0"/>
              <a:t>El jardín frontal tiene una terraza elevada sobre columnas, que forma un podio para ver el parterre en el gusto francés con una avenida en el centro principal y  esfinges francesas  y  después un "Jardín Inglés", en el gusto naturalista asociado con el parque Inglés, rodeando los jardines.</a:t>
            </a:r>
          </a:p>
          <a:p>
            <a:r>
              <a:rPr lang="es-ES" dirty="0"/>
              <a:t> El eje central sigue un pabellón de invitados. Otras dependencias son el Arsenal (1755), Naranjal y pabellones de Italia y de la Toscana. </a:t>
            </a:r>
          </a:p>
          <a:p>
            <a:endParaRPr lang="es-ES" dirty="0"/>
          </a:p>
        </p:txBody>
      </p:sp>
    </p:spTree>
    <p:extLst>
      <p:ext uri="{BB962C8B-B14F-4D97-AF65-F5344CB8AC3E}">
        <p14:creationId xmlns:p14="http://schemas.microsoft.com/office/powerpoint/2010/main" val="2293823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47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734090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6" y="116632"/>
            <a:ext cx="4568193"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9" y="0"/>
            <a:ext cx="4568193" cy="6858000"/>
          </a:xfrm>
          <a:prstGeom prst="rect">
            <a:avLst/>
          </a:prstGeom>
        </p:spPr>
      </p:pic>
    </p:spTree>
    <p:extLst>
      <p:ext uri="{BB962C8B-B14F-4D97-AF65-F5344CB8AC3E}">
        <p14:creationId xmlns:p14="http://schemas.microsoft.com/office/powerpoint/2010/main" val="397525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5558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7301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9806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924743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880"/>
            <a:ext cx="9144000" cy="6957392"/>
          </a:xfrm>
          <a:prstGeom prst="rect">
            <a:avLst/>
          </a:prstGeom>
        </p:spPr>
      </p:pic>
    </p:spTree>
    <p:extLst>
      <p:ext uri="{BB962C8B-B14F-4D97-AF65-F5344CB8AC3E}">
        <p14:creationId xmlns:p14="http://schemas.microsoft.com/office/powerpoint/2010/main" val="1972037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4773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13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73016"/>
            <a:ext cx="4572000" cy="3284983"/>
          </a:xfrm>
          <a:prstGeom prst="rect">
            <a:avLst/>
          </a:prstGeom>
        </p:spPr>
      </p:pic>
    </p:spTree>
    <p:extLst>
      <p:ext uri="{BB962C8B-B14F-4D97-AF65-F5344CB8AC3E}">
        <p14:creationId xmlns:p14="http://schemas.microsoft.com/office/powerpoint/2010/main" val="305995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Nemours Mansion and Gardens </a:t>
            </a:r>
          </a:p>
        </p:txBody>
      </p:sp>
      <p:sp>
        <p:nvSpPr>
          <p:cNvPr id="5" name="4 Marcador de contenido"/>
          <p:cNvSpPr>
            <a:spLocks noGrp="1"/>
          </p:cNvSpPr>
          <p:nvPr>
            <p:ph sz="quarter" idx="1"/>
          </p:nvPr>
        </p:nvSpPr>
        <p:spPr/>
        <p:txBody>
          <a:bodyPr/>
          <a:lstStyle/>
          <a:p>
            <a:r>
              <a:rPr lang="es-ES" dirty="0"/>
              <a:t>La Nemours Mansion and Gardens es una finca de (1,2 km 2)  con jardin à la francesa  y una clásica  mansión francesa  ubicada en Wilmington, Delaware . </a:t>
            </a:r>
          </a:p>
          <a:p>
            <a:r>
              <a:rPr lang="es-ES" dirty="0"/>
              <a:t>La mansión se asemeja a un castillo y contiene 105 habitaciones repartidas en cinco plantas que ocupan casi 47.000 pies cuadrados (4.400 m 2). Comparte los motivos con el Hospital Pediátrico Alfred I. duPont para Niños y ambos pertenecen a la Fundación Nemours en 1600 Rockland Road. La finca es parte del legado DuPont y está situado en el histórico Corredor DuPont.</a:t>
            </a:r>
          </a:p>
        </p:txBody>
      </p:sp>
    </p:spTree>
    <p:extLst>
      <p:ext uri="{BB962C8B-B14F-4D97-AF65-F5344CB8AC3E}">
        <p14:creationId xmlns:p14="http://schemas.microsoft.com/office/powerpoint/2010/main" val="2777684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Nemours fue creado por Alfred I. du Pont en 1909-1910 como un regalo para su segunda esposa, Alicia, y nombrado para el centro-norte francesa ciudad afiliado con su tatara-tatara-abuelo, Pierre Samuel du Pont de Nemours . Carrère y Hastings diseñado. La arquitectura es de Louis XVI - Rococó estilo de la arquitectura francesa</a:t>
            </a:r>
          </a:p>
          <a:p>
            <a:r>
              <a:rPr lang="es-ES" dirty="0"/>
              <a:t>La finca cuenta con los más desarrollados y más grandes  jardines estilo francés (jardín formal francés) parque natural de estilo y colección de jardines individuales en América del Norte. </a:t>
            </a:r>
          </a:p>
          <a:p>
            <a:r>
              <a:rPr lang="es-ES" dirty="0"/>
              <a:t>El diseño sigue el modelo de los jardines de Versalles que rodea el Petit Trianon en el Château de Versailles . </a:t>
            </a:r>
          </a:p>
        </p:txBody>
      </p:sp>
    </p:spTree>
    <p:extLst>
      <p:ext uri="{BB962C8B-B14F-4D97-AF65-F5344CB8AC3E}">
        <p14:creationId xmlns:p14="http://schemas.microsoft.com/office/powerpoint/2010/main" val="3431015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Su eje central se extiende ⅓ de milla de la mansión de fachada , paralela a la avenida principal que conduce a la casa. </a:t>
            </a:r>
          </a:p>
          <a:p>
            <a:r>
              <a:rPr lang="es-ES" dirty="0"/>
              <a:t>Los jardines están muy bien cuidados con plantas, fuentes , piscinas , un carillón de la torre, estatuas, y un pabellón rodeado de naturalizados bosques.</a:t>
            </a:r>
          </a:p>
          <a:p>
            <a:r>
              <a:rPr lang="es-ES" dirty="0"/>
              <a:t>Las características mencionadas incluyen: </a:t>
            </a:r>
          </a:p>
          <a:p>
            <a:r>
              <a:rPr lang="es-ES" dirty="0"/>
              <a:t> El jardín de boj - Francés parterre jardín con madera de boj ribete y una fuente fauno central. </a:t>
            </a:r>
          </a:p>
          <a:p>
            <a:r>
              <a:rPr lang="es-ES" dirty="0"/>
              <a:t>La Columnata (1926) - monumento a Pierre Samuel du Pont de Nemours y su hijo Eleuthère Irénée du Pont , diseñada por Thomas Hastings .</a:t>
            </a:r>
          </a:p>
          <a:p>
            <a:endParaRPr lang="es-ES" dirty="0"/>
          </a:p>
          <a:p>
            <a:endParaRPr lang="es-ES" dirty="0"/>
          </a:p>
        </p:txBody>
      </p:sp>
    </p:spTree>
    <p:extLst>
      <p:ext uri="{BB962C8B-B14F-4D97-AF65-F5344CB8AC3E}">
        <p14:creationId xmlns:p14="http://schemas.microsoft.com/office/powerpoint/2010/main" val="3257827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The Maze Garden - un jardín laberinto con las principales coberturas de Tuya occidental 'Spring Grove', las coberturas internas de agracejo japonés 'Carmesí enano', y la estatua central de Logro, por Henri Crenier , encima de una base de imágenes de las caras de  de Tritón y Neptuno . </a:t>
            </a:r>
          </a:p>
          <a:p>
            <a:r>
              <a:rPr lang="es-ES" dirty="0"/>
              <a:t>The Reflecting Pool (4.000 m2) - (12 m) de diámetro, con 157 aviones, apoyados por los cedros japoneses  , castaños de floración rosa , castaño de indias y robles  . </a:t>
            </a:r>
          </a:p>
          <a:p>
            <a:r>
              <a:rPr lang="es-ES" dirty="0"/>
              <a:t>Los Sunken Gardens - diseñado por Alfred Victor du Pont (1900 -) y Gabriel Masséna. Ofrece gran lago, grutas y 1.930 estatua de Charles-Marie Sarrabezolles (1888-1971). </a:t>
            </a:r>
          </a:p>
          <a:p>
            <a:r>
              <a:rPr lang="es-ES" dirty="0"/>
              <a:t>El templo del amor - en estilo clásico, con la estatua de tamaño natural de Diana (1780) por Jean-Antoine Houdon . </a:t>
            </a:r>
          </a:p>
          <a:p>
            <a:endParaRPr lang="es-ES" dirty="0"/>
          </a:p>
        </p:txBody>
      </p:sp>
    </p:spTree>
    <p:extLst>
      <p:ext uri="{BB962C8B-B14F-4D97-AF65-F5344CB8AC3E}">
        <p14:creationId xmlns:p14="http://schemas.microsoft.com/office/powerpoint/2010/main" val="713946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Nemours mansión y jardines reabrió sus puertas el 1 de mayo de 2008 después de cerrar en 2005 a 3 años, renovación de $ 39 millones. </a:t>
            </a:r>
          </a:p>
          <a:p>
            <a:r>
              <a:rPr lang="es-ES" dirty="0"/>
              <a:t> El trabajo, encargado por la Fundación Nemours, se realizó por primera clase conservadores , artesanos y artesanos quien reformado muebles, telas, tapices, acabados interiores, pinturas y esculturas.</a:t>
            </a:r>
          </a:p>
          <a:p>
            <a:r>
              <a:rPr lang="es-ES" dirty="0"/>
              <a:t> La reconstrucción integral incluye la sustitución de todo el sistema eléctrico, el drenaje y la reparación de los 800.000 galones espejo de agua , y la restauración del paisaje de los grandes jardines formales de las plantaciones, los elementos de diseño construido y estatuas. </a:t>
            </a:r>
          </a:p>
        </p:txBody>
      </p:sp>
    </p:spTree>
    <p:extLst>
      <p:ext uri="{BB962C8B-B14F-4D97-AF65-F5344CB8AC3E}">
        <p14:creationId xmlns:p14="http://schemas.microsoft.com/office/powerpoint/2010/main" val="353317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15"/>
            <a:ext cx="9144000" cy="37104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35" y="3501008"/>
            <a:ext cx="9144000" cy="3531011"/>
          </a:xfrm>
          <a:prstGeom prst="rect">
            <a:avLst/>
          </a:prstGeom>
        </p:spPr>
      </p:pic>
    </p:spTree>
    <p:extLst>
      <p:ext uri="{BB962C8B-B14F-4D97-AF65-F5344CB8AC3E}">
        <p14:creationId xmlns:p14="http://schemas.microsoft.com/office/powerpoint/2010/main" val="4129962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35315" cy="6858000"/>
          </a:xfrm>
          <a:prstGeom prst="rect">
            <a:avLst/>
          </a:prstGeom>
        </p:spPr>
      </p:pic>
    </p:spTree>
    <p:extLst>
      <p:ext uri="{BB962C8B-B14F-4D97-AF65-F5344CB8AC3E}">
        <p14:creationId xmlns:p14="http://schemas.microsoft.com/office/powerpoint/2010/main" val="2421589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0687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387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1135638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98753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486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921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5612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5554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78864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2288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2925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287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2638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9395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496668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09556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915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520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0"/>
            <a:ext cx="3995936" cy="386104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3861048"/>
            <a:ext cx="3995936" cy="299695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3861048"/>
            <a:ext cx="5148064" cy="2996952"/>
          </a:xfrm>
          <a:prstGeom prst="rect">
            <a:avLst/>
          </a:prstGeom>
        </p:spPr>
      </p:pic>
    </p:spTree>
    <p:extLst>
      <p:ext uri="{BB962C8B-B14F-4D97-AF65-F5344CB8AC3E}">
        <p14:creationId xmlns:p14="http://schemas.microsoft.com/office/powerpoint/2010/main" val="75682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753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550046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70314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1518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8587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3891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187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b="16282"/>
          <a:stretch/>
        </p:blipFill>
        <p:spPr>
          <a:xfrm>
            <a:off x="-108520" y="116632"/>
            <a:ext cx="9252520" cy="6741368"/>
          </a:xfrm>
          <a:prstGeom prst="rect">
            <a:avLst/>
          </a:prstGeom>
        </p:spPr>
      </p:pic>
    </p:spTree>
    <p:extLst>
      <p:ext uri="{BB962C8B-B14F-4D97-AF65-F5344CB8AC3E}">
        <p14:creationId xmlns:p14="http://schemas.microsoft.com/office/powerpoint/2010/main" val="1169131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05658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96821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1262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7933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14044870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6867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23824"/>
            <a:ext cx="9144000" cy="33051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167045"/>
            <a:ext cx="9144000" cy="3710499"/>
          </a:xfrm>
          <a:prstGeom prst="rect">
            <a:avLst/>
          </a:prstGeom>
        </p:spPr>
      </p:pic>
    </p:spTree>
    <p:extLst>
      <p:ext uri="{BB962C8B-B14F-4D97-AF65-F5344CB8AC3E}">
        <p14:creationId xmlns:p14="http://schemas.microsoft.com/office/powerpoint/2010/main" val="10028039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26088" cy="6858000"/>
          </a:xfrm>
          <a:prstGeom prst="rect">
            <a:avLst/>
          </a:prstGeom>
        </p:spPr>
      </p:pic>
    </p:spTree>
    <p:extLst>
      <p:ext uri="{BB962C8B-B14F-4D97-AF65-F5344CB8AC3E}">
        <p14:creationId xmlns:p14="http://schemas.microsoft.com/office/powerpoint/2010/main" val="1367696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430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1753019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7341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994834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Karlsaue Park.-</a:t>
            </a:r>
          </a:p>
        </p:txBody>
      </p:sp>
      <p:sp>
        <p:nvSpPr>
          <p:cNvPr id="3" name="2 Marcador de contenido"/>
          <p:cNvSpPr>
            <a:spLocks noGrp="1"/>
          </p:cNvSpPr>
          <p:nvPr>
            <p:ph sz="quarter" idx="1"/>
          </p:nvPr>
        </p:nvSpPr>
        <p:spPr/>
        <p:txBody>
          <a:bodyPr>
            <a:normAutofit lnSpcReduction="10000"/>
          </a:bodyPr>
          <a:lstStyle/>
          <a:p>
            <a:r>
              <a:rPr lang="es-ES" dirty="0"/>
              <a:t>El Parque Karlsaue es un parque público y el centro de la ciudad del 1,50 km2 en Kassel (norte de Hesse , Alemania). Fue rediseñado como un jardín paisajista en 1785 y se compone de una mezcla de visibles elementos del jardín barroco y dispuesto "áreas naturales". </a:t>
            </a:r>
          </a:p>
          <a:p>
            <a:r>
              <a:rPr lang="es-ES" dirty="0"/>
              <a:t>El impresionante parque histórico fue creado en un terreno casi totalmente plana, ya que contiene muchos lagos artificiales, canales y fuentes. El principal palacio Orangerie fue construido por Charles Landgrave entre 1654 y 1730 como un "jardín de invierno exótico" hasta el comienzo de la Segunda Guerra Mundial</a:t>
            </a:r>
          </a:p>
        </p:txBody>
      </p:sp>
    </p:spTree>
    <p:extLst>
      <p:ext uri="{BB962C8B-B14F-4D97-AF65-F5344CB8AC3E}">
        <p14:creationId xmlns:p14="http://schemas.microsoft.com/office/powerpoint/2010/main" val="1938674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Sirve como la astronomía y la física del gabinete hoy y el baño de mármol. </a:t>
            </a:r>
          </a:p>
          <a:p>
            <a:r>
              <a:rPr lang="es-ES" dirty="0"/>
              <a:t>En 1955 y en 1981 la feria hortícola Federal llevó a cabo en el parque. </a:t>
            </a:r>
          </a:p>
          <a:p>
            <a:r>
              <a:rPr lang="es-ES" dirty="0"/>
              <a:t>Un punto a destacar es la botánica "Siebenbergen" isla, que fue rediseñado por el tribunal jardinero Hentze en 1822. </a:t>
            </a:r>
          </a:p>
          <a:p>
            <a:r>
              <a:rPr lang="es-ES" dirty="0"/>
              <a:t>Desde 2009, forma parte de la Red Europea del Patrimonio de Jardines.</a:t>
            </a:r>
          </a:p>
        </p:txBody>
      </p:sp>
    </p:spTree>
    <p:extLst>
      <p:ext uri="{BB962C8B-B14F-4D97-AF65-F5344CB8AC3E}">
        <p14:creationId xmlns:p14="http://schemas.microsoft.com/office/powerpoint/2010/main" val="4173688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809036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2658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2773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42969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1443857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2869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8365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71792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83376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5848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3603240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415333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3481162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6813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62626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1765"/>
          <a:stretch/>
        </p:blipFill>
        <p:spPr>
          <a:xfrm>
            <a:off x="4517740" y="0"/>
            <a:ext cx="4626260" cy="6858000"/>
          </a:xfrm>
          <a:prstGeom prst="rect">
            <a:avLst/>
          </a:prstGeom>
        </p:spPr>
      </p:pic>
    </p:spTree>
    <p:extLst>
      <p:ext uri="{BB962C8B-B14F-4D97-AF65-F5344CB8AC3E}">
        <p14:creationId xmlns:p14="http://schemas.microsoft.com/office/powerpoint/2010/main" val="14581803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43850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9558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1601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9144000" cy="3429000"/>
          </a:xfrm>
          <a:prstGeom prst="rect">
            <a:avLst/>
          </a:prstGeom>
        </p:spPr>
      </p:pic>
    </p:spTree>
    <p:extLst>
      <p:ext uri="{BB962C8B-B14F-4D97-AF65-F5344CB8AC3E}">
        <p14:creationId xmlns:p14="http://schemas.microsoft.com/office/powerpoint/2010/main" val="5947106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Herrenhauser Garten.-Hannover</a:t>
            </a:r>
          </a:p>
        </p:txBody>
      </p:sp>
      <p:sp>
        <p:nvSpPr>
          <p:cNvPr id="3" name="2 Marcador de contenido"/>
          <p:cNvSpPr>
            <a:spLocks noGrp="1"/>
          </p:cNvSpPr>
          <p:nvPr>
            <p:ph sz="quarter" idx="1"/>
          </p:nvPr>
        </p:nvSpPr>
        <p:spPr/>
        <p:txBody>
          <a:bodyPr>
            <a:normAutofit lnSpcReduction="10000"/>
          </a:bodyPr>
          <a:lstStyle/>
          <a:p>
            <a:r>
              <a:rPr lang="es-ES" dirty="0"/>
              <a:t>En plena ciudad de Hannover se encuentran los jardines Herrenhausen, uno de los jardines barrocos europeos mas conocidos. </a:t>
            </a:r>
          </a:p>
          <a:p>
            <a:r>
              <a:rPr lang="es-ES" dirty="0"/>
              <a:t>Son jardines reales, con sus lagos, palacetes, laberintos, estanques, fuentes, etc.</a:t>
            </a:r>
          </a:p>
          <a:p>
            <a:r>
              <a:rPr lang="es-ES" dirty="0"/>
              <a:t>Estos jardines están formados por el GroBen Garten (jardín de tipo barroco francés), Georgen Garten (jardín de estilo inglés), Berggarten (jardín de montaña) donde se encuentra un invernadero con plantas tropicales y Welfengarten (jardín francés perteneciente al antiguo castillo Monbrillant, hoy es la universidad de Hannover).</a:t>
            </a:r>
          </a:p>
          <a:p>
            <a:endParaRPr lang="es-ES" dirty="0"/>
          </a:p>
        </p:txBody>
      </p:sp>
    </p:spTree>
    <p:extLst>
      <p:ext uri="{BB962C8B-B14F-4D97-AF65-F5344CB8AC3E}">
        <p14:creationId xmlns:p14="http://schemas.microsoft.com/office/powerpoint/2010/main" val="13225361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Herrenhauser en Hanover consisten en la Gran Jardín , el Jardín de montaña , el Jardín George y el Welfengarten . </a:t>
            </a:r>
          </a:p>
          <a:p>
            <a:r>
              <a:rPr lang="es-ES" dirty="0"/>
              <a:t>El gran jardín Herrenhauser es uno de los más importantes jardines barrocos en Europa y es el centro histórico de la Royal Gardens. </a:t>
            </a:r>
          </a:p>
          <a:p>
            <a:r>
              <a:rPr lang="es-ES" dirty="0"/>
              <a:t>El Herren también ubicado en Oberhausen jardín montaña evolucionado a partir de una huerta y cría a un jardín botánico . </a:t>
            </a:r>
          </a:p>
          <a:p>
            <a:r>
              <a:rPr lang="es-ES" dirty="0"/>
              <a:t>El resultado aquí en 2000 Rainforest House se convirtió en un acuario en el 2006.</a:t>
            </a:r>
          </a:p>
          <a:p>
            <a:r>
              <a:rPr lang="es-ES" dirty="0"/>
              <a:t> La visita de ambos jardines es de pago. </a:t>
            </a:r>
          </a:p>
          <a:p>
            <a:endParaRPr lang="es-ES" dirty="0"/>
          </a:p>
        </p:txBody>
      </p:sp>
    </p:spTree>
    <p:extLst>
      <p:ext uri="{BB962C8B-B14F-4D97-AF65-F5344CB8AC3E}">
        <p14:creationId xmlns:p14="http://schemas.microsoft.com/office/powerpoint/2010/main" val="25192959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Duque Jorge de Calenberg fue en 1638 cerca del pueblo de Höringehusen una huerta para crear edificios. Cuando George hijo John Frederick llegó al poder en 1655, nombró a la aldea para el señor Hausen y dejó aquí un castillo construido. Su jardinero, que encargó la construcción de un parque de diversiones , que tiene aproximadamente el tamaño de la actual Gran Parterre . </a:t>
            </a:r>
          </a:p>
          <a:p>
            <a:r>
              <a:rPr lang="es-ES" dirty="0"/>
              <a:t>El jardín se ha ampliado considerablemente con el tiempo y se ha transformado. Los cambios más importantes se encontraban en el momento de la regencia duque Ernst August lugar (1679-1698). El duque esperaba ser nombrado elector de Brunswick-Lüneburg , que tuvo lugar en 1692, y el equipo necesario para este representante. </a:t>
            </a:r>
          </a:p>
        </p:txBody>
      </p:sp>
    </p:spTree>
    <p:extLst>
      <p:ext uri="{BB962C8B-B14F-4D97-AF65-F5344CB8AC3E}">
        <p14:creationId xmlns:p14="http://schemas.microsoft.com/office/powerpoint/2010/main" val="40210755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Bajo la dirección de su esposa Sophie del Palatinado de la Gran Jardín fue rediseñado. Sophie paso su juventud en  Holanda y había pensado el jardín al estilo de los holandeses con plantas barrocas . </a:t>
            </a:r>
          </a:p>
          <a:p>
            <a:r>
              <a:rPr lang="es-ES" dirty="0"/>
              <a:t>Entre 1676 y 1680 se llevó a cabo obras de ampliación significativa.</a:t>
            </a:r>
          </a:p>
          <a:p>
            <a:r>
              <a:rPr lang="es-ES" dirty="0"/>
              <a:t> Durante este período, el castillo fue una  mansión agrandada y 1676 la Gran Cascada , y un año después de la gruta construida. Para otros proyectos de construcción construidos en los años 1707 y 1708 una Casa de página en la parte noroeste del sistema y de cada templo de Louis Remy de la Fosse en el sureste y el suroeste de la Gran Park. Todavía existen estos edificios.</a:t>
            </a:r>
          </a:p>
        </p:txBody>
      </p:sp>
    </p:spTree>
    <p:extLst>
      <p:ext uri="{BB962C8B-B14F-4D97-AF65-F5344CB8AC3E}">
        <p14:creationId xmlns:p14="http://schemas.microsoft.com/office/powerpoint/2010/main" val="31561599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En el jardín es una de las últimas obras de la artista Niki de Saint Phalle . </a:t>
            </a:r>
          </a:p>
          <a:p>
            <a:r>
              <a:rPr lang="es-ES" dirty="0"/>
              <a:t>Entre 2001 y 2003 su personal diseñado la cueva de tres habitaciones con cristal y espejo mosaicos , así como algunas nuevas esculturas. </a:t>
            </a:r>
          </a:p>
          <a:p>
            <a:r>
              <a:rPr lang="es-ES" dirty="0"/>
              <a:t>Desde el espacio de rama izquierda y derecha octogonal central de las otras dos habitaciones, en las primeras páginas cada uno una pequeña fuente con una estatua situada. </a:t>
            </a:r>
          </a:p>
          <a:p>
            <a:r>
              <a:rPr lang="es-ES" dirty="0"/>
              <a:t>2009, entre la ciudad de Hannover y la Fundación Volkswagen, una operación por 99 años del contrato de arrendamiento se ha  cerrado. </a:t>
            </a:r>
          </a:p>
        </p:txBody>
      </p:sp>
    </p:spTree>
    <p:extLst>
      <p:ext uri="{BB962C8B-B14F-4D97-AF65-F5344CB8AC3E}">
        <p14:creationId xmlns:p14="http://schemas.microsoft.com/office/powerpoint/2010/main" val="15241295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Basado en que la fundación tiene el castillo Herrenhauser reconstruido, mientras que la fachada clásica de reconstrucción . </a:t>
            </a:r>
          </a:p>
          <a:p>
            <a:r>
              <a:rPr lang="es-ES" dirty="0"/>
              <a:t>El edificio fue terminado en enero de 2013 y sirve como un centro de conferencias científicas. </a:t>
            </a:r>
          </a:p>
          <a:p>
            <a:r>
              <a:rPr lang="es-ES" dirty="0"/>
              <a:t>En las alas, la ciudad construyó un museo, que narra la historia de los jardines reales.</a:t>
            </a:r>
          </a:p>
          <a:p>
            <a:endParaRPr lang="es-ES" dirty="0"/>
          </a:p>
        </p:txBody>
      </p:sp>
    </p:spTree>
    <p:extLst>
      <p:ext uri="{BB962C8B-B14F-4D97-AF65-F5344CB8AC3E}">
        <p14:creationId xmlns:p14="http://schemas.microsoft.com/office/powerpoint/2010/main" val="32083174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85789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4788024" cy="695739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42721336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45177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36184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1031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81394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376380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20784917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627372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75521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18828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39"/>
            <a:ext cx="9036496" cy="6957392"/>
          </a:xfrm>
          <a:prstGeom prst="rect">
            <a:avLst/>
          </a:prstGeom>
        </p:spPr>
      </p:pic>
    </p:spTree>
    <p:extLst>
      <p:ext uri="{BB962C8B-B14F-4D97-AF65-F5344CB8AC3E}">
        <p14:creationId xmlns:p14="http://schemas.microsoft.com/office/powerpoint/2010/main" val="8374870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6138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4139430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40254619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252519" cy="7200799"/>
          </a:xfrm>
          <a:prstGeom prst="rect">
            <a:avLst/>
          </a:prstGeom>
        </p:spPr>
      </p:pic>
    </p:spTree>
    <p:extLst>
      <p:ext uri="{BB962C8B-B14F-4D97-AF65-F5344CB8AC3E}">
        <p14:creationId xmlns:p14="http://schemas.microsoft.com/office/powerpoint/2010/main" val="16316211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24054999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7999"/>
          </a:xfrm>
          <a:prstGeom prst="rect">
            <a:avLst/>
          </a:prstGeom>
        </p:spPr>
      </p:pic>
    </p:spTree>
    <p:extLst>
      <p:ext uri="{BB962C8B-B14F-4D97-AF65-F5344CB8AC3E}">
        <p14:creationId xmlns:p14="http://schemas.microsoft.com/office/powerpoint/2010/main" val="42635598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2870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36312343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567856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7999"/>
          </a:xfrm>
          <a:prstGeom prst="rect">
            <a:avLst/>
          </a:prstGeom>
        </p:spPr>
      </p:pic>
    </p:spTree>
    <p:extLst>
      <p:ext uri="{BB962C8B-B14F-4D97-AF65-F5344CB8AC3E}">
        <p14:creationId xmlns:p14="http://schemas.microsoft.com/office/powerpoint/2010/main" val="10254039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3999" cy="7128791"/>
          </a:xfrm>
          <a:prstGeom prst="rect">
            <a:avLst/>
          </a:prstGeom>
        </p:spPr>
      </p:pic>
    </p:spTree>
    <p:extLst>
      <p:ext uri="{BB962C8B-B14F-4D97-AF65-F5344CB8AC3E}">
        <p14:creationId xmlns:p14="http://schemas.microsoft.com/office/powerpoint/2010/main" val="16087347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957391"/>
          </a:xfrm>
          <a:prstGeom prst="rect">
            <a:avLst/>
          </a:prstGeom>
        </p:spPr>
      </p:pic>
    </p:spTree>
    <p:extLst>
      <p:ext uri="{BB962C8B-B14F-4D97-AF65-F5344CB8AC3E}">
        <p14:creationId xmlns:p14="http://schemas.microsoft.com/office/powerpoint/2010/main" val="35443344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389695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426546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292951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6484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561500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245634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164"/>
            <a:ext cx="9144000" cy="6848836"/>
          </a:xfrm>
          <a:prstGeom prst="rect">
            <a:avLst/>
          </a:prstGeom>
        </p:spPr>
      </p:pic>
    </p:spTree>
    <p:extLst>
      <p:ext uri="{BB962C8B-B14F-4D97-AF65-F5344CB8AC3E}">
        <p14:creationId xmlns:p14="http://schemas.microsoft.com/office/powerpoint/2010/main" val="31402199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2291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8600388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751708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8354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0212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128</TotalTime>
  <Words>2242</Words>
  <Application>Microsoft Office PowerPoint</Application>
  <PresentationFormat>Presentación en pantalla (4:3)</PresentationFormat>
  <Paragraphs>267</Paragraphs>
  <Slides>122</Slides>
  <Notes>104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122</vt:i4>
      </vt:variant>
    </vt:vector>
  </HeadingPairs>
  <TitlesOfParts>
    <vt:vector size="127" baseType="lpstr">
      <vt:lpstr>Calibri</vt:lpstr>
      <vt:lpstr>Century Schoolbook</vt:lpstr>
      <vt:lpstr>Wingdings</vt:lpstr>
      <vt:lpstr>Wingdings 2</vt:lpstr>
      <vt:lpstr>1_Default Theme</vt:lpstr>
      <vt:lpstr>EUROPA.-LA VUELTA AL MUNDO EN 885 JARDINES.- ESTILO FRANCES EN EL MUNDO </vt:lpstr>
      <vt:lpstr>Branicki Palace, Białystok.-Polonia.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Nemours Mansion and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Karlsaue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Herrenhauser Garten.-Hannover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JARDINES.-JARDINES A LA FRANCESA EN EL MUNDO</dc:title>
  <dc:creator>Josep</dc:creator>
  <cp:lastModifiedBy>Usuario</cp:lastModifiedBy>
  <cp:revision>13</cp:revision>
  <dcterms:created xsi:type="dcterms:W3CDTF">2013-10-23T10:37:29Z</dcterms:created>
  <dcterms:modified xsi:type="dcterms:W3CDTF">2018-03-09T03:25:13Z</dcterms:modified>
</cp:coreProperties>
</file>