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1"/>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 id="378" r:id="rId123"/>
    <p:sldId id="380" r:id="rId124"/>
    <p:sldId id="381" r:id="rId125"/>
    <p:sldId id="382" r:id="rId126"/>
    <p:sldId id="383" r:id="rId127"/>
    <p:sldId id="384" r:id="rId128"/>
    <p:sldId id="385" r:id="rId129"/>
    <p:sldId id="386" r:id="rId130"/>
    <p:sldId id="387" r:id="rId131"/>
    <p:sldId id="388" r:id="rId132"/>
    <p:sldId id="389" r:id="rId133"/>
    <p:sldId id="390" r:id="rId134"/>
    <p:sldId id="391" r:id="rId135"/>
    <p:sldId id="392" r:id="rId136"/>
    <p:sldId id="393" r:id="rId137"/>
    <p:sldId id="394" r:id="rId138"/>
    <p:sldId id="395" r:id="rId139"/>
    <p:sldId id="396" r:id="rId140"/>
    <p:sldId id="397" r:id="rId141"/>
    <p:sldId id="398" r:id="rId142"/>
    <p:sldId id="399" r:id="rId143"/>
    <p:sldId id="400" r:id="rId144"/>
    <p:sldId id="401" r:id="rId145"/>
    <p:sldId id="402" r:id="rId146"/>
    <p:sldId id="403" r:id="rId147"/>
    <p:sldId id="404" r:id="rId148"/>
    <p:sldId id="405" r:id="rId149"/>
    <p:sldId id="406" r:id="rId1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theme" Target="theme/theme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1DAF8A-75D4-449A-9D41-739EF19A9339}"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6C1DB3-7C2C-47F4-80A6-7CF05937D4FA}" type="slidenum">
              <a:rPr lang="es-ES" smtClean="0"/>
              <a:t>‹Nº›</a:t>
            </a:fld>
            <a:endParaRPr lang="es-ES" dirty="0"/>
          </a:p>
        </p:txBody>
      </p:sp>
    </p:spTree>
    <p:extLst>
      <p:ext uri="{BB962C8B-B14F-4D97-AF65-F5344CB8AC3E}">
        <p14:creationId xmlns:p14="http://schemas.microsoft.com/office/powerpoint/2010/main" val="16577327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9D8C5C1-1E28-4D3E-A212-9CB4080A1A0F}" type="slidenum">
              <a:rPr lang="es-ES" sz="1200">
                <a:solidFill>
                  <a:prstClr val="black"/>
                </a:solidFill>
              </a:rPr>
              <a:pPr eaLnBrk="1" hangingPunct="1"/>
              <a:t>4</a:t>
            </a:fld>
            <a:endParaRPr lang="es-ES" sz="1200" dirty="0">
              <a:solidFill>
                <a:prstClr val="black"/>
              </a:solidFill>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 Bois de Vincennes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9143BA0-0762-4F2A-B969-7C7392CE6740}" type="slidenum">
              <a:rPr lang="es-ES" sz="1200">
                <a:solidFill>
                  <a:prstClr val="black"/>
                </a:solidFill>
              </a:rPr>
              <a:pPr eaLnBrk="1" hangingPunct="1"/>
              <a:t>5</a:t>
            </a:fld>
            <a:endParaRPr lang="es-ES" sz="1200" dirty="0">
              <a:solidFill>
                <a:prstClr val="black"/>
              </a:solidFill>
            </a:endParaRPr>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Paris.-Bois de Vincennes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492194C-2585-403E-8705-1A576565AAE6}" type="slidenum">
              <a:rPr lang="es-ES" sz="1200">
                <a:solidFill>
                  <a:prstClr val="black"/>
                </a:solidFill>
              </a:rPr>
              <a:pPr eaLnBrk="1" hangingPunct="1"/>
              <a:t>6</a:t>
            </a:fld>
            <a:endParaRPr lang="es-ES" sz="1200" dirty="0">
              <a:solidFill>
                <a:prstClr val="black"/>
              </a:solidFill>
            </a:endParaRPr>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Paris.-Bois de Vincennes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C4EB473-A88F-4D10-940C-2A88C10DDEDC}" type="slidenum">
              <a:rPr lang="es-ES" sz="1200">
                <a:solidFill>
                  <a:prstClr val="black"/>
                </a:solidFill>
              </a:rPr>
              <a:pPr eaLnBrk="1" hangingPunct="1"/>
              <a:t>7</a:t>
            </a:fld>
            <a:endParaRPr lang="es-ES" sz="1200" dirty="0">
              <a:solidFill>
                <a:prstClr val="black"/>
              </a:solidFill>
            </a:endParaRPr>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Paris.-Bois de Vincennes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C1C1831-51A7-4F14-A5A7-A0962E9E494A}" type="slidenum">
              <a:rPr lang="es-ES" sz="1200">
                <a:solidFill>
                  <a:prstClr val="black"/>
                </a:solidFill>
              </a:rPr>
              <a:pPr eaLnBrk="1" hangingPunct="1"/>
              <a:t>8</a:t>
            </a:fld>
            <a:endParaRPr lang="es-ES" sz="1200" dirty="0">
              <a:solidFill>
                <a:prstClr val="black"/>
              </a:solidFill>
            </a:endParaRPr>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Paris.-Bois de Vincennes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2193106-7E2F-4F2B-A776-3D53C5321A7B}" type="slidenum">
              <a:rPr lang="es-ES" sz="1200">
                <a:solidFill>
                  <a:prstClr val="black"/>
                </a:solidFill>
              </a:rPr>
              <a:pPr eaLnBrk="1" hangingPunct="1"/>
              <a:t>9</a:t>
            </a:fld>
            <a:endParaRPr lang="es-ES" sz="1200" dirty="0">
              <a:solidFill>
                <a:prstClr val="black"/>
              </a:solidFill>
            </a:endParaRPr>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Paris.-Bois de Vincennes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29A05FA-E64E-4E97-90F1-C540DACEFFA5}" type="slidenum">
              <a:rPr lang="es-ES" sz="1200">
                <a:solidFill>
                  <a:prstClr val="black"/>
                </a:solidFill>
              </a:rPr>
              <a:pPr eaLnBrk="1" hangingPunct="1"/>
              <a:t>10</a:t>
            </a:fld>
            <a:endParaRPr lang="es-ES" sz="1200" dirty="0">
              <a:solidFill>
                <a:prstClr val="black"/>
              </a:solidFill>
            </a:endParaRPr>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Paris.-Bois de Vincennes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7499278-7B01-4230-811B-53C9D18E5864}" type="slidenum">
              <a:rPr lang="es-ES" sz="1200">
                <a:solidFill>
                  <a:prstClr val="black"/>
                </a:solidFill>
              </a:rPr>
              <a:pPr eaLnBrk="1" hangingPunct="1"/>
              <a:t>11</a:t>
            </a:fld>
            <a:endParaRPr lang="es-ES" sz="1200" dirty="0">
              <a:solidFill>
                <a:prstClr val="black"/>
              </a:solidFill>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Paris.-Bois de Vincennes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2D65EDB-1F6E-4D35-9F7F-729220DEBE14}" type="slidenum">
              <a:rPr lang="es-ES" sz="1200">
                <a:solidFill>
                  <a:prstClr val="black"/>
                </a:solidFill>
              </a:rPr>
              <a:pPr eaLnBrk="1" hangingPunct="1"/>
              <a:t>13</a:t>
            </a:fld>
            <a:endParaRPr lang="es-ES" sz="1200" dirty="0">
              <a:solidFill>
                <a:prstClr val="black"/>
              </a:solidFill>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Paris.-Champ de Març</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E351715-30F7-4C6B-84DA-A9669A2F7CAD}" type="slidenum">
              <a:rPr lang="es-ES" sz="1200">
                <a:solidFill>
                  <a:prstClr val="black"/>
                </a:solidFill>
              </a:rPr>
              <a:pPr eaLnBrk="1" hangingPunct="1"/>
              <a:t>14</a:t>
            </a:fld>
            <a:endParaRPr lang="es-ES" sz="1200" dirty="0">
              <a:solidFill>
                <a:prstClr val="black"/>
              </a:solidFill>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 Champs de Març</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445E317-C53D-48CC-872C-E4FA9282D14D}" type="slidenum">
              <a:rPr lang="es-ES" sz="1200">
                <a:solidFill>
                  <a:prstClr val="black"/>
                </a:solidFill>
              </a:rPr>
              <a:pPr eaLnBrk="1" hangingPunct="1"/>
              <a:t>15</a:t>
            </a:fld>
            <a:endParaRPr lang="es-ES" sz="1200" dirty="0">
              <a:solidFill>
                <a:prstClr val="black"/>
              </a:solidFill>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Paris.-Jardins Champ de Març</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3C9672D-C7B1-41EC-9B12-31CBC36605BF}" type="slidenum">
              <a:rPr lang="es-ES" sz="1200">
                <a:solidFill>
                  <a:prstClr val="black"/>
                </a:solidFill>
              </a:rPr>
              <a:pPr eaLnBrk="1" hangingPunct="1"/>
              <a:t>16</a:t>
            </a:fld>
            <a:endParaRPr lang="es-ES" sz="1200" dirty="0">
              <a:solidFill>
                <a:prstClr val="black"/>
              </a:solidFill>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Paris.-Champ de Març</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FA8E2C0-60BF-4A3C-AAE4-399C3EA6D663}" type="slidenum">
              <a:rPr lang="es-ES" sz="1200">
                <a:solidFill>
                  <a:prstClr val="black"/>
                </a:solidFill>
              </a:rPr>
              <a:pPr eaLnBrk="1" hangingPunct="1"/>
              <a:t>19</a:t>
            </a:fld>
            <a:endParaRPr lang="es-ES" sz="1200" dirty="0">
              <a:solidFill>
                <a:prstClr val="black"/>
              </a:solidFill>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Paris.-Parc de Bercy</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91431F8-0B76-474F-94C6-63588D705CC5}" type="slidenum">
              <a:rPr lang="es-ES" sz="1200">
                <a:solidFill>
                  <a:prstClr val="black"/>
                </a:solidFill>
              </a:rPr>
              <a:pPr eaLnBrk="1" hangingPunct="1"/>
              <a:t>20</a:t>
            </a:fld>
            <a:endParaRPr lang="es-ES" sz="1200" dirty="0">
              <a:solidFill>
                <a:prstClr val="black"/>
              </a:solidFill>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Paris.-Parc de Bercy</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E34C721-968E-47F5-98B8-5B89980ADDF5}" type="slidenum">
              <a:rPr lang="es-ES" sz="1200">
                <a:solidFill>
                  <a:prstClr val="black"/>
                </a:solidFill>
              </a:rPr>
              <a:pPr eaLnBrk="1" hangingPunct="1"/>
              <a:t>21</a:t>
            </a:fld>
            <a:endParaRPr lang="es-ES" sz="1200" dirty="0">
              <a:solidFill>
                <a:prstClr val="black"/>
              </a:solidFill>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Paris.-Parc Bercy.-Zone Wi-Fi</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81151ED-2C51-4C7F-97DC-9DEA8A168AD1}" type="slidenum">
              <a:rPr lang="es-ES" sz="1200">
                <a:solidFill>
                  <a:prstClr val="black"/>
                </a:solidFill>
              </a:rPr>
              <a:pPr eaLnBrk="1" hangingPunct="1"/>
              <a:t>22</a:t>
            </a:fld>
            <a:endParaRPr lang="es-ES" sz="1200" dirty="0">
              <a:solidFill>
                <a:prstClr val="black"/>
              </a:solidFill>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Paris.-Parc de Bercy</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9903CD5-B17A-4702-95E8-1EC54F1984B8}" type="slidenum">
              <a:rPr lang="es-ES" sz="1200">
                <a:solidFill>
                  <a:prstClr val="black"/>
                </a:solidFill>
              </a:rPr>
              <a:pPr eaLnBrk="1" hangingPunct="1"/>
              <a:t>24</a:t>
            </a:fld>
            <a:endParaRPr lang="es-ES" sz="1200" dirty="0">
              <a:solidFill>
                <a:prstClr val="black"/>
              </a:solidFill>
            </a:endParaRPr>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Paris.-Jardín Atlantique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0D77715-39A0-497F-BCBF-EF7F3D78C6ED}" type="slidenum">
              <a:rPr lang="es-ES" sz="1200">
                <a:solidFill>
                  <a:prstClr val="black"/>
                </a:solidFill>
              </a:rPr>
              <a:pPr eaLnBrk="1" hangingPunct="1"/>
              <a:t>25</a:t>
            </a:fld>
            <a:endParaRPr lang="es-ES" sz="1200" dirty="0">
              <a:solidFill>
                <a:prstClr val="black"/>
              </a:solidFill>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Paris.-Jardín Atlantique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98ABF56-0924-4CD1-98B0-17ADF9A2DB40}" type="slidenum">
              <a:rPr lang="es-ES" sz="1200">
                <a:solidFill>
                  <a:prstClr val="black"/>
                </a:solidFill>
              </a:rPr>
              <a:pPr eaLnBrk="1" hangingPunct="1"/>
              <a:t>26</a:t>
            </a:fld>
            <a:endParaRPr lang="es-ES" sz="1200" dirty="0">
              <a:solidFill>
                <a:prstClr val="black"/>
              </a:solidFill>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 Jardín Atlantique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893A8AA-37E7-4B81-BDA5-556A4F587228}" type="slidenum">
              <a:rPr lang="es-ES" sz="1200">
                <a:solidFill>
                  <a:prstClr val="black"/>
                </a:solidFill>
              </a:rPr>
              <a:pPr eaLnBrk="1" hangingPunct="1"/>
              <a:t>27</a:t>
            </a:fld>
            <a:endParaRPr lang="es-ES" sz="1200" dirty="0">
              <a:solidFill>
                <a:prstClr val="black"/>
              </a:solidFill>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Paris.-Jardín Atlantique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B4B5BE5-FA64-4690-BAE8-EBE620843E3D}" type="slidenum">
              <a:rPr lang="es-ES" sz="1200">
                <a:solidFill>
                  <a:prstClr val="black"/>
                </a:solidFill>
              </a:rPr>
              <a:pPr eaLnBrk="1" hangingPunct="1"/>
              <a:t>28</a:t>
            </a:fld>
            <a:endParaRPr lang="es-ES" sz="1200" dirty="0">
              <a:solidFill>
                <a:prstClr val="black"/>
              </a:solidFill>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Paris.-Jardines Atlantique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023FD36-D255-4E26-A7E7-C0AAB2A33211}" type="slidenum">
              <a:rPr lang="es-ES" sz="1200">
                <a:solidFill>
                  <a:prstClr val="black"/>
                </a:solidFill>
              </a:rPr>
              <a:pPr eaLnBrk="1" hangingPunct="1"/>
              <a:t>29</a:t>
            </a:fld>
            <a:endParaRPr lang="es-ES" sz="1200" dirty="0">
              <a:solidFill>
                <a:prstClr val="black"/>
              </a:solidFill>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Paris-Jardins Atlantique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94084AF-28E2-4FA3-8E76-2073BC040D69}" type="slidenum">
              <a:rPr lang="es-ES" sz="1200">
                <a:solidFill>
                  <a:prstClr val="black"/>
                </a:solidFill>
              </a:rPr>
              <a:pPr eaLnBrk="1" hangingPunct="1"/>
              <a:t>30</a:t>
            </a:fld>
            <a:endParaRPr lang="es-ES" sz="1200" dirty="0">
              <a:solidFill>
                <a:prstClr val="black"/>
              </a:solidFill>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Paris.-Jardins Atlantique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9468D31-A224-496B-A71A-0B93BC96584D}" type="slidenum">
              <a:rPr lang="es-ES" sz="1200">
                <a:solidFill>
                  <a:prstClr val="black"/>
                </a:solidFill>
              </a:rPr>
              <a:pPr eaLnBrk="1" hangingPunct="1"/>
              <a:t>31</a:t>
            </a:fld>
            <a:endParaRPr lang="es-ES" sz="1200" dirty="0">
              <a:solidFill>
                <a:prstClr val="black"/>
              </a:solidFill>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Paris.-Jardín des Plantes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E0DCCD3-77D7-4208-AE84-D86F5B1F9C14}" type="slidenum">
              <a:rPr lang="es-ES" sz="1200">
                <a:solidFill>
                  <a:prstClr val="black"/>
                </a:solidFill>
              </a:rPr>
              <a:pPr eaLnBrk="1" hangingPunct="1"/>
              <a:t>32</a:t>
            </a:fld>
            <a:endParaRPr lang="es-ES" sz="1200" dirty="0">
              <a:solidFill>
                <a:prstClr val="black"/>
              </a:solidFill>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Paris.-Jardín des Plantes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7A674A6-47FE-43C7-80B1-2B0737053912}" type="slidenum">
              <a:rPr lang="es-ES" sz="1200">
                <a:solidFill>
                  <a:prstClr val="black"/>
                </a:solidFill>
              </a:rPr>
              <a:pPr eaLnBrk="1" hangingPunct="1"/>
              <a:t>33</a:t>
            </a:fld>
            <a:endParaRPr lang="es-ES" sz="1200" dirty="0">
              <a:solidFill>
                <a:prstClr val="black"/>
              </a:solidFill>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Paris.-Jardín des Plantes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8B73009-2458-4619-93C9-E57C8D9DA795}" type="slidenum">
              <a:rPr lang="es-ES" sz="1200">
                <a:solidFill>
                  <a:prstClr val="black"/>
                </a:solidFill>
              </a:rPr>
              <a:pPr eaLnBrk="1" hangingPunct="1"/>
              <a:t>34</a:t>
            </a:fld>
            <a:endParaRPr lang="es-ES" sz="1200" dirty="0">
              <a:solidFill>
                <a:prstClr val="black"/>
              </a:solidFill>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Paris.-Jardins de Demain</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6338055-36A6-4FEB-8C7A-61986E31619E}" type="slidenum">
              <a:rPr lang="es-ES" sz="1200">
                <a:solidFill>
                  <a:prstClr val="black"/>
                </a:solidFill>
              </a:rPr>
              <a:pPr eaLnBrk="1" hangingPunct="1"/>
              <a:t>35</a:t>
            </a:fld>
            <a:endParaRPr lang="es-ES" sz="1200" dirty="0">
              <a:solidFill>
                <a:prstClr val="black"/>
              </a:solidFill>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Paris.-Jardins de Demain</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81257E0-6331-4F03-812D-71F64B27A17C}" type="slidenum">
              <a:rPr lang="es-ES" sz="1200">
                <a:solidFill>
                  <a:prstClr val="black"/>
                </a:solidFill>
              </a:rPr>
              <a:pPr eaLnBrk="1" hangingPunct="1"/>
              <a:t>36</a:t>
            </a:fld>
            <a:endParaRPr lang="es-ES" sz="1200" dirty="0">
              <a:solidFill>
                <a:prstClr val="black"/>
              </a:solidFill>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Paris.-Jardins du Palais Royal</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2C810DD-851C-4897-B512-B48B480647D1}" type="slidenum">
              <a:rPr lang="es-ES" sz="1200">
                <a:solidFill>
                  <a:prstClr val="black"/>
                </a:solidFill>
              </a:rPr>
              <a:pPr eaLnBrk="1" hangingPunct="1"/>
              <a:t>37</a:t>
            </a:fld>
            <a:endParaRPr lang="es-ES" sz="1200" dirty="0">
              <a:solidFill>
                <a:prstClr val="black"/>
              </a:solidFill>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Paris.-Ouvrieres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9142A86-ACBD-4E40-BF0A-E1FC4AAE73F3}" type="slidenum">
              <a:rPr lang="es-ES" sz="1200">
                <a:solidFill>
                  <a:prstClr val="black"/>
                </a:solidFill>
              </a:rPr>
              <a:pPr eaLnBrk="1" hangingPunct="1"/>
              <a:t>38</a:t>
            </a:fld>
            <a:endParaRPr lang="es-ES" sz="1200" dirty="0">
              <a:solidFill>
                <a:prstClr val="black"/>
              </a:solidFill>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Paris.-Parc de Belleville</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7BC5EB5-CF57-435E-8493-B5B2B5C07742}" type="slidenum">
              <a:rPr lang="es-ES" sz="1200">
                <a:solidFill>
                  <a:prstClr val="black"/>
                </a:solidFill>
              </a:rPr>
              <a:pPr eaLnBrk="1" hangingPunct="1"/>
              <a:t>39</a:t>
            </a:fld>
            <a:endParaRPr lang="es-ES" sz="1200" dirty="0">
              <a:solidFill>
                <a:prstClr val="black"/>
              </a:solidFill>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Paris.-Parc de Montsouris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F7D69DD-6A20-4415-B609-EC4B511F4BEC}" type="slidenum">
              <a:rPr lang="es-ES" sz="1200">
                <a:solidFill>
                  <a:prstClr val="black"/>
                </a:solidFill>
              </a:rPr>
              <a:pPr eaLnBrk="1" hangingPunct="1"/>
              <a:t>40</a:t>
            </a:fld>
            <a:endParaRPr lang="es-ES" sz="1200" dirty="0">
              <a:solidFill>
                <a:prstClr val="black"/>
              </a:solidFill>
            </a:endParaRPr>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Paris.-Park Sant Eustaque</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4A80CC9-9431-472F-96FB-4A5B175AFC5C}" type="slidenum">
              <a:rPr lang="es-ES" sz="1200">
                <a:solidFill>
                  <a:prstClr val="black"/>
                </a:solidFill>
              </a:rPr>
              <a:pPr eaLnBrk="1" hangingPunct="1"/>
              <a:t>41</a:t>
            </a:fld>
            <a:endParaRPr lang="es-ES" sz="1200" dirty="0">
              <a:solidFill>
                <a:prstClr val="black"/>
              </a:solidFill>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Paris.-Parque André Citroën</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9F66DD9-101F-4669-8810-B34ADB90B84B}" type="slidenum">
              <a:rPr lang="es-ES" sz="1200">
                <a:solidFill>
                  <a:prstClr val="black"/>
                </a:solidFill>
              </a:rPr>
              <a:pPr eaLnBrk="1" hangingPunct="1"/>
              <a:t>44</a:t>
            </a:fld>
            <a:endParaRPr lang="es-ES" sz="1200" dirty="0">
              <a:solidFill>
                <a:prstClr val="black"/>
              </a:solidFill>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Paris.-Parc Monceau</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E46CD7D-0C33-4074-9E7B-72FD39A49D61}" type="slidenum">
              <a:rPr lang="es-ES" sz="1200">
                <a:solidFill>
                  <a:prstClr val="black"/>
                </a:solidFill>
              </a:rPr>
              <a:pPr eaLnBrk="1" hangingPunct="1"/>
              <a:t>45</a:t>
            </a:fld>
            <a:endParaRPr lang="es-ES" sz="1200" dirty="0">
              <a:solidFill>
                <a:prstClr val="black"/>
              </a:solidFill>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Paris.-Parc Monceau</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D8D06C8-C1BB-4592-95C9-180B21673C4A}" type="slidenum">
              <a:rPr lang="es-ES" sz="1200">
                <a:solidFill>
                  <a:prstClr val="black"/>
                </a:solidFill>
              </a:rPr>
              <a:pPr eaLnBrk="1" hangingPunct="1"/>
              <a:t>46</a:t>
            </a:fld>
            <a:endParaRPr lang="es-ES" sz="1200" dirty="0">
              <a:solidFill>
                <a:prstClr val="black"/>
              </a:solidFill>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Paris.-Parc Monceau</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490481E-7C5C-4726-A736-D6F1E09C7069}" type="slidenum">
              <a:rPr lang="es-ES" sz="1200">
                <a:solidFill>
                  <a:prstClr val="black"/>
                </a:solidFill>
              </a:rPr>
              <a:pPr eaLnBrk="1" hangingPunct="1"/>
              <a:t>47</a:t>
            </a:fld>
            <a:endParaRPr lang="es-ES" sz="1200" dirty="0">
              <a:solidFill>
                <a:prstClr val="black"/>
              </a:solidFill>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Paris.-Parc Monceau</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C85E0F5-465E-4557-A14D-28CF38DF0E2E}" type="slidenum">
              <a:rPr lang="es-ES" sz="1200">
                <a:solidFill>
                  <a:prstClr val="black"/>
                </a:solidFill>
              </a:rPr>
              <a:pPr eaLnBrk="1" hangingPunct="1"/>
              <a:t>48</a:t>
            </a:fld>
            <a:endParaRPr lang="es-ES" sz="1200" dirty="0">
              <a:solidFill>
                <a:prstClr val="black"/>
              </a:solidFill>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Paris.-Parc Monceau</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A540BB0-F285-4296-8374-2E8AA6C8A07E}" type="slidenum">
              <a:rPr lang="es-ES" sz="1200">
                <a:solidFill>
                  <a:prstClr val="black"/>
                </a:solidFill>
              </a:rPr>
              <a:pPr eaLnBrk="1" hangingPunct="1"/>
              <a:t>49</a:t>
            </a:fld>
            <a:endParaRPr lang="es-ES" sz="1200" dirty="0">
              <a:solidFill>
                <a:prstClr val="black"/>
              </a:solidFill>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Paris.-Parc Monceau</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D210248-E994-4D93-9621-8DF682D7B3BA}" type="slidenum">
              <a:rPr lang="es-ES" sz="1200">
                <a:solidFill>
                  <a:prstClr val="black"/>
                </a:solidFill>
              </a:rPr>
              <a:pPr eaLnBrk="1" hangingPunct="1"/>
              <a:t>50</a:t>
            </a:fld>
            <a:endParaRPr lang="es-ES" sz="1200" dirty="0">
              <a:solidFill>
                <a:prstClr val="black"/>
              </a:solidFill>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Paris.-Parc Monceau</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72A8060-0867-44F6-85E7-5FF0E4EB9F60}" type="slidenum">
              <a:rPr lang="es-ES" sz="1200">
                <a:solidFill>
                  <a:prstClr val="black"/>
                </a:solidFill>
              </a:rPr>
              <a:pPr eaLnBrk="1" hangingPunct="1"/>
              <a:t>51</a:t>
            </a:fld>
            <a:endParaRPr lang="es-ES" sz="1200" dirty="0">
              <a:solidFill>
                <a:prstClr val="black"/>
              </a:solidFill>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Paris.-Parc Monceau</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16863D0-83D4-45AE-BC26-AB3E446197D0}" type="slidenum">
              <a:rPr lang="es-ES" sz="1200">
                <a:solidFill>
                  <a:prstClr val="black"/>
                </a:solidFill>
              </a:rPr>
              <a:pPr eaLnBrk="1" hangingPunct="1"/>
              <a:t>52</a:t>
            </a:fld>
            <a:endParaRPr lang="es-ES" sz="1200" dirty="0">
              <a:solidFill>
                <a:prstClr val="black"/>
              </a:solidFill>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Paris.-Parc Monceau</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D393F38-6DA6-4A3D-B49C-0024429A494E}" type="slidenum">
              <a:rPr lang="es-ES" sz="1200">
                <a:solidFill>
                  <a:prstClr val="black"/>
                </a:solidFill>
              </a:rPr>
              <a:pPr eaLnBrk="1" hangingPunct="1"/>
              <a:t>53</a:t>
            </a:fld>
            <a:endParaRPr lang="es-ES" sz="1200" dirty="0">
              <a:solidFill>
                <a:prstClr val="black"/>
              </a:solidFill>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Paris.-Parc Monceau</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09CF86C-6F37-48F8-9590-E8F39D302E0C}" type="slidenum">
              <a:rPr lang="es-ES" sz="1200">
                <a:solidFill>
                  <a:prstClr val="black"/>
                </a:solidFill>
              </a:rPr>
              <a:pPr eaLnBrk="1" hangingPunct="1"/>
              <a:t>54</a:t>
            </a:fld>
            <a:endParaRPr lang="es-ES" sz="1200" dirty="0">
              <a:solidFill>
                <a:prstClr val="black"/>
              </a:solidFill>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Paris.-Parc Monceau</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9E36DBC-FB82-4989-920B-68380BAA8DF7}" type="slidenum">
              <a:rPr lang="es-ES" sz="1200">
                <a:solidFill>
                  <a:prstClr val="black"/>
                </a:solidFill>
              </a:rPr>
              <a:pPr eaLnBrk="1" hangingPunct="1"/>
              <a:t>55</a:t>
            </a:fld>
            <a:endParaRPr lang="es-ES" sz="1200" dirty="0">
              <a:solidFill>
                <a:prstClr val="black"/>
              </a:solidFill>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Paris.-Parc Monceau</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E275183-12EE-4A14-AF0C-441C27DA10BA}" type="slidenum">
              <a:rPr lang="es-ES" sz="1200">
                <a:solidFill>
                  <a:prstClr val="black"/>
                </a:solidFill>
              </a:rPr>
              <a:pPr eaLnBrk="1" hangingPunct="1"/>
              <a:t>56</a:t>
            </a:fld>
            <a:endParaRPr lang="es-ES" sz="1200" dirty="0">
              <a:solidFill>
                <a:prstClr val="black"/>
              </a:solidFill>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Paris.-Parc Monceau</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8C4E129-0468-4FEE-AD18-AE75CA7F7EE4}" type="slidenum">
              <a:rPr lang="es-ES" sz="1200">
                <a:solidFill>
                  <a:prstClr val="black"/>
                </a:solidFill>
              </a:rPr>
              <a:pPr eaLnBrk="1" hangingPunct="1"/>
              <a:t>57</a:t>
            </a:fld>
            <a:endParaRPr lang="es-ES" sz="1200" dirty="0">
              <a:solidFill>
                <a:prstClr val="black"/>
              </a:solidFill>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Paris.-Parc Monceau.-Charles Gounod</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AF4DB30-B764-49CD-9D98-53362B144F8F}" type="slidenum">
              <a:rPr lang="es-ES" sz="1200">
                <a:solidFill>
                  <a:prstClr val="black"/>
                </a:solidFill>
              </a:rPr>
              <a:pPr eaLnBrk="1" hangingPunct="1"/>
              <a:t>58</a:t>
            </a:fld>
            <a:endParaRPr lang="es-ES" sz="1200" dirty="0">
              <a:solidFill>
                <a:prstClr val="black"/>
              </a:solidFill>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Paris.-Buttes Chaumont</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6302073-53B6-4846-8DA5-3FE643FB8A2E}" type="slidenum">
              <a:rPr lang="es-ES" sz="1200">
                <a:solidFill>
                  <a:prstClr val="black"/>
                </a:solidFill>
              </a:rPr>
              <a:pPr eaLnBrk="1" hangingPunct="1"/>
              <a:t>59</a:t>
            </a:fld>
            <a:endParaRPr lang="es-ES" sz="1200" dirty="0">
              <a:solidFill>
                <a:prstClr val="black"/>
              </a:solidFill>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Paris.-Parc Belleville</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A4C420B-7B4E-402D-9058-6863A3F2947A}" type="slidenum">
              <a:rPr lang="es-ES" sz="1200">
                <a:solidFill>
                  <a:prstClr val="black"/>
                </a:solidFill>
              </a:rPr>
              <a:pPr eaLnBrk="1" hangingPunct="1"/>
              <a:t>60</a:t>
            </a:fld>
            <a:endParaRPr lang="es-ES" sz="1200" dirty="0">
              <a:solidFill>
                <a:prstClr val="black"/>
              </a:solidFill>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Paris.-Parc André Citroën</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8D518F8-CC8C-447A-8D74-AD1DF0EB2921}" type="slidenum">
              <a:rPr lang="es-ES" sz="1200">
                <a:solidFill>
                  <a:prstClr val="black"/>
                </a:solidFill>
              </a:rPr>
              <a:pPr eaLnBrk="1" hangingPunct="1"/>
              <a:t>61</a:t>
            </a:fld>
            <a:endParaRPr lang="es-ES" sz="1200" dirty="0">
              <a:solidFill>
                <a:prstClr val="black"/>
              </a:solidFill>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Paris.-Promenade Plante</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7BBA5CB-CAF9-4214-946D-9ACC0E1EACCC}" type="slidenum">
              <a:rPr lang="es-ES" sz="1200">
                <a:solidFill>
                  <a:prstClr val="black"/>
                </a:solidFill>
              </a:rPr>
              <a:pPr eaLnBrk="1" hangingPunct="1"/>
              <a:t>62</a:t>
            </a:fld>
            <a:endParaRPr lang="es-ES" sz="1200" dirty="0">
              <a:solidFill>
                <a:prstClr val="black"/>
              </a:solidFill>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Paris.-Escultura sobre árbol</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4F208AA-517B-410E-AD84-3A0AF0FAB3DF}" type="slidenum">
              <a:rPr lang="es-ES" sz="1200">
                <a:solidFill>
                  <a:prstClr val="black"/>
                </a:solidFill>
              </a:rPr>
              <a:pPr eaLnBrk="1" hangingPunct="1"/>
              <a:t>63</a:t>
            </a:fld>
            <a:endParaRPr lang="es-ES" sz="1200" dirty="0">
              <a:solidFill>
                <a:prstClr val="black"/>
              </a:solidFill>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Paris.-Serres de Parc André Citroën</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EFA85C7-B8E2-4991-8B6F-561D0A249592}" type="slidenum">
              <a:rPr lang="es-ES" sz="1200">
                <a:solidFill>
                  <a:prstClr val="black"/>
                </a:solidFill>
              </a:rPr>
              <a:pPr eaLnBrk="1" hangingPunct="1"/>
              <a:t>64</a:t>
            </a:fld>
            <a:endParaRPr lang="es-ES" sz="1200" dirty="0">
              <a:solidFill>
                <a:prstClr val="black"/>
              </a:solidFill>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Paris.-Skating</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7DACF1A-7F57-4F3F-A9F3-C57B8605292F}" type="slidenum">
              <a:rPr lang="es-ES" sz="1200">
                <a:solidFill>
                  <a:prstClr val="black"/>
                </a:solidFill>
              </a:rPr>
              <a:pPr eaLnBrk="1" hangingPunct="1"/>
              <a:t>65</a:t>
            </a:fld>
            <a:endParaRPr lang="es-ES" sz="1200" dirty="0">
              <a:solidFill>
                <a:prstClr val="black"/>
              </a:solidFill>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Paris.-Verd Galan</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C96BB0C-895E-41CB-A628-AC539048EF2A}" type="slidenum">
              <a:rPr lang="es-ES" sz="1200">
                <a:solidFill>
                  <a:prstClr val="black"/>
                </a:solidFill>
              </a:rPr>
              <a:pPr eaLnBrk="1" hangingPunct="1"/>
              <a:t>66</a:t>
            </a:fld>
            <a:endParaRPr lang="es-ES" sz="1200" dirty="0">
              <a:solidFill>
                <a:prstClr val="black"/>
              </a:solidFill>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Paris.-Square Albert Tournaire</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A2F503D-0923-4236-AAD4-D89BDBC64A15}" type="slidenum">
              <a:rPr lang="es-ES" sz="1200">
                <a:solidFill>
                  <a:prstClr val="black"/>
                </a:solidFill>
              </a:rPr>
              <a:pPr eaLnBrk="1" hangingPunct="1"/>
              <a:t>67</a:t>
            </a:fld>
            <a:endParaRPr lang="es-ES" sz="1200" dirty="0">
              <a:solidFill>
                <a:prstClr val="black"/>
              </a:solidFill>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Paris.-Boulevard Albert Tournaire</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F760588-4E17-474E-A748-70831F95EED2}" type="slidenum">
              <a:rPr lang="es-ES" sz="1200">
                <a:solidFill>
                  <a:prstClr val="black"/>
                </a:solidFill>
              </a:rPr>
              <a:pPr eaLnBrk="1" hangingPunct="1"/>
              <a:t>68</a:t>
            </a:fld>
            <a:endParaRPr lang="es-ES" sz="1200" dirty="0">
              <a:solidFill>
                <a:prstClr val="black"/>
              </a:solidFill>
            </a:endParaRPr>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Paris.-Boulevard Albert Tournaire</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9797ADC-D304-4689-8D1C-7E4C36F6EF46}" type="slidenum">
              <a:rPr lang="es-ES" sz="1200">
                <a:solidFill>
                  <a:prstClr val="black"/>
                </a:solidFill>
              </a:rPr>
              <a:pPr eaLnBrk="1" hangingPunct="1"/>
              <a:t>71</a:t>
            </a:fld>
            <a:endParaRPr lang="es-ES" sz="1200" dirty="0">
              <a:solidFill>
                <a:prstClr val="black"/>
              </a:solidFill>
            </a:endParaRPr>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Paris.-Square de Batignoles</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FAC14EB-4A45-49D2-AD35-B3290E718769}" type="slidenum">
              <a:rPr lang="es-ES" sz="1200">
                <a:solidFill>
                  <a:prstClr val="black"/>
                </a:solidFill>
              </a:rPr>
              <a:pPr eaLnBrk="1" hangingPunct="1"/>
              <a:t>72</a:t>
            </a:fld>
            <a:endParaRPr lang="es-ES" sz="1200" dirty="0">
              <a:solidFill>
                <a:prstClr val="black"/>
              </a:solidFill>
            </a:endParaRPr>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Paris.-Square de Batignoles</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96CE5CE-2AD1-4258-A6C4-1528566E4E50}" type="slidenum">
              <a:rPr lang="es-ES" sz="1200">
                <a:solidFill>
                  <a:prstClr val="black"/>
                </a:solidFill>
              </a:rPr>
              <a:pPr eaLnBrk="1" hangingPunct="1"/>
              <a:t>73</a:t>
            </a:fld>
            <a:endParaRPr lang="es-ES" sz="1200" dirty="0">
              <a:solidFill>
                <a:prstClr val="black"/>
              </a:solidFill>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Paris.-Square de Batignoles</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a:ln/>
        </p:spPr>
      </p:sp>
      <p:sp>
        <p:nvSpPr>
          <p:cNvPr id="2211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Square de Batignoles</a:t>
            </a:r>
          </a:p>
        </p:txBody>
      </p:sp>
      <p:sp>
        <p:nvSpPr>
          <p:cNvPr id="2211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406B49E-3938-41D9-9D4A-1A2F5E55241B}" type="slidenum">
              <a:rPr lang="es-ES" sz="1200">
                <a:solidFill>
                  <a:prstClr val="black"/>
                </a:solidFill>
              </a:rPr>
              <a:pPr eaLnBrk="1" hangingPunct="1"/>
              <a:t>74</a:t>
            </a:fld>
            <a:endParaRPr lang="es-ES" sz="1200"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EED6518-981B-4F6F-BFDF-5B644C5713DA}" type="slidenum">
              <a:rPr lang="es-ES" sz="1200">
                <a:solidFill>
                  <a:prstClr val="black"/>
                </a:solidFill>
              </a:rPr>
              <a:pPr eaLnBrk="1" hangingPunct="1"/>
              <a:t>75</a:t>
            </a:fld>
            <a:endParaRPr lang="es-ES" sz="1200" dirty="0">
              <a:solidFill>
                <a:prstClr val="black"/>
              </a:solidFill>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Paris.-Square de  Batignoles</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E8A1EC2-816F-46C0-A693-DD02ECCF0DA7}" type="slidenum">
              <a:rPr lang="es-ES" sz="1200">
                <a:solidFill>
                  <a:prstClr val="black"/>
                </a:solidFill>
              </a:rPr>
              <a:pPr eaLnBrk="1" hangingPunct="1"/>
              <a:t>76</a:t>
            </a:fld>
            <a:endParaRPr lang="es-ES" sz="1200" dirty="0">
              <a:solidFill>
                <a:prstClr val="black"/>
              </a:solidFill>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Paris.-Square de Batignoles</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1C77ACA-776A-427D-9B9E-4C4D0DB334DD}" type="slidenum">
              <a:rPr lang="es-ES" sz="1200">
                <a:solidFill>
                  <a:prstClr val="black"/>
                </a:solidFill>
              </a:rPr>
              <a:pPr eaLnBrk="1" hangingPunct="1"/>
              <a:t>77</a:t>
            </a:fld>
            <a:endParaRPr lang="es-ES" sz="1200" dirty="0">
              <a:solidFill>
                <a:prstClr val="black"/>
              </a:solidFill>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Paris.-Square de Batignoles</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8519945-A984-46D3-A884-EE3D8AE58678}" type="slidenum">
              <a:rPr lang="es-ES" sz="1200">
                <a:solidFill>
                  <a:prstClr val="black"/>
                </a:solidFill>
              </a:rPr>
              <a:pPr eaLnBrk="1" hangingPunct="1"/>
              <a:t>78</a:t>
            </a:fld>
            <a:endParaRPr lang="es-ES" sz="1200" dirty="0">
              <a:solidFill>
                <a:prstClr val="black"/>
              </a:solidFill>
            </a:endParaRPr>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Paris.-Square Montholon</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CC3E24B-0163-486C-B637-336B7F003765}" type="slidenum">
              <a:rPr lang="es-ES" sz="1200">
                <a:solidFill>
                  <a:prstClr val="black"/>
                </a:solidFill>
              </a:rPr>
              <a:pPr eaLnBrk="1" hangingPunct="1"/>
              <a:t>79</a:t>
            </a:fld>
            <a:endParaRPr lang="es-ES" sz="1200" dirty="0">
              <a:solidFill>
                <a:prstClr val="black"/>
              </a:solidFill>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Paris.-Jardins du Trocadero</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3C308AD-6DA2-4582-895C-B6AFD14EFED1}" type="slidenum">
              <a:rPr lang="es-ES" sz="1200">
                <a:solidFill>
                  <a:prstClr val="black"/>
                </a:solidFill>
              </a:rPr>
              <a:pPr eaLnBrk="1" hangingPunct="1"/>
              <a:t>80</a:t>
            </a:fld>
            <a:endParaRPr lang="es-ES" sz="1200" dirty="0">
              <a:solidFill>
                <a:prstClr val="black"/>
              </a:solidFill>
            </a:endParaRPr>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Paris.-Jardins du Trocadero</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D8C26FC-DA94-4A2B-A8AA-00E831FD06ED}" type="slidenum">
              <a:rPr lang="es-ES" sz="1200">
                <a:solidFill>
                  <a:prstClr val="black"/>
                </a:solidFill>
              </a:rPr>
              <a:pPr eaLnBrk="1" hangingPunct="1"/>
              <a:t>81</a:t>
            </a:fld>
            <a:endParaRPr lang="es-ES" sz="1200" dirty="0">
              <a:solidFill>
                <a:prstClr val="black"/>
              </a:solidFill>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Paris.-Jardín des Tuileries</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E10BA18-70ED-4B64-B3B0-A21E9A11BC28}" type="slidenum">
              <a:rPr lang="es-ES" sz="1200">
                <a:solidFill>
                  <a:prstClr val="black"/>
                </a:solidFill>
              </a:rPr>
              <a:pPr eaLnBrk="1" hangingPunct="1"/>
              <a:t>82</a:t>
            </a:fld>
            <a:endParaRPr lang="es-ES" sz="1200" dirty="0">
              <a:solidFill>
                <a:prstClr val="black"/>
              </a:solidFill>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Paris.-Jardins des Tuileries</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7995FEE-F5E3-4EDC-A952-3CC57F589158}" type="slidenum">
              <a:rPr lang="es-ES" sz="1200">
                <a:solidFill>
                  <a:prstClr val="black"/>
                </a:solidFill>
              </a:rPr>
              <a:pPr eaLnBrk="1" hangingPunct="1"/>
              <a:t>83</a:t>
            </a:fld>
            <a:endParaRPr lang="es-ES" sz="1200" dirty="0">
              <a:solidFill>
                <a:prstClr val="black"/>
              </a:solidFill>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Paris.-Jardins des Tuileries</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08BD413-51F0-4006-B851-6A63557FA884}" type="slidenum">
              <a:rPr lang="es-ES" sz="1200">
                <a:solidFill>
                  <a:prstClr val="black"/>
                </a:solidFill>
              </a:rPr>
              <a:pPr eaLnBrk="1" hangingPunct="1"/>
              <a:t>84</a:t>
            </a:fld>
            <a:endParaRPr lang="es-ES" sz="1200" dirty="0">
              <a:solidFill>
                <a:prstClr val="black"/>
              </a:solidFill>
            </a:endParaRPr>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Paris.-Jardín des Tuileries</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a:ln/>
        </p:spPr>
      </p:sp>
      <p:sp>
        <p:nvSpPr>
          <p:cNvPr id="2324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la Villette</a:t>
            </a:r>
          </a:p>
        </p:txBody>
      </p:sp>
      <p:sp>
        <p:nvSpPr>
          <p:cNvPr id="2324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90A0F34-6CBD-4701-BE4E-9458818C77AC}" type="slidenum">
              <a:rPr lang="es-ES" sz="1200">
                <a:solidFill>
                  <a:prstClr val="black"/>
                </a:solidFill>
              </a:rPr>
              <a:pPr eaLnBrk="1" hangingPunct="1"/>
              <a:t>87</a:t>
            </a:fld>
            <a:endParaRPr lang="es-ES" sz="1200"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a:ln/>
        </p:spPr>
      </p:sp>
      <p:sp>
        <p:nvSpPr>
          <p:cNvPr id="2334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de la Villette</a:t>
            </a:r>
          </a:p>
        </p:txBody>
      </p:sp>
      <p:sp>
        <p:nvSpPr>
          <p:cNvPr id="2334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710BE4F-AE45-48CE-8BF8-0D737F3C8B8C}" type="slidenum">
              <a:rPr lang="es-ES" sz="1200">
                <a:solidFill>
                  <a:prstClr val="black"/>
                </a:solidFill>
              </a:rPr>
              <a:pPr eaLnBrk="1" hangingPunct="1"/>
              <a:t>88</a:t>
            </a:fld>
            <a:endParaRPr lang="es-ES" sz="1200"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a:ln/>
        </p:spPr>
      </p:sp>
      <p:sp>
        <p:nvSpPr>
          <p:cNvPr id="2344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de la Vilette</a:t>
            </a:r>
          </a:p>
        </p:txBody>
      </p:sp>
      <p:sp>
        <p:nvSpPr>
          <p:cNvPr id="2345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55411CC-978F-455D-B9D5-D8F9B8CC4D0A}" type="slidenum">
              <a:rPr lang="es-ES" sz="1200">
                <a:solidFill>
                  <a:prstClr val="black"/>
                </a:solidFill>
              </a:rPr>
              <a:pPr eaLnBrk="1" hangingPunct="1"/>
              <a:t>89</a:t>
            </a:fld>
            <a:endParaRPr lang="es-ES" sz="1200"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a:ln/>
        </p:spPr>
      </p:sp>
      <p:sp>
        <p:nvSpPr>
          <p:cNvPr id="2355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Parc De la Villette.-Ciudad de las Ciencias y la Industria</a:t>
            </a:r>
          </a:p>
        </p:txBody>
      </p:sp>
      <p:sp>
        <p:nvSpPr>
          <p:cNvPr id="2355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CD5C3BD-5D79-42E6-BA88-A4037E7504B2}" type="slidenum">
              <a:rPr lang="es-ES" sz="1200">
                <a:solidFill>
                  <a:prstClr val="black"/>
                </a:solidFill>
              </a:rPr>
              <a:pPr eaLnBrk="1" hangingPunct="1"/>
              <a:t>90</a:t>
            </a:fld>
            <a:endParaRPr lang="es-ES" sz="1200"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93BFC37-A48B-45E0-8B8A-C9851B5D456A}" type="slidenum">
              <a:rPr lang="es-ES" sz="1200">
                <a:solidFill>
                  <a:prstClr val="black"/>
                </a:solidFill>
              </a:rPr>
              <a:pPr eaLnBrk="1" hangingPunct="1"/>
              <a:t>91</a:t>
            </a:fld>
            <a:endParaRPr lang="es-ES" sz="1200" dirty="0">
              <a:solidFill>
                <a:prstClr val="black"/>
              </a:solidFill>
            </a:endParaRPr>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Paris.-La Villette</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24A7AB8-6D22-4561-848D-7C9AD0BD38AD}" type="slidenum">
              <a:rPr lang="es-ES" sz="1200">
                <a:solidFill>
                  <a:prstClr val="black"/>
                </a:solidFill>
              </a:rPr>
              <a:pPr eaLnBrk="1" hangingPunct="1"/>
              <a:t>92</a:t>
            </a:fld>
            <a:endParaRPr lang="es-ES" sz="1200" dirty="0">
              <a:solidFill>
                <a:prstClr val="black"/>
              </a:solidFill>
            </a:endParaRPr>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Paris.-La Villette</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0F86886-1621-4E6F-BFF1-7BFA33E23C6C}" type="slidenum">
              <a:rPr lang="es-ES" sz="1200">
                <a:solidFill>
                  <a:prstClr val="black"/>
                </a:solidFill>
              </a:rPr>
              <a:pPr eaLnBrk="1" hangingPunct="1"/>
              <a:t>93</a:t>
            </a:fld>
            <a:endParaRPr lang="es-ES" sz="1200" dirty="0">
              <a:solidFill>
                <a:prstClr val="black"/>
              </a:solidFill>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Paris.-Parc de la Villette.</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5603BD6-4C7A-4C35-99B0-E442A399D779}" type="slidenum">
              <a:rPr lang="es-ES" sz="1200">
                <a:solidFill>
                  <a:prstClr val="black"/>
                </a:solidFill>
              </a:rPr>
              <a:pPr eaLnBrk="1" hangingPunct="1"/>
              <a:t>94</a:t>
            </a:fld>
            <a:endParaRPr lang="es-ES" sz="1200" dirty="0">
              <a:solidFill>
                <a:prstClr val="black"/>
              </a:solidFill>
            </a:endParaRPr>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Paris.-Parc de la Villette</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a:ln/>
        </p:spPr>
      </p:sp>
      <p:sp>
        <p:nvSpPr>
          <p:cNvPr id="2406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Roseraie Val de Marne</a:t>
            </a:r>
          </a:p>
        </p:txBody>
      </p:sp>
      <p:sp>
        <p:nvSpPr>
          <p:cNvPr id="2406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F23185A-EB53-4AD4-9399-CE0A1BF08BE6}" type="slidenum">
              <a:rPr lang="es-ES" sz="1200">
                <a:solidFill>
                  <a:prstClr val="black"/>
                </a:solidFill>
              </a:rPr>
              <a:pPr eaLnBrk="1" hangingPunct="1"/>
              <a:t>97</a:t>
            </a:fld>
            <a:endParaRPr lang="es-ES" sz="1200"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a:ln/>
        </p:spPr>
      </p:sp>
      <p:sp>
        <p:nvSpPr>
          <p:cNvPr id="2416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Roseraie Val de Marne</a:t>
            </a:r>
          </a:p>
        </p:txBody>
      </p:sp>
      <p:sp>
        <p:nvSpPr>
          <p:cNvPr id="2416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327B165-55D2-4AED-A9BD-4640ECE1C3BD}" type="slidenum">
              <a:rPr lang="es-ES" sz="1200">
                <a:solidFill>
                  <a:prstClr val="black"/>
                </a:solidFill>
              </a:rPr>
              <a:pPr eaLnBrk="1" hangingPunct="1"/>
              <a:t>98</a:t>
            </a:fld>
            <a:endParaRPr lang="es-ES" sz="1200"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a:ln/>
        </p:spPr>
      </p:sp>
      <p:sp>
        <p:nvSpPr>
          <p:cNvPr id="2426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Roseraie Val de Marne</a:t>
            </a:r>
          </a:p>
        </p:txBody>
      </p:sp>
      <p:sp>
        <p:nvSpPr>
          <p:cNvPr id="2426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FBFC210-BF32-439E-8B90-86678AB7D31C}" type="slidenum">
              <a:rPr lang="es-ES" sz="1200">
                <a:solidFill>
                  <a:prstClr val="black"/>
                </a:solidFill>
              </a:rPr>
              <a:pPr eaLnBrk="1" hangingPunct="1"/>
              <a:t>99</a:t>
            </a:fld>
            <a:endParaRPr lang="es-ES" sz="1200"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E516819-AB2B-441A-BA59-CB0A6421FD01}" type="slidenum">
              <a:rPr lang="es-ES" sz="1200">
                <a:solidFill>
                  <a:prstClr val="black"/>
                </a:solidFill>
              </a:rPr>
              <a:pPr eaLnBrk="1" hangingPunct="1"/>
              <a:t>100</a:t>
            </a:fld>
            <a:endParaRPr lang="es-ES" sz="1200" dirty="0">
              <a:solidFill>
                <a:prstClr val="black"/>
              </a:solidFill>
            </a:endParaRPr>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Roseraie</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92B16DB-B036-43A1-9513-45EC23547E52}" type="slidenum">
              <a:rPr lang="es-ES" sz="1200">
                <a:solidFill>
                  <a:prstClr val="black"/>
                </a:solidFill>
              </a:rPr>
              <a:pPr eaLnBrk="1" hangingPunct="1"/>
              <a:t>101</a:t>
            </a:fld>
            <a:endParaRPr lang="es-ES" sz="1200" dirty="0">
              <a:solidFill>
                <a:prstClr val="black"/>
              </a:solidFill>
            </a:endParaRPr>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Roseraie</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838BE80-5F48-4ED1-ABEC-23173B067B7D}" type="slidenum">
              <a:rPr lang="es-ES" sz="1200">
                <a:solidFill>
                  <a:prstClr val="black"/>
                </a:solidFill>
              </a:rPr>
              <a:pPr eaLnBrk="1" hangingPunct="1"/>
              <a:t>102</a:t>
            </a:fld>
            <a:endParaRPr lang="es-ES" sz="1200" dirty="0">
              <a:solidFill>
                <a:prstClr val="black"/>
              </a:solidFill>
            </a:endParaRPr>
          </a:p>
        </p:txBody>
      </p:sp>
      <p:sp>
        <p:nvSpPr>
          <p:cNvPr id="245763" name="Rectangle 2"/>
          <p:cNvSpPr>
            <a:spLocks noGrp="1" noRot="1" noChangeAspect="1" noChangeArrowheads="1" noTextEdit="1"/>
          </p:cNvSpPr>
          <p:nvPr>
            <p:ph type="sldImg"/>
          </p:nvPr>
        </p:nvSpPr>
        <p:spPr>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Roseraie</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5E249C8-7044-4705-B0F8-430D4C45B1CC}" type="slidenum">
              <a:rPr lang="es-ES" sz="1200">
                <a:solidFill>
                  <a:prstClr val="black"/>
                </a:solidFill>
              </a:rPr>
              <a:pPr eaLnBrk="1" hangingPunct="1"/>
              <a:t>103</a:t>
            </a:fld>
            <a:endParaRPr lang="es-ES" sz="1200" dirty="0">
              <a:solidFill>
                <a:prstClr val="black"/>
              </a:solidFill>
            </a:endParaRPr>
          </a:p>
        </p:txBody>
      </p:sp>
      <p:sp>
        <p:nvSpPr>
          <p:cNvPr id="246787" name="Rectangle 2"/>
          <p:cNvSpPr>
            <a:spLocks noGrp="1" noRot="1" noChangeAspect="1" noChangeArrowheads="1" noTextEdit="1"/>
          </p:cNvSpPr>
          <p:nvPr>
            <p:ph type="sldImg"/>
          </p:nvPr>
        </p:nvSpPr>
        <p:spPr>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Roseraie</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4383C04-BE7B-4295-B29C-F165E1A6BF8F}" type="slidenum">
              <a:rPr lang="es-ES" sz="1200">
                <a:solidFill>
                  <a:prstClr val="black"/>
                </a:solidFill>
              </a:rPr>
              <a:pPr eaLnBrk="1" hangingPunct="1"/>
              <a:t>104</a:t>
            </a:fld>
            <a:endParaRPr lang="es-ES" sz="1200" dirty="0">
              <a:solidFill>
                <a:prstClr val="black"/>
              </a:solidFill>
            </a:endParaRPr>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Roseraie</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16CE7BF-73DC-4AA2-8D94-4E214799FB58}" type="slidenum">
              <a:rPr lang="es-ES" sz="1200">
                <a:solidFill>
                  <a:prstClr val="black"/>
                </a:solidFill>
              </a:rPr>
              <a:pPr eaLnBrk="1" hangingPunct="1"/>
              <a:t>105</a:t>
            </a:fld>
            <a:endParaRPr lang="es-ES" sz="1200" dirty="0">
              <a:solidFill>
                <a:prstClr val="black"/>
              </a:solidFill>
            </a:endParaRPr>
          </a:p>
        </p:txBody>
      </p:sp>
      <p:sp>
        <p:nvSpPr>
          <p:cNvPr id="248835" name="Rectangle 2"/>
          <p:cNvSpPr>
            <a:spLocks noGrp="1" noRot="1" noChangeAspect="1" noChangeArrowheads="1" noTextEdit="1"/>
          </p:cNvSpPr>
          <p:nvPr>
            <p:ph type="sldImg"/>
          </p:nvPr>
        </p:nvSpPr>
        <p:spPr>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Roseraie</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44918E0-FF59-4631-A202-B15B6A55C32B}" type="slidenum">
              <a:rPr lang="es-ES" sz="1200">
                <a:solidFill>
                  <a:prstClr val="black"/>
                </a:solidFill>
              </a:rPr>
              <a:pPr eaLnBrk="1" hangingPunct="1"/>
              <a:t>106</a:t>
            </a:fld>
            <a:endParaRPr lang="es-ES" sz="1200" dirty="0">
              <a:solidFill>
                <a:prstClr val="black"/>
              </a:solidFill>
            </a:endParaRPr>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Roseraie</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A3E868B-EE52-4734-BA3F-AB6A30BEA1B0}" type="slidenum">
              <a:rPr lang="es-ES" sz="1200">
                <a:solidFill>
                  <a:prstClr val="black"/>
                </a:solidFill>
              </a:rPr>
              <a:pPr eaLnBrk="1" hangingPunct="1"/>
              <a:t>107</a:t>
            </a:fld>
            <a:endParaRPr lang="es-ES" sz="1200" dirty="0">
              <a:solidFill>
                <a:prstClr val="black"/>
              </a:solidFill>
            </a:endParaRPr>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Roseraie</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1D53B87-24BF-4A5F-9FA9-E10515E23E4B}" type="slidenum">
              <a:rPr lang="es-ES" sz="1200">
                <a:solidFill>
                  <a:prstClr val="black"/>
                </a:solidFill>
              </a:rPr>
              <a:pPr eaLnBrk="1" hangingPunct="1"/>
              <a:t>108</a:t>
            </a:fld>
            <a:endParaRPr lang="es-ES" sz="1200" dirty="0">
              <a:solidFill>
                <a:prstClr val="black"/>
              </a:solidFill>
            </a:endParaRPr>
          </a:p>
        </p:txBody>
      </p:sp>
      <p:sp>
        <p:nvSpPr>
          <p:cNvPr id="251907" name="Rectangle 2"/>
          <p:cNvSpPr>
            <a:spLocks noGrp="1" noRot="1" noChangeAspect="1" noChangeArrowheads="1" noTextEdit="1"/>
          </p:cNvSpPr>
          <p:nvPr>
            <p:ph type="sldImg"/>
          </p:nvPr>
        </p:nvSpPr>
        <p:spPr>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Terrassón.-L´Imaginaire</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9E6F1FA-B93D-4AE5-BD60-511E96B08227}" type="slidenum">
              <a:rPr lang="es-ES" sz="1200">
                <a:solidFill>
                  <a:prstClr val="black"/>
                </a:solidFill>
              </a:rPr>
              <a:pPr eaLnBrk="1" hangingPunct="1"/>
              <a:t>109</a:t>
            </a:fld>
            <a:endParaRPr lang="es-ES" sz="1200" dirty="0">
              <a:solidFill>
                <a:prstClr val="black"/>
              </a:solidFill>
            </a:endParaRPr>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Terrassón.-L´Ímaginaire</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0E0DD5C-F8D5-4C89-AD2C-C1B1F7F106A8}" type="slidenum">
              <a:rPr lang="es-ES" sz="1200">
                <a:solidFill>
                  <a:prstClr val="black"/>
                </a:solidFill>
              </a:rPr>
              <a:pPr eaLnBrk="1" hangingPunct="1"/>
              <a:t>110</a:t>
            </a:fld>
            <a:endParaRPr lang="es-ES" sz="1200" dirty="0">
              <a:solidFill>
                <a:prstClr val="black"/>
              </a:solidFill>
            </a:endParaRPr>
          </a:p>
        </p:txBody>
      </p:sp>
      <p:sp>
        <p:nvSpPr>
          <p:cNvPr id="253955" name="Rectangle 2"/>
          <p:cNvSpPr>
            <a:spLocks noGrp="1" noRot="1" noChangeAspect="1" noChangeArrowheads="1" noTextEdit="1"/>
          </p:cNvSpPr>
          <p:nvPr>
            <p:ph type="sldImg"/>
          </p:nvPr>
        </p:nvSpPr>
        <p:spPr>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Terrassón.-L´Imaginaire</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a:ln/>
        </p:spPr>
      </p:sp>
      <p:sp>
        <p:nvSpPr>
          <p:cNvPr id="2549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Versailles</a:t>
            </a:r>
          </a:p>
        </p:txBody>
      </p:sp>
      <p:sp>
        <p:nvSpPr>
          <p:cNvPr id="2549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63BD4C5-48A7-4313-9000-EA46734834E2}" type="slidenum">
              <a:rPr lang="es-ES" sz="1200">
                <a:solidFill>
                  <a:prstClr val="black"/>
                </a:solidFill>
              </a:rPr>
              <a:pPr eaLnBrk="1" hangingPunct="1"/>
              <a:t>113</a:t>
            </a:fld>
            <a:endParaRPr lang="es-ES" sz="1200"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a:ln/>
        </p:spPr>
      </p:sp>
      <p:sp>
        <p:nvSpPr>
          <p:cNvPr id="2560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Versailles.-Baños de Apolon</a:t>
            </a:r>
          </a:p>
        </p:txBody>
      </p:sp>
      <p:sp>
        <p:nvSpPr>
          <p:cNvPr id="2560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DD83602-F613-4782-8C97-BF4530C42BFE}" type="slidenum">
              <a:rPr lang="es-ES" sz="1200">
                <a:solidFill>
                  <a:prstClr val="black"/>
                </a:solidFill>
              </a:rPr>
              <a:pPr eaLnBrk="1" hangingPunct="1"/>
              <a:t>114</a:t>
            </a:fld>
            <a:endParaRPr lang="es-ES" sz="1200"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a:ln/>
        </p:spPr>
      </p:sp>
      <p:sp>
        <p:nvSpPr>
          <p:cNvPr id="2570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Versailles.-Bosquet Salle du Bal</a:t>
            </a:r>
          </a:p>
        </p:txBody>
      </p:sp>
      <p:sp>
        <p:nvSpPr>
          <p:cNvPr id="2570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313D37C-E9A5-4A9C-BDD1-9428098D9F5D}" type="slidenum">
              <a:rPr lang="es-ES" sz="1200">
                <a:solidFill>
                  <a:prstClr val="black"/>
                </a:solidFill>
              </a:rPr>
              <a:pPr eaLnBrk="1" hangingPunct="1"/>
              <a:t>115</a:t>
            </a:fld>
            <a:endParaRPr lang="es-ES" sz="1200"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6CA3089-CB1E-46A8-9D92-336C4E7C2D17}" type="slidenum">
              <a:rPr lang="es-ES" sz="1200">
                <a:solidFill>
                  <a:prstClr val="black"/>
                </a:solidFill>
              </a:rPr>
              <a:pPr eaLnBrk="1" hangingPunct="1"/>
              <a:t>116</a:t>
            </a:fld>
            <a:endParaRPr lang="es-ES" sz="1200" dirty="0">
              <a:solidFill>
                <a:prstClr val="black"/>
              </a:solidFill>
            </a:endParaRPr>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Versailles</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5224E39-BA8E-44D2-A825-BF6CB36E6714}" type="slidenum">
              <a:rPr lang="es-ES" sz="1200">
                <a:solidFill>
                  <a:prstClr val="black"/>
                </a:solidFill>
              </a:rPr>
              <a:pPr eaLnBrk="1" hangingPunct="1"/>
              <a:t>117</a:t>
            </a:fld>
            <a:endParaRPr lang="es-ES" sz="1200" dirty="0">
              <a:solidFill>
                <a:prstClr val="black"/>
              </a:solidFill>
            </a:endParaRPr>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Versailles</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0471CC0-5757-4E21-875C-5B226463DDFF}" type="slidenum">
              <a:rPr lang="es-ES" sz="1200">
                <a:solidFill>
                  <a:prstClr val="black"/>
                </a:solidFill>
              </a:rPr>
              <a:pPr eaLnBrk="1" hangingPunct="1"/>
              <a:t>118</a:t>
            </a:fld>
            <a:endParaRPr lang="es-ES" sz="1200" dirty="0">
              <a:solidFill>
                <a:prstClr val="black"/>
              </a:solidFill>
            </a:endParaRPr>
          </a:p>
        </p:txBody>
      </p:sp>
      <p:sp>
        <p:nvSpPr>
          <p:cNvPr id="260099" name="Rectangle 2"/>
          <p:cNvSpPr>
            <a:spLocks noGrp="1" noRot="1" noChangeAspect="1" noChangeArrowheads="1" noTextEdit="1"/>
          </p:cNvSpPr>
          <p:nvPr>
            <p:ph type="sldImg"/>
          </p:nvPr>
        </p:nvSpPr>
        <p:spPr>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Versailles</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82333BC-E903-48DC-8C8A-C936615D7B2B}" type="slidenum">
              <a:rPr lang="es-ES" sz="1200">
                <a:solidFill>
                  <a:prstClr val="black"/>
                </a:solidFill>
              </a:rPr>
              <a:pPr eaLnBrk="1" hangingPunct="1"/>
              <a:t>119</a:t>
            </a:fld>
            <a:endParaRPr lang="es-ES" sz="1200" dirty="0">
              <a:solidFill>
                <a:prstClr val="black"/>
              </a:solidFill>
            </a:endParaRPr>
          </a:p>
        </p:txBody>
      </p:sp>
      <p:sp>
        <p:nvSpPr>
          <p:cNvPr id="261123" name="Rectangle 2"/>
          <p:cNvSpPr>
            <a:spLocks noGrp="1" noRot="1" noChangeAspect="1" noChangeArrowheads="1" noTextEdit="1"/>
          </p:cNvSpPr>
          <p:nvPr>
            <p:ph type="sldImg"/>
          </p:nvPr>
        </p:nvSpPr>
        <p:spPr>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Versailles</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F225EA6-F59B-4436-9F4B-F5618760E4D2}" type="slidenum">
              <a:rPr lang="es-ES" sz="1200">
                <a:solidFill>
                  <a:prstClr val="black"/>
                </a:solidFill>
              </a:rPr>
              <a:pPr eaLnBrk="1" hangingPunct="1"/>
              <a:t>120</a:t>
            </a:fld>
            <a:endParaRPr lang="es-ES" sz="1200" dirty="0">
              <a:solidFill>
                <a:prstClr val="black"/>
              </a:solidFill>
            </a:endParaRPr>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Versailles.-Parterre</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E1CFD85-4D92-4B2C-BB85-D40C6CF30F37}" type="slidenum">
              <a:rPr lang="es-ES" sz="1200">
                <a:solidFill>
                  <a:prstClr val="black"/>
                </a:solidFill>
              </a:rPr>
              <a:pPr eaLnBrk="1" hangingPunct="1"/>
              <a:t>123</a:t>
            </a:fld>
            <a:endParaRPr lang="es-ES" sz="1200" dirty="0">
              <a:solidFill>
                <a:prstClr val="black"/>
              </a:solidFill>
            </a:endParaRPr>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Villa Ephrusi de Rothschild</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988DD5B-796C-4D44-9946-2A0C8BCE08AE}" type="slidenum">
              <a:rPr lang="es-ES" sz="1200">
                <a:solidFill>
                  <a:prstClr val="black"/>
                </a:solidFill>
              </a:rPr>
              <a:pPr eaLnBrk="1" hangingPunct="1"/>
              <a:t>124</a:t>
            </a:fld>
            <a:endParaRPr lang="es-ES" sz="1200" dirty="0">
              <a:solidFill>
                <a:prstClr val="black"/>
              </a:solidFill>
            </a:endParaRPr>
          </a:p>
        </p:txBody>
      </p:sp>
      <p:sp>
        <p:nvSpPr>
          <p:cNvPr id="264195" name="Rectangle 2"/>
          <p:cNvSpPr>
            <a:spLocks noGrp="1" noRot="1" noChangeAspect="1" noChangeArrowheads="1" noTextEdit="1"/>
          </p:cNvSpPr>
          <p:nvPr>
            <p:ph type="sldImg"/>
          </p:nvPr>
        </p:nvSpPr>
        <p:spPr>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Villa Ephrusi de Rothschild</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a:ln/>
        </p:spPr>
      </p:sp>
      <p:sp>
        <p:nvSpPr>
          <p:cNvPr id="2652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Vila Ephrusi de Rothschild</a:t>
            </a:r>
          </a:p>
        </p:txBody>
      </p:sp>
      <p:sp>
        <p:nvSpPr>
          <p:cNvPr id="2652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8844057-B5B7-4844-B205-859E6C35BAE3}" type="slidenum">
              <a:rPr lang="es-ES" sz="1200">
                <a:solidFill>
                  <a:prstClr val="black"/>
                </a:solidFill>
              </a:rPr>
              <a:pPr eaLnBrk="1" hangingPunct="1"/>
              <a:t>125</a:t>
            </a:fld>
            <a:endParaRPr lang="es-ES" sz="1200"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a:ln/>
        </p:spPr>
      </p:sp>
      <p:sp>
        <p:nvSpPr>
          <p:cNvPr id="2662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Villa Ephrusi de Rothschild</a:t>
            </a:r>
          </a:p>
        </p:txBody>
      </p:sp>
      <p:sp>
        <p:nvSpPr>
          <p:cNvPr id="2662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43CC591-31C4-4EF5-9921-DB216A066991}" type="slidenum">
              <a:rPr lang="es-ES" sz="1200">
                <a:solidFill>
                  <a:prstClr val="black"/>
                </a:solidFill>
              </a:rPr>
              <a:pPr eaLnBrk="1" hangingPunct="1"/>
              <a:t>126</a:t>
            </a:fld>
            <a:endParaRPr lang="es-ES" sz="1200"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a:ln/>
        </p:spPr>
      </p:sp>
      <p:sp>
        <p:nvSpPr>
          <p:cNvPr id="2672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Villa Ephrusi de Rothschild</a:t>
            </a:r>
          </a:p>
        </p:txBody>
      </p:sp>
      <p:sp>
        <p:nvSpPr>
          <p:cNvPr id="2672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F0B7916-C7CF-41C6-A9ED-5E79058B48DC}" type="slidenum">
              <a:rPr lang="es-ES" sz="1200">
                <a:solidFill>
                  <a:prstClr val="black"/>
                </a:solidFill>
              </a:rPr>
              <a:pPr eaLnBrk="1" hangingPunct="1"/>
              <a:t>127</a:t>
            </a:fld>
            <a:endParaRPr lang="es-ES" sz="1200"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a:ln/>
        </p:spPr>
      </p:sp>
      <p:sp>
        <p:nvSpPr>
          <p:cNvPr id="2682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Villa Ephrusi de Rothschild</a:t>
            </a:r>
          </a:p>
        </p:txBody>
      </p:sp>
      <p:sp>
        <p:nvSpPr>
          <p:cNvPr id="2682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29BB11A-88C5-405F-B2A7-3A07ECDAECDE}" type="slidenum">
              <a:rPr lang="es-ES" sz="1200">
                <a:solidFill>
                  <a:prstClr val="black"/>
                </a:solidFill>
              </a:rPr>
              <a:pPr eaLnBrk="1" hangingPunct="1"/>
              <a:t>128</a:t>
            </a:fld>
            <a:endParaRPr lang="es-ES" sz="1200"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a:ln/>
        </p:spPr>
      </p:sp>
      <p:sp>
        <p:nvSpPr>
          <p:cNvPr id="2693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Vila Ephrusi de Rothschild</a:t>
            </a:r>
          </a:p>
        </p:txBody>
      </p:sp>
      <p:sp>
        <p:nvSpPr>
          <p:cNvPr id="2693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7B55EEE-716B-44BD-93D6-EB371A7900D1}" type="slidenum">
              <a:rPr lang="es-ES" sz="1200">
                <a:solidFill>
                  <a:prstClr val="black"/>
                </a:solidFill>
              </a:rPr>
              <a:pPr eaLnBrk="1" hangingPunct="1"/>
              <a:t>129</a:t>
            </a:fld>
            <a:endParaRPr lang="es-ES" sz="1200"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C169645-C03B-4C3F-9A62-14DF058A3878}" type="slidenum">
              <a:rPr lang="es-ES" sz="1200">
                <a:solidFill>
                  <a:prstClr val="black"/>
                </a:solidFill>
              </a:rPr>
              <a:pPr eaLnBrk="1" hangingPunct="1"/>
              <a:t>130</a:t>
            </a:fld>
            <a:endParaRPr lang="es-ES" sz="1200" dirty="0">
              <a:solidFill>
                <a:prstClr val="black"/>
              </a:solidFill>
            </a:endParaRPr>
          </a:p>
        </p:txBody>
      </p:sp>
      <p:sp>
        <p:nvSpPr>
          <p:cNvPr id="270339" name="Rectangle 2"/>
          <p:cNvSpPr>
            <a:spLocks noGrp="1" noRot="1" noChangeAspect="1" noChangeArrowheads="1" noTextEdit="1"/>
          </p:cNvSpPr>
          <p:nvPr>
            <p:ph type="sldImg"/>
          </p:nvPr>
        </p:nvSpPr>
        <p:spPr>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Villa Ephrusi de Rothschild</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035253C-0114-4114-91D5-72ACE4C32F0E}" type="slidenum">
              <a:rPr lang="es-ES" sz="1200">
                <a:solidFill>
                  <a:prstClr val="black"/>
                </a:solidFill>
              </a:rPr>
              <a:pPr eaLnBrk="1" hangingPunct="1"/>
              <a:t>131</a:t>
            </a:fld>
            <a:endParaRPr lang="es-ES" sz="1200" dirty="0">
              <a:solidFill>
                <a:prstClr val="black"/>
              </a:solidFill>
            </a:endParaRPr>
          </a:p>
        </p:txBody>
      </p:sp>
      <p:sp>
        <p:nvSpPr>
          <p:cNvPr id="271363" name="Rectangle 2"/>
          <p:cNvSpPr>
            <a:spLocks noGrp="1" noRot="1" noChangeAspect="1" noChangeArrowheads="1" noTextEdit="1"/>
          </p:cNvSpPr>
          <p:nvPr>
            <p:ph type="sldImg"/>
          </p:nvPr>
        </p:nvSpPr>
        <p:spPr>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Villa Ephrusi de Rothschild</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A3AF84C-3FC5-47A2-B4A8-C151CC428812}" type="slidenum">
              <a:rPr lang="es-ES" sz="1200">
                <a:solidFill>
                  <a:prstClr val="black"/>
                </a:solidFill>
              </a:rPr>
              <a:pPr eaLnBrk="1" hangingPunct="1"/>
              <a:t>132</a:t>
            </a:fld>
            <a:endParaRPr lang="es-ES" sz="1200" dirty="0">
              <a:solidFill>
                <a:prstClr val="black"/>
              </a:solidFill>
            </a:endParaRPr>
          </a:p>
        </p:txBody>
      </p:sp>
      <p:sp>
        <p:nvSpPr>
          <p:cNvPr id="272387" name="Rectangle 2"/>
          <p:cNvSpPr>
            <a:spLocks noGrp="1" noRot="1" noChangeAspect="1" noChangeArrowheads="1" noTextEdit="1"/>
          </p:cNvSpPr>
          <p:nvPr>
            <p:ph type="sldImg"/>
          </p:nvPr>
        </p:nvSpPr>
        <p:spPr>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Villa Ephrusi de Rothschild</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06C92CE-6C04-4E76-BB0E-CDB3A7C8D095}" type="slidenum">
              <a:rPr lang="es-ES" sz="1200">
                <a:solidFill>
                  <a:prstClr val="black"/>
                </a:solidFill>
              </a:rPr>
              <a:pPr eaLnBrk="1" hangingPunct="1"/>
              <a:t>136</a:t>
            </a:fld>
            <a:endParaRPr lang="es-ES" sz="1200" dirty="0">
              <a:solidFill>
                <a:prstClr val="black"/>
              </a:solidFill>
            </a:endParaRPr>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Villandry</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6519AAD-1738-4A62-A5DF-F14F5A74B7A5}" type="slidenum">
              <a:rPr lang="es-ES" sz="1200">
                <a:solidFill>
                  <a:prstClr val="black"/>
                </a:solidFill>
              </a:rPr>
              <a:pPr eaLnBrk="1" hangingPunct="1"/>
              <a:t>137</a:t>
            </a:fld>
            <a:endParaRPr lang="es-ES" sz="1200" dirty="0">
              <a:solidFill>
                <a:prstClr val="black"/>
              </a:solidFill>
            </a:endParaRPr>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Villandry</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1663F89-8EFA-4A43-9785-A4C0749CA400}" type="slidenum">
              <a:rPr lang="es-ES" sz="1200">
                <a:solidFill>
                  <a:prstClr val="black"/>
                </a:solidFill>
              </a:rPr>
              <a:pPr eaLnBrk="1" hangingPunct="1"/>
              <a:t>138</a:t>
            </a:fld>
            <a:endParaRPr lang="es-ES" sz="1200" dirty="0">
              <a:solidFill>
                <a:prstClr val="black"/>
              </a:solidFill>
            </a:endParaRPr>
          </a:p>
        </p:txBody>
      </p:sp>
      <p:sp>
        <p:nvSpPr>
          <p:cNvPr id="275459" name="Rectangle 2"/>
          <p:cNvSpPr>
            <a:spLocks noGrp="1" noRot="1" noChangeAspect="1" noChangeArrowheads="1" noTextEdit="1"/>
          </p:cNvSpPr>
          <p:nvPr>
            <p:ph type="sldImg"/>
          </p:nvPr>
        </p:nvSpPr>
        <p:spPr>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Villandry</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74ACBA1-DC97-4DC4-83CE-B99D8339C8AA}" type="slidenum">
              <a:rPr lang="es-ES" sz="1200">
                <a:solidFill>
                  <a:prstClr val="black"/>
                </a:solidFill>
              </a:rPr>
              <a:pPr eaLnBrk="1" hangingPunct="1"/>
              <a:t>139</a:t>
            </a:fld>
            <a:endParaRPr lang="es-ES" sz="1200" dirty="0">
              <a:solidFill>
                <a:prstClr val="black"/>
              </a:solidFill>
            </a:endParaRPr>
          </a:p>
        </p:txBody>
      </p:sp>
      <p:sp>
        <p:nvSpPr>
          <p:cNvPr id="276483" name="Rectangle 2"/>
          <p:cNvSpPr>
            <a:spLocks noGrp="1" noRot="1" noChangeAspect="1" noChangeArrowheads="1" noTextEdit="1"/>
          </p:cNvSpPr>
          <p:nvPr>
            <p:ph type="sldImg"/>
          </p:nvPr>
        </p:nvSpPr>
        <p:spPr>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Villandry</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52CDA26-C51C-4942-9B21-52F8FF5D4BA2}" type="slidenum">
              <a:rPr lang="es-ES" sz="1200">
                <a:solidFill>
                  <a:prstClr val="black"/>
                </a:solidFill>
              </a:rPr>
              <a:pPr eaLnBrk="1" hangingPunct="1"/>
              <a:t>140</a:t>
            </a:fld>
            <a:endParaRPr lang="es-ES" sz="1200" dirty="0">
              <a:solidFill>
                <a:prstClr val="black"/>
              </a:solidFill>
            </a:endParaRPr>
          </a:p>
        </p:txBody>
      </p:sp>
      <p:sp>
        <p:nvSpPr>
          <p:cNvPr id="277507" name="Rectangle 2"/>
          <p:cNvSpPr>
            <a:spLocks noGrp="1" noRot="1" noChangeAspect="1" noChangeArrowheads="1" noTextEdit="1"/>
          </p:cNvSpPr>
          <p:nvPr>
            <p:ph type="sldImg"/>
          </p:nvPr>
        </p:nvSpPr>
        <p:spPr>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Villandry</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0715520-E013-496F-8536-2C0C3C8126BB}" type="slidenum">
              <a:rPr lang="es-ES" sz="1200">
                <a:solidFill>
                  <a:prstClr val="black"/>
                </a:solidFill>
              </a:rPr>
              <a:pPr eaLnBrk="1" hangingPunct="1"/>
              <a:t>141</a:t>
            </a:fld>
            <a:endParaRPr lang="es-ES" sz="1200" dirty="0">
              <a:solidFill>
                <a:prstClr val="black"/>
              </a:solidFill>
            </a:endParaRPr>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Villandry</a:t>
            </a: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03BB0C6-F7B1-4209-87C0-89D2111659BD}" type="slidenum">
              <a:rPr lang="es-ES" sz="1200">
                <a:solidFill>
                  <a:prstClr val="black"/>
                </a:solidFill>
              </a:rPr>
              <a:pPr eaLnBrk="1" hangingPunct="1"/>
              <a:t>142</a:t>
            </a:fld>
            <a:endParaRPr lang="es-ES" sz="1200" dirty="0">
              <a:solidFill>
                <a:prstClr val="black"/>
              </a:solidFill>
            </a:endParaRPr>
          </a:p>
        </p:txBody>
      </p:sp>
      <p:sp>
        <p:nvSpPr>
          <p:cNvPr id="279555" name="Rectangle 2"/>
          <p:cNvSpPr>
            <a:spLocks noGrp="1" noRot="1" noChangeAspect="1" noChangeArrowheads="1" noTextEdit="1"/>
          </p:cNvSpPr>
          <p:nvPr>
            <p:ph type="sldImg"/>
          </p:nvPr>
        </p:nvSpPr>
        <p:spPr>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Villandry</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6C75740-9E80-49CF-B978-4F5699CA980A}" type="slidenum">
              <a:rPr lang="es-ES" sz="1200">
                <a:solidFill>
                  <a:prstClr val="black"/>
                </a:solidFill>
              </a:rPr>
              <a:pPr eaLnBrk="1" hangingPunct="1"/>
              <a:t>143</a:t>
            </a:fld>
            <a:endParaRPr lang="es-ES" sz="1200" dirty="0">
              <a:solidFill>
                <a:prstClr val="black"/>
              </a:solidFill>
            </a:endParaRPr>
          </a:p>
        </p:txBody>
      </p:sp>
      <p:sp>
        <p:nvSpPr>
          <p:cNvPr id="280579" name="Rectangle 2"/>
          <p:cNvSpPr>
            <a:spLocks noGrp="1" noRot="1" noChangeAspect="1" noChangeArrowheads="1" noTextEdit="1"/>
          </p:cNvSpPr>
          <p:nvPr>
            <p:ph type="sldImg"/>
          </p:nvPr>
        </p:nvSpPr>
        <p:spPr>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Villandry</a:t>
            </a: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1BAC225-F096-47E2-BF63-BD7223CC9BC0}" type="slidenum">
              <a:rPr lang="es-ES" sz="1200">
                <a:solidFill>
                  <a:prstClr val="black"/>
                </a:solidFill>
              </a:rPr>
              <a:pPr eaLnBrk="1" hangingPunct="1"/>
              <a:t>144</a:t>
            </a:fld>
            <a:endParaRPr lang="es-ES" sz="1200" dirty="0">
              <a:solidFill>
                <a:prstClr val="black"/>
              </a:solidFill>
            </a:endParaRPr>
          </a:p>
        </p:txBody>
      </p:sp>
      <p:sp>
        <p:nvSpPr>
          <p:cNvPr id="281603" name="Rectangle 2"/>
          <p:cNvSpPr>
            <a:spLocks noGrp="1" noRot="1" noChangeAspect="1" noChangeArrowheads="1" noTextEdit="1"/>
          </p:cNvSpPr>
          <p:nvPr>
            <p:ph type="sldImg"/>
          </p:nvPr>
        </p:nvSpPr>
        <p:spPr>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Villandry</a:t>
            </a: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D7CDB0F-6729-4027-9E05-4290B09E3BF8}" type="slidenum">
              <a:rPr lang="es-ES" sz="1200">
                <a:solidFill>
                  <a:prstClr val="black"/>
                </a:solidFill>
              </a:rPr>
              <a:pPr eaLnBrk="1" hangingPunct="1"/>
              <a:t>145</a:t>
            </a:fld>
            <a:endParaRPr lang="es-ES" sz="1200" dirty="0">
              <a:solidFill>
                <a:prstClr val="black"/>
              </a:solidFill>
            </a:endParaRPr>
          </a:p>
        </p:txBody>
      </p:sp>
      <p:sp>
        <p:nvSpPr>
          <p:cNvPr id="282627" name="Rectangle 2"/>
          <p:cNvSpPr>
            <a:spLocks noGrp="1" noRot="1" noChangeAspect="1" noChangeArrowheads="1" noTextEdit="1"/>
          </p:cNvSpPr>
          <p:nvPr>
            <p:ph type="sldImg"/>
          </p:nvPr>
        </p:nvSpPr>
        <p:spPr>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Villandry</a:t>
            </a: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a:ln/>
        </p:spPr>
      </p:sp>
      <p:sp>
        <p:nvSpPr>
          <p:cNvPr id="2836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Villandry</a:t>
            </a:r>
          </a:p>
          <a:p>
            <a:endParaRPr lang="es-ES" dirty="0"/>
          </a:p>
        </p:txBody>
      </p:sp>
      <p:sp>
        <p:nvSpPr>
          <p:cNvPr id="2836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F56F7B8-75C4-4518-8654-D3838199D053}" type="slidenum">
              <a:rPr lang="es-ES" sz="1200">
                <a:solidFill>
                  <a:prstClr val="black"/>
                </a:solidFill>
              </a:rPr>
              <a:pPr eaLnBrk="1" hangingPunct="1"/>
              <a:t>146</a:t>
            </a:fld>
            <a:endParaRPr lang="es-ES" sz="1200" dirty="0">
              <a:solidFill>
                <a:prstClr val="black"/>
              </a:solidFill>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a:ln/>
        </p:spPr>
      </p:sp>
      <p:sp>
        <p:nvSpPr>
          <p:cNvPr id="2846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dirty="0"/>
          </a:p>
        </p:txBody>
      </p:sp>
      <p:sp>
        <p:nvSpPr>
          <p:cNvPr id="2846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5265BAF-5B89-47B3-9ED9-7C08C4615360}" type="slidenum">
              <a:rPr lang="es-ES" sz="1200">
                <a:solidFill>
                  <a:prstClr val="black"/>
                </a:solidFill>
              </a:rPr>
              <a:pPr eaLnBrk="1" hangingPunct="1"/>
              <a:t>147</a:t>
            </a:fld>
            <a:endParaRPr lang="es-ES" sz="1200"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hyperlink" Target="http://es.wikipedia.org/wiki/Par%C3%ADs"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411760" y="1052736"/>
            <a:ext cx="6552728" cy="1894362"/>
          </a:xfrm>
        </p:spPr>
        <p:txBody>
          <a:bodyPr>
            <a:normAutofit/>
          </a:bodyPr>
          <a:lstStyle/>
          <a:p>
            <a:r>
              <a:rPr lang="es-ES" sz="3200" dirty="0"/>
              <a:t>EUROPA.-LA VUELTA AL MUNDO EN 885 JARDINES.-FRANCIA.-A</a:t>
            </a:r>
          </a:p>
        </p:txBody>
      </p:sp>
      <p:sp>
        <p:nvSpPr>
          <p:cNvPr id="3" name="2 Subtítulo"/>
          <p:cNvSpPr>
            <a:spLocks noGrp="1"/>
          </p:cNvSpPr>
          <p:nvPr>
            <p:ph type="subTitle" idx="1"/>
          </p:nvPr>
        </p:nvSpPr>
        <p:spPr>
          <a:xfrm>
            <a:off x="4067944" y="5003322"/>
            <a:ext cx="4390256"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3582704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Título"/>
          <p:cNvSpPr>
            <a:spLocks noGrp="1"/>
          </p:cNvSpPr>
          <p:nvPr>
            <p:ph type="title"/>
          </p:nvPr>
        </p:nvSpPr>
        <p:spPr/>
        <p:txBody>
          <a:bodyPr/>
          <a:lstStyle/>
          <a:p>
            <a:r>
              <a:rPr lang="es-ES" dirty="0"/>
              <a:t>Bois de Vincennes</a:t>
            </a:r>
          </a:p>
        </p:txBody>
      </p:sp>
      <p:sp>
        <p:nvSpPr>
          <p:cNvPr id="4099" name="2 Marcador de contenido"/>
          <p:cNvSpPr>
            <a:spLocks noGrp="1"/>
          </p:cNvSpPr>
          <p:nvPr>
            <p:ph sz="quarter" idx="1"/>
          </p:nvPr>
        </p:nvSpPr>
        <p:spPr>
          <a:xfrm>
            <a:off x="698500" y="2348880"/>
            <a:ext cx="7401892" cy="4151933"/>
          </a:xfrm>
        </p:spPr>
        <p:txBody>
          <a:bodyPr/>
          <a:lstStyle/>
          <a:p>
            <a:r>
              <a:rPr lang="es-ES" dirty="0"/>
              <a:t>El </a:t>
            </a:r>
            <a:r>
              <a:rPr lang="es-ES" b="1" dirty="0"/>
              <a:t>bosque de Vincennes</a:t>
            </a:r>
            <a:r>
              <a:rPr lang="es-ES" dirty="0"/>
              <a:t> es un parque de París, Francia. Está situado al Este de la ciudad, en el XII Distrito, y toda su superficie forma parte del municipio parisino. </a:t>
            </a:r>
          </a:p>
          <a:p>
            <a:r>
              <a:rPr lang="es-ES" dirty="0"/>
              <a:t>Dio nombre a la ciudad de Vincennes, que se sitúa a su límite septentrional.</a:t>
            </a:r>
          </a:p>
          <a:p>
            <a:r>
              <a:rPr lang="es-ES" dirty="0"/>
              <a:t>Con una superficie de 995 hectáreas, el </a:t>
            </a:r>
            <a:r>
              <a:rPr lang="es-ES" i="1" dirty="0"/>
              <a:t>bosque de Vincennes</a:t>
            </a:r>
            <a:r>
              <a:rPr lang="es-ES" dirty="0"/>
              <a:t> es el mayor espacio verde parisiense.</a:t>
            </a:r>
          </a:p>
          <a:p>
            <a:endParaRPr lang="es-ES" dirty="0"/>
          </a:p>
        </p:txBody>
      </p:sp>
    </p:spTree>
    <p:extLst>
      <p:ext uri="{BB962C8B-B14F-4D97-AF65-F5344CB8AC3E}">
        <p14:creationId xmlns:p14="http://schemas.microsoft.com/office/powerpoint/2010/main" val="605229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2 Marcador de contenido"/>
          <p:cNvSpPr>
            <a:spLocks noGrp="1"/>
          </p:cNvSpPr>
          <p:nvPr>
            <p:ph sz="quarter" idx="1"/>
          </p:nvPr>
        </p:nvSpPr>
        <p:spPr>
          <a:xfrm>
            <a:off x="698500" y="980728"/>
            <a:ext cx="7185868" cy="5448647"/>
          </a:xfrm>
        </p:spPr>
        <p:txBody>
          <a:bodyPr/>
          <a:lstStyle/>
          <a:p>
            <a:r>
              <a:rPr lang="es-ES" dirty="0"/>
              <a:t>El </a:t>
            </a:r>
            <a:r>
              <a:rPr lang="es-ES" i="1" dirty="0"/>
              <a:t>bosque de Vincennes</a:t>
            </a:r>
            <a:r>
              <a:rPr lang="es-ES" dirty="0"/>
              <a:t> tiene su origen en un terreno de caza para uso exclusivo de los reyes de Francia, constituido como tal bajo el reinado de Felipe Augusto.</a:t>
            </a:r>
          </a:p>
          <a:p>
            <a:r>
              <a:rPr lang="es-ES" dirty="0"/>
              <a:t>En la Revolución francesa, el bosque se volvió una zona de maniobras militares. </a:t>
            </a:r>
          </a:p>
          <a:p>
            <a:r>
              <a:rPr lang="es-ES" dirty="0"/>
              <a:t>Se evacúan numerosas parcelas agrícolas y se crean algunos edificios militares.</a:t>
            </a:r>
          </a:p>
          <a:p>
            <a:r>
              <a:rPr lang="es-ES" dirty="0"/>
              <a:t>El </a:t>
            </a:r>
            <a:r>
              <a:rPr lang="es-ES" i="1" dirty="0"/>
              <a:t>bosque de Vincennes</a:t>
            </a:r>
            <a:r>
              <a:rPr lang="es-ES" dirty="0"/>
              <a:t> se acondicionó con su apariencia actual bajo el mandato de Napoleón III por Jean-Charles Alpha, ingeniero y </a:t>
            </a:r>
            <a:r>
              <a:rPr lang="es-ES" i="1" dirty="0"/>
              <a:t>Barillet-Deschamps</a:t>
            </a:r>
            <a:r>
              <a:rPr lang="es-ES" dirty="0"/>
              <a:t> arquitecto,. </a:t>
            </a:r>
          </a:p>
        </p:txBody>
      </p:sp>
    </p:spTree>
    <p:extLst>
      <p:ext uri="{BB962C8B-B14F-4D97-AF65-F5344CB8AC3E}">
        <p14:creationId xmlns:p14="http://schemas.microsoft.com/office/powerpoint/2010/main" val="13614464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Documents and Settings\JOSE ELIAS\Escritorio\FRENCH\Paris.-Bois_de_Boulogn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96929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Documents and Settings\JOSE ELIAS\Escritorio\FRENCH\Paris.-Bois_de_Vincenn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3497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Documents and Settings\JOSE ELIAS\Escritorio\FRENCH\Paris.-Bois_de_Vincennes.-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9153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Documents and Settings\JOSE ELIAS\Escritorio\FRENCH\Paris.-Bois_de_Vincennes.-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4579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Documents and Settings\JOSE ELIAS\Escritorio\FRENCH\Paris.-Bois_de_Vincennes.-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4373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Documents and Settings\JOSE ELIAS\Escritorio\FRENCH\Paris.-Bois_de_Vincennes.-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15169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Documents and Settings\JOSE ELIAS\Escritorio\FRENCH\Paris.-Bois_de_Vincennes.-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78511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Documents and Settings\JOSE ELIAS\Escritorio\FRENCH\Paris.-Bois_de_Vincennes_-_Pari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7742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 Título"/>
          <p:cNvSpPr>
            <a:spLocks noGrp="1"/>
          </p:cNvSpPr>
          <p:nvPr>
            <p:ph type="title"/>
          </p:nvPr>
        </p:nvSpPr>
        <p:spPr/>
        <p:txBody>
          <a:bodyPr/>
          <a:lstStyle/>
          <a:p>
            <a:r>
              <a:rPr lang="es-ES" dirty="0"/>
              <a:t>Champs de Març</a:t>
            </a:r>
          </a:p>
        </p:txBody>
      </p:sp>
      <p:sp>
        <p:nvSpPr>
          <p:cNvPr id="14339" name="2 Marcador de contenido"/>
          <p:cNvSpPr>
            <a:spLocks noGrp="1"/>
          </p:cNvSpPr>
          <p:nvPr>
            <p:ph sz="quarter" idx="1"/>
          </p:nvPr>
        </p:nvSpPr>
        <p:spPr>
          <a:xfrm>
            <a:off x="698500" y="1988839"/>
            <a:ext cx="7257876" cy="4440535"/>
          </a:xfrm>
        </p:spPr>
        <p:txBody>
          <a:bodyPr/>
          <a:lstStyle/>
          <a:p>
            <a:r>
              <a:rPr lang="es-ES" dirty="0"/>
              <a:t>El Campo </a:t>
            </a:r>
            <a:r>
              <a:rPr lang="es-ES" b="1" dirty="0"/>
              <a:t>de Marte</a:t>
            </a:r>
            <a:r>
              <a:rPr lang="es-ES" dirty="0"/>
              <a:t> es un espacio verde público  de  París, situado en </a:t>
            </a:r>
            <a:r>
              <a:rPr lang="es-ES" i="1" dirty="0"/>
              <a:t>distrito</a:t>
            </a:r>
            <a:r>
              <a:rPr lang="es-ES" dirty="0"/>
              <a:t> de la 7 ª, entre la Torre Eiffel al noroeste y la Escuela Militar hacia el sureste. </a:t>
            </a:r>
          </a:p>
          <a:p>
            <a:r>
              <a:rPr lang="es-ES" dirty="0"/>
              <a:t>El Campo de Marte significa "Campo de Marte", después de Marte, el dios de la guerra. Fue nombrado para su uso original de los ejercicios militares. Era el sitio de Exposiciones Universales  de 1867, 1878 y 1889.</a:t>
            </a:r>
          </a:p>
        </p:txBody>
      </p:sp>
    </p:spTree>
    <p:extLst>
      <p:ext uri="{BB962C8B-B14F-4D97-AF65-F5344CB8AC3E}">
        <p14:creationId xmlns:p14="http://schemas.microsoft.com/office/powerpoint/2010/main" val="35081996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Documents and Settings\JOSE ELIAS\Escritorio\FRENCH\Parris.-Champ de Març.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4246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3" descr="C:\Documents and Settings\JOSE ELIAS\Escritorio\FRENCH\Paris.-Champ_de_Mars_from_the_Eiffel_Tower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49277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Documents and Settings\JOSE ELIAS\Escritorio\FRENCH\Paris.-Jardins_des_Tuileri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86050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Documents and Settings\JOSE ELIAS\Escritorio\FRENCH\Paris.--Champ-de-Mar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68895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Título"/>
          <p:cNvSpPr>
            <a:spLocks noGrp="1"/>
          </p:cNvSpPr>
          <p:nvPr>
            <p:ph type="title"/>
          </p:nvPr>
        </p:nvSpPr>
        <p:spPr/>
        <p:txBody>
          <a:bodyPr/>
          <a:lstStyle/>
          <a:p>
            <a:r>
              <a:rPr lang="es-ES" dirty="0"/>
              <a:t>Parc Bercy</a:t>
            </a:r>
          </a:p>
        </p:txBody>
      </p:sp>
      <p:sp>
        <p:nvSpPr>
          <p:cNvPr id="19459" name="2 Marcador de contenido"/>
          <p:cNvSpPr>
            <a:spLocks noGrp="1"/>
          </p:cNvSpPr>
          <p:nvPr>
            <p:ph sz="quarter" idx="1"/>
          </p:nvPr>
        </p:nvSpPr>
        <p:spPr/>
        <p:txBody>
          <a:bodyPr>
            <a:normAutofit/>
          </a:bodyPr>
          <a:lstStyle/>
          <a:p>
            <a:r>
              <a:rPr lang="es-ES" dirty="0"/>
              <a:t>El </a:t>
            </a:r>
            <a:r>
              <a:rPr lang="es-ES" b="1" dirty="0"/>
              <a:t>Parc de Bercy</a:t>
            </a:r>
            <a:r>
              <a:rPr lang="es-ES" dirty="0"/>
              <a:t> es una colección de tres jardines ubicado en el distrito </a:t>
            </a:r>
            <a:r>
              <a:rPr lang="es-ES" baseline="30000" dirty="0"/>
              <a:t>12</a:t>
            </a:r>
            <a:r>
              <a:rPr lang="es-ES" dirty="0"/>
              <a:t> de París, entre el Palais Omnisports de Paris-Bercy (POPB) y el centro comercial y restaurantes de Bercy Village. </a:t>
            </a:r>
          </a:p>
          <a:p>
            <a:r>
              <a:rPr lang="es-ES" dirty="0"/>
              <a:t>Con sus 14 hectáreas, el parque de Bercy es uno de los más grandes de la capital.</a:t>
            </a:r>
          </a:p>
          <a:p>
            <a:r>
              <a:rPr lang="es-ES" dirty="0"/>
              <a:t>El parque consta de tres jardines diseñados por el arquitecto Bernard Huet, Madeleine Ferrand, Jean-Pierre FEUGAS, Bernard Leroy, paisajistas y Ian Le Caisne, Philippe Raguin entre 1993 y 1997.</a:t>
            </a:r>
          </a:p>
          <a:p>
            <a:endParaRPr lang="es-ES" dirty="0"/>
          </a:p>
        </p:txBody>
      </p:sp>
    </p:spTree>
    <p:extLst>
      <p:ext uri="{BB962C8B-B14F-4D97-AF65-F5344CB8AC3E}">
        <p14:creationId xmlns:p14="http://schemas.microsoft.com/office/powerpoint/2010/main" val="31678086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2 Marcador de contenido"/>
          <p:cNvSpPr>
            <a:spLocks noGrp="1"/>
          </p:cNvSpPr>
          <p:nvPr>
            <p:ph sz="quarter" idx="1"/>
          </p:nvPr>
        </p:nvSpPr>
        <p:spPr>
          <a:xfrm>
            <a:off x="698500" y="980727"/>
            <a:ext cx="7772400" cy="5448647"/>
          </a:xfrm>
        </p:spPr>
        <p:txBody>
          <a:bodyPr/>
          <a:lstStyle/>
          <a:p>
            <a:r>
              <a:rPr lang="es-ES" dirty="0"/>
              <a:t>El parque está conectado directamente a la Biblioteca Nacional de Francia por la pasarela Simone de Beauvoir sobre el Sena (abierto junio de 2006.)</a:t>
            </a:r>
          </a:p>
        </p:txBody>
      </p:sp>
    </p:spTree>
    <p:extLst>
      <p:ext uri="{BB962C8B-B14F-4D97-AF65-F5344CB8AC3E}">
        <p14:creationId xmlns:p14="http://schemas.microsoft.com/office/powerpoint/2010/main" val="4278191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Documents and Settings\JOSE ELIAS\Escritorio\FRENCH\Paris.-Flore_de_Bercy_1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05287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Documents and Settings\JOSE ELIAS\Escritorio\FRENCH\Paris.--Les_Prairies_de_Bercy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05428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Documents and Settings\JOSE ELIAS\Escritorio\FRENCH\Paris.-Zone_Wi-Fi_dans_le_parc_de_Bercy Paris_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71168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3" descr="C:\Documents and Settings\JOSE ELIAS\Escritorio\FRENCH\Paris.-parc_de_bercy_origin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29312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Título"/>
          <p:cNvSpPr>
            <a:spLocks noGrp="1"/>
          </p:cNvSpPr>
          <p:nvPr>
            <p:ph type="title"/>
          </p:nvPr>
        </p:nvSpPr>
        <p:spPr/>
        <p:txBody>
          <a:bodyPr/>
          <a:lstStyle/>
          <a:p>
            <a:r>
              <a:rPr lang="es-ES" dirty="0"/>
              <a:t>Jardin Atlantique</a:t>
            </a:r>
          </a:p>
        </p:txBody>
      </p:sp>
      <p:sp>
        <p:nvSpPr>
          <p:cNvPr id="25603" name="3 Marcador de contenido"/>
          <p:cNvSpPr>
            <a:spLocks noGrp="1"/>
          </p:cNvSpPr>
          <p:nvPr>
            <p:ph sz="quarter" idx="1"/>
          </p:nvPr>
        </p:nvSpPr>
        <p:spPr>
          <a:xfrm>
            <a:off x="428625" y="1428750"/>
            <a:ext cx="7743775" cy="5072063"/>
          </a:xfrm>
        </p:spPr>
        <p:txBody>
          <a:bodyPr/>
          <a:lstStyle/>
          <a:p>
            <a:r>
              <a:rPr lang="es-ES" dirty="0"/>
              <a:t>Un jardín en la azotea  de una terminal ferroviaria importante. </a:t>
            </a:r>
          </a:p>
          <a:p>
            <a:r>
              <a:rPr lang="es-ES" dirty="0"/>
              <a:t>Dado que los trenes pasan de la Gare Monparnesse a la costa atlántica, un tema marítimo fue aprobado para su diseño.</a:t>
            </a:r>
          </a:p>
          <a:p>
            <a:r>
              <a:rPr lang="es-ES" dirty="0"/>
              <a:t> Tiene patrones de ondas, el gigante de los instrumentos meteorológicos, la plantación de dunas, paseos a bordo, un acantilado simbólico, barcos y un solarium. La ilusión  es de que funciona mejor en los días calurosos.</a:t>
            </a:r>
          </a:p>
        </p:txBody>
      </p:sp>
    </p:spTree>
    <p:extLst>
      <p:ext uri="{BB962C8B-B14F-4D97-AF65-F5344CB8AC3E}">
        <p14:creationId xmlns:p14="http://schemas.microsoft.com/office/powerpoint/2010/main" val="37185658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Documents and Settings\JOSE ELIAS\Escritorio\FRENCH\Parris.-Jardin_Atlantique.-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16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21038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Documents and Settings\JOSE ELIAS\Escritorio\FRENCH\Parris.-Jardin_Atlantique.-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59084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C:\Documents and Settings\JOSE ELIAS\Escritorio\FRENCH\Paris.-Jardin Atlantiqu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98440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Documents and Settings\JOSE ELIAS\Escritorio\FRENCH\Paris.-Jardin_Atlantiqu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41232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C:\Documents and Settings\JOSE ELIAS\Escritorio\FRENCH\Paris.-Jardin_Atlantiqu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8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11805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C:\Documents and Settings\JOSE ELIAS\Escritorio\FRENCH\Paris.-Jardin_Atlantique.-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94417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C:\Documents and Settings\JOSE ELIAS\Escritorio\FRENCH\Paris.-Jardin_Atlantique.-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08055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C:\Documents and Settings\JOSE ELIAS\Escritorio\FRENCH\Paris.-Jardin_des_Plant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28080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C:\Documents and Settings\JOSE ELIAS\Escritorio\FRENCH\Paris.-Jardins-des-Plantes-color-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4191000"/>
            <a:ext cx="19507200" cy="1463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76980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C:\Documents and Settings\JOSE ELIAS\Escritorio\FRENCH\Paris-Jardin-Plantes-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1750" y="-1038225"/>
            <a:ext cx="14287500" cy="893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30046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C:\Documents and Settings\JOSE ELIAS\Escritorio\FRENCH\Paris.-Jardins de Demain.-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39200" y="-6629400"/>
            <a:ext cx="26822400" cy="2011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05949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3" descr="C:\Documents and Settings\JOSE ELIAS\Escritorio\FRENCH\Paris.-Jardins de Demain.-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0" y="-9677400"/>
            <a:ext cx="26822400" cy="2011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34411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3" descr="C:\Documents and Settings\JOSE ELIAS\Escritorio\FRENCH\Paris.-Jardins du Palais Roy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00128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C:\Documents and Settings\JOSE ELIAS\Escritorio\FRENCH\Paris.-Ouvriere_Parisienne-_Square_Montholon-detai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03963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Documents and Settings\JOSE ELIAS\Escritorio\FRENCH\Paris.-Parc de bellevil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64906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Documents and Settings\JOSE ELIAS\Escritorio\FRENCH\Paris.-Parc -Montsouris_1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12570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C:\Documents and Settings\JOSE ELIAS\Escritorio\FRENCH\Paris.-Parc St Eustaqu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9067800"/>
            <a:ext cx="26822400" cy="2011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83281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C:\Documents and Settings\JOSE ELIAS\Escritorio\FRENCH\Paris.-Parc_Andre Citro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866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Título"/>
          <p:cNvSpPr>
            <a:spLocks noGrp="1"/>
          </p:cNvSpPr>
          <p:nvPr>
            <p:ph type="title"/>
          </p:nvPr>
        </p:nvSpPr>
        <p:spPr>
          <a:xfrm>
            <a:off x="685800" y="285750"/>
            <a:ext cx="7772400" cy="642938"/>
          </a:xfrm>
        </p:spPr>
        <p:txBody>
          <a:bodyPr/>
          <a:lstStyle/>
          <a:p>
            <a:r>
              <a:rPr lang="es-ES" dirty="0"/>
              <a:t>Parc Monceau</a:t>
            </a:r>
          </a:p>
        </p:txBody>
      </p:sp>
      <p:sp>
        <p:nvSpPr>
          <p:cNvPr id="45059" name="2 Marcador de contenido"/>
          <p:cNvSpPr>
            <a:spLocks noGrp="1"/>
          </p:cNvSpPr>
          <p:nvPr>
            <p:ph sz="quarter" idx="1"/>
          </p:nvPr>
        </p:nvSpPr>
        <p:spPr>
          <a:xfrm>
            <a:off x="428625" y="1484783"/>
            <a:ext cx="7671767" cy="5016029"/>
          </a:xfrm>
        </p:spPr>
        <p:txBody>
          <a:bodyPr/>
          <a:lstStyle/>
          <a:p>
            <a:r>
              <a:rPr lang="es-ES" dirty="0"/>
              <a:t>El </a:t>
            </a:r>
            <a:r>
              <a:rPr lang="es-ES" b="1" dirty="0"/>
              <a:t>Parque Monceau</a:t>
            </a:r>
            <a:r>
              <a:rPr lang="es-ES" dirty="0"/>
              <a:t> es un parque parísino situado principalmente en el VIII Distrito de la ciudad.</a:t>
            </a:r>
          </a:p>
          <a:p>
            <a:r>
              <a:rPr lang="es-ES" dirty="0"/>
              <a:t>El parque fue mandado construir por Felipe de Orleans, Duque de Chartres y padre de Luis Felipe de Orleans, en un terreno cercano al poblado de Monceau en 1778.el diseño fue obra de Louis de Carmontelle, un paisajista amante del estilo inglés que creó en pleno corazón de </a:t>
            </a:r>
            <a:r>
              <a:rPr lang="es-ES" dirty="0">
                <a:hlinkClick r:id="rId2" tooltip="París"/>
              </a:rPr>
              <a:t>París</a:t>
            </a:r>
            <a:r>
              <a:rPr lang="es-ES" dirty="0"/>
              <a:t> un jardín muy alejado del estilo formal y ordenado. </a:t>
            </a:r>
          </a:p>
        </p:txBody>
      </p:sp>
    </p:spTree>
    <p:extLst>
      <p:ext uri="{BB962C8B-B14F-4D97-AF65-F5344CB8AC3E}">
        <p14:creationId xmlns:p14="http://schemas.microsoft.com/office/powerpoint/2010/main" val="15718895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2 Marcador de contenido"/>
          <p:cNvSpPr>
            <a:spLocks noGrp="1"/>
          </p:cNvSpPr>
          <p:nvPr>
            <p:ph sz="quarter" idx="1"/>
          </p:nvPr>
        </p:nvSpPr>
        <p:spPr>
          <a:xfrm>
            <a:off x="428625" y="980728"/>
            <a:ext cx="7671767" cy="5520085"/>
          </a:xfrm>
        </p:spPr>
        <p:txBody>
          <a:bodyPr/>
          <a:lstStyle/>
          <a:p>
            <a:r>
              <a:rPr lang="es-ES" dirty="0"/>
              <a:t>El parque en su diseño actual abarca una superficie de 82 506 m². </a:t>
            </a:r>
          </a:p>
          <a:p>
            <a:r>
              <a:rPr lang="es-ES" dirty="0"/>
              <a:t>Aunque ha perdido muchas de las construcciones fantasiosas que poseía aun conserva una pirámide y la célebre Naumaquia (un estanque rodeado de columnas corintias). Permanecen también, la rotonda que construyó Claude-Nicolas Ledoux y el pabellón de Chartres, usado en su momento como puesto de vigilancia. </a:t>
            </a:r>
          </a:p>
          <a:p>
            <a:r>
              <a:rPr lang="es-ES" dirty="0"/>
              <a:t>Entre su abundante vegetación, y diseminadas por el lugar, se encuentran las estatuas de mármol de músicos y escritores muy conocidos</a:t>
            </a:r>
          </a:p>
        </p:txBody>
      </p:sp>
    </p:spTree>
    <p:extLst>
      <p:ext uri="{BB962C8B-B14F-4D97-AF65-F5344CB8AC3E}">
        <p14:creationId xmlns:p14="http://schemas.microsoft.com/office/powerpoint/2010/main" val="41851553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C:\Documents and Settings\JOSE ELIAS\Escritorio\FRENCH\Paris.-Parc_Moncea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70000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C:\Documents and Settings\JOSE ELIAS\Escritorio\FRENCH\Paris.-Parc_Monceau.-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48807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C:\Documents and Settings\JOSE ELIAS\Escritorio\FRENCH\Paris.--Parc_Monceau.-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59514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C:\Documents and Settings\JOSE ELIAS\Escritorio\FRENCH\Paris.-Parc_Monceau_20060812_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89487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C:\Documents and Settings\JOSE ELIAS\Escritorio\FRENCH\Paris.-Parc_Monceau_20060812_1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19002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C:\Documents and Settings\JOSE ELIAS\Escritorio\FRENCH\Paris.-Parc_Monceau_20060812_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46794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C:\Documents and Settings\JOSE ELIAS\Escritorio\FRENCH\Paris.-Parc_Monceau_20060812_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301168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C:\Documents and Settings\JOSE ELIAS\Escritorio\FRENCH\Paris.-Parc_Monceau_20060812_3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92951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C:\Documents and Settings\JOSE ELIAS\Escritorio\FRENCH\Paris.-Parc_Monceau_20060812_3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63936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C:\Documents and Settings\JOSE ELIAS\Escritorio\FRENCH\Paris.-Parc_Monceau_20060812_3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51987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C:\Documents and Settings\JOSE ELIAS\Escritorio\FRENCH\Paris.-Parc_Monceau_20060812_4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14360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C:\Documents and Settings\JOSE ELIAS\Escritorio\FRENCH\Paris.--Parc_Monceau_20060812_1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24713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C:\Documents and Settings\JOSE ELIAS\Escritorio\FRENCH\Paris.--Parc_Monceau_20060812_3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49122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C:\Documents and Settings\JOSE ELIAS\Escritorio\FRENCH\Paris.-Parc_Monceau_-_Charles_Gounod_in_contex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69094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C:\Documents and Settings\JOSE ELIAS\Escritorio\FRENCH\Paris.-parcdes buttes chaumon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68087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C:\Documents and Settings\JOSE ELIAS\Escritorio\FRENCH\Paris.-parque bellevil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4572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262885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3" descr="C:\Documents and Settings\JOSE ELIAS\Escritorio\FRENCH\Paris.-Promenade_dans_le_parc_andre_citro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14823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3" descr="C:\Documents and Settings\JOSE ELIAS\Escritorio\FRENCH\Paris.--Promenade_plantee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38200"/>
            <a:ext cx="9144000" cy="800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614914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C:\Documents and Settings\JOSE ELIAS\Escritorio\FRENCH\Paris.--Sculpture-tissa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02307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C:\Documents and Settings\JOSE ELIAS\Escritorio\FRENCH\Paris.-Serres_Parc-Ande -Citoren-Pari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377055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C:\Documents and Settings\JOSE ELIAS\Escritorio\FRENCH\Paris.-Skatepark_clichy_batignoll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56647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C:\Documents and Settings\JOSE ELIAS\Escritorio\FRENCH\Paris.-Sq__Vert-Galan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5791200"/>
            <a:ext cx="21640800" cy="1623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51895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C:\Documents and Settings\JOSE ELIAS\Escritorio\FRENCH\Paris.--Square_Albert_Tournai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497143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C:\Documents and Settings\JOSE ELIAS\Escritorio\FRENCH\Paris.--Square_Albert_Tournaire_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85619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C:\Documents and Settings\JOSE ELIAS\Escritorio\FRENCH\Paris.--Square_Albert_Tournaire_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376803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1 Título"/>
          <p:cNvSpPr>
            <a:spLocks noGrp="1"/>
          </p:cNvSpPr>
          <p:nvPr>
            <p:ph type="title"/>
          </p:nvPr>
        </p:nvSpPr>
        <p:spPr/>
        <p:txBody>
          <a:bodyPr/>
          <a:lstStyle/>
          <a:p>
            <a:r>
              <a:rPr lang="es-ES" dirty="0"/>
              <a:t>Square de Batignolles</a:t>
            </a:r>
          </a:p>
        </p:txBody>
      </p:sp>
      <p:sp>
        <p:nvSpPr>
          <p:cNvPr id="72707" name="2 Marcador de contenido"/>
          <p:cNvSpPr>
            <a:spLocks noGrp="1"/>
          </p:cNvSpPr>
          <p:nvPr>
            <p:ph sz="quarter" idx="1"/>
          </p:nvPr>
        </p:nvSpPr>
        <p:spPr>
          <a:xfrm>
            <a:off x="698500" y="1500188"/>
            <a:ext cx="7329884" cy="4279900"/>
          </a:xfrm>
        </p:spPr>
        <p:txBody>
          <a:bodyPr/>
          <a:lstStyle/>
          <a:p>
            <a:r>
              <a:rPr lang="es-ES" dirty="0"/>
              <a:t>Square de </a:t>
            </a:r>
            <a:r>
              <a:rPr lang="es-ES" b="1" dirty="0"/>
              <a:t> Batignolles </a:t>
            </a:r>
            <a:r>
              <a:rPr lang="es-ES" dirty="0"/>
              <a:t> está situado en el </a:t>
            </a:r>
            <a:r>
              <a:rPr lang="es-ES" baseline="30000" dirty="0"/>
              <a:t>distrito</a:t>
            </a:r>
            <a:r>
              <a:rPr lang="es-ES" dirty="0"/>
              <a:t> XVII de París, en el barrio de Batignolles, cerca de la Clichy nuevo Parc-Batignolles.</a:t>
            </a:r>
          </a:p>
          <a:p>
            <a:r>
              <a:rPr lang="es-ES" dirty="0"/>
              <a:t>Fue creada por Jean-Charles Alphand, asistida por el ingeniero Jean Darcel, el horticultor arquitecto .</a:t>
            </a:r>
          </a:p>
          <a:p>
            <a:r>
              <a:rPr lang="es-ES" dirty="0"/>
              <a:t>Fue diseñado como un jardín Inglés, suavemente ondulado, con una cueva, un río, una cascada y un lago en miniatura..</a:t>
            </a:r>
          </a:p>
        </p:txBody>
      </p:sp>
    </p:spTree>
    <p:extLst>
      <p:ext uri="{BB962C8B-B14F-4D97-AF65-F5344CB8AC3E}">
        <p14:creationId xmlns:p14="http://schemas.microsoft.com/office/powerpoint/2010/main" val="6362717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2 Marcador de contenido"/>
          <p:cNvSpPr>
            <a:spLocks noGrp="1"/>
          </p:cNvSpPr>
          <p:nvPr>
            <p:ph sz="quarter" idx="1"/>
          </p:nvPr>
        </p:nvSpPr>
        <p:spPr>
          <a:xfrm>
            <a:off x="698500" y="500063"/>
            <a:ext cx="7257876" cy="5280025"/>
          </a:xfrm>
        </p:spPr>
        <p:txBody>
          <a:bodyPr/>
          <a:lstStyle/>
          <a:p>
            <a:r>
              <a:rPr lang="es-ES" dirty="0"/>
              <a:t>Una vegetación muy exótica fue plantado allí por tanto sorprender a los sentidos, sino también para mostrar el poder del Imperio Segundo, capaz de plantar especies vivas de todo tipo de climas.</a:t>
            </a:r>
          </a:p>
          <a:p>
            <a:r>
              <a:rPr lang="es-ES" dirty="0"/>
              <a:t>Square des Batignolles fue cantada por Barbara </a:t>
            </a:r>
            <a:r>
              <a:rPr lang="es-ES" i="1" dirty="0"/>
              <a:t>Perlimpinpin</a:t>
            </a:r>
            <a:r>
              <a:rPr lang="es-ES" dirty="0"/>
              <a:t> en su canción (también hay un "callejón que atraviesa el parque en honor a la cantante.</a:t>
            </a:r>
          </a:p>
          <a:p>
            <a:endParaRPr lang="es-ES" dirty="0"/>
          </a:p>
        </p:txBody>
      </p:sp>
    </p:spTree>
    <p:extLst>
      <p:ext uri="{BB962C8B-B14F-4D97-AF65-F5344CB8AC3E}">
        <p14:creationId xmlns:p14="http://schemas.microsoft.com/office/powerpoint/2010/main" val="304618509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C:\Documents and Settings\JOSE ELIAS\Escritorio\FRENCH\Paris.-Square_des_Batignoll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92817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C:\Documents and Settings\JOSE ELIAS\Escritorio\FRENCH\Paris.-Square_des_Batignolle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414707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C:\Documents and Settings\JOSE ELIAS\Escritorio\FRENCH\Paris.-Square_des_Batignolles.-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789905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3 Imagen" descr="Square_des_Batignolles_20060815_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564173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C:\Documents and Settings\JOSE ELIAS\Escritorio\FRENCH\Paris.--Square_des_Batignolles.-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131000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C:\Documents and Settings\JOSE ELIAS\Escritorio\FRENCH\Paris.-Square_des_Batignolles.-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221251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C:\Documents and Settings\JOSE ELIAS\Escritorio\FRENCH\Paris.--Square_des_Batignolles.-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441032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C:\Documents and Settings\JOSE ELIAS\Escritorio\FRENCH\Paris.-Square_Monthol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194929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C:\Documents and Settings\JOSE ELIAS\Escritorio\FRENCH\Paris.-Trocader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572056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C:\Documents and Settings\JOSE ELIAS\Escritorio\FRENCH\Paris.-Trocadero.-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446503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C:\Documents and Settings\JOSE ELIAS\Escritorio\FRENCH\Paris.-Tuileri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142864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C:\Documents and Settings\JOSE ELIAS\Escritorio\FRENCH\Paris.-Tuilerie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381000"/>
            <a:ext cx="11430000" cy="76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750301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C:\Documents and Settings\JOSE ELIAS\Escritorio\FRENCH\Paris.-Tuileries_gardenview.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588090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C:\Documents and Settings\JOSE ELIAS\Escritorio\FRENCH\Paris.-Tuileries-Rou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76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1 Título"/>
          <p:cNvSpPr>
            <a:spLocks noGrp="1"/>
          </p:cNvSpPr>
          <p:nvPr>
            <p:ph type="title"/>
          </p:nvPr>
        </p:nvSpPr>
        <p:spPr/>
        <p:txBody>
          <a:bodyPr/>
          <a:lstStyle/>
          <a:p>
            <a:r>
              <a:rPr lang="es-ES" dirty="0"/>
              <a:t>Parc de la Villette</a:t>
            </a:r>
          </a:p>
        </p:txBody>
      </p:sp>
      <p:sp>
        <p:nvSpPr>
          <p:cNvPr id="89091" name="2 Marcador de contenido"/>
          <p:cNvSpPr>
            <a:spLocks noGrp="1"/>
          </p:cNvSpPr>
          <p:nvPr>
            <p:ph sz="quarter" idx="1"/>
          </p:nvPr>
        </p:nvSpPr>
        <p:spPr>
          <a:xfrm>
            <a:off x="698500" y="1428750"/>
            <a:ext cx="7257876" cy="5000625"/>
          </a:xfrm>
        </p:spPr>
        <p:txBody>
          <a:bodyPr/>
          <a:lstStyle/>
          <a:p>
            <a:r>
              <a:rPr lang="es-ES" dirty="0"/>
              <a:t>Situado en el XIXe arrondissement de París (Francia), es el mayor parque de la capital francesa (55 hectáreas) y el segundo mayor espacio verde de la capital (tras el Cementerio de Père-Lachaise).</a:t>
            </a:r>
          </a:p>
          <a:p>
            <a:r>
              <a:rPr lang="es-ES" dirty="0"/>
              <a:t> La realización arquitectural del parque corrió a cargo de Bernard Tschumi, en 1982.</a:t>
            </a:r>
          </a:p>
          <a:p>
            <a:r>
              <a:rPr lang="es-ES" dirty="0"/>
              <a:t>El parque está salpicado por una trama de edificios rojos llamados «Folies», que ponen una nota de color al parque y ofrecen numerosos servicios, como guardería, cafetería, talleres… </a:t>
            </a:r>
          </a:p>
          <a:p>
            <a:endParaRPr lang="es-ES" dirty="0"/>
          </a:p>
        </p:txBody>
      </p:sp>
    </p:spTree>
    <p:extLst>
      <p:ext uri="{BB962C8B-B14F-4D97-AF65-F5344CB8AC3E}">
        <p14:creationId xmlns:p14="http://schemas.microsoft.com/office/powerpoint/2010/main" val="97303558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2 Marcador de contenido"/>
          <p:cNvSpPr>
            <a:spLocks noGrp="1"/>
          </p:cNvSpPr>
          <p:nvPr>
            <p:ph sz="quarter" idx="1"/>
          </p:nvPr>
        </p:nvSpPr>
        <p:spPr>
          <a:xfrm>
            <a:off x="428625" y="1124743"/>
            <a:ext cx="7671767" cy="5376069"/>
          </a:xfrm>
        </p:spPr>
        <p:txBody>
          <a:bodyPr/>
          <a:lstStyle/>
          <a:p>
            <a:r>
              <a:rPr lang="es-ES" dirty="0"/>
              <a:t>El canal de l’Ourcq divide al parque en dos, y para conectar ambas partes del parque, existen dos pasarelas peatonales.</a:t>
            </a:r>
          </a:p>
          <a:p>
            <a:r>
              <a:rPr lang="es-ES" dirty="0"/>
              <a:t>Numerosos edificios prestigiosos se encuentran en el Parc de la Villette, como por ejemplo el teatro Zénith, la Géode o la Cité de la Musique.</a:t>
            </a:r>
          </a:p>
          <a:p>
            <a:endParaRPr lang="es-ES" dirty="0"/>
          </a:p>
        </p:txBody>
      </p:sp>
    </p:spTree>
    <p:extLst>
      <p:ext uri="{BB962C8B-B14F-4D97-AF65-F5344CB8AC3E}">
        <p14:creationId xmlns:p14="http://schemas.microsoft.com/office/powerpoint/2010/main" val="199738229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3 Imagen" descr="Parc de la Villet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876276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Parc_de_la_villette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48114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Parc-de-la-villet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467838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Paris_-_parc_de_la_Villette_-_Cite_des_sciences_et_de_l_industri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258806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C:\Documents and Settings\JOSE ELIAS\Escritorio\FRENCH\Paris.-ViletteRa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60433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3" descr="C:\Documents and Settings\JOSE ELIAS\Escritorio\FRENCH\Paris.-ViletteLenk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359859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C:\Documents and Settings\JOSE ELIAS\Escritorio\FRENCH\Paris_parc_de_la_villette_cit_des_sciences_la_goode_folie_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877244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C:\Documents and Settings\JOSE ELIAS\Escritorio\FRENCH\Paris_parc_de_la_villette_la_g%C3%A9ode_2003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30181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1 Título"/>
          <p:cNvSpPr>
            <a:spLocks noGrp="1"/>
          </p:cNvSpPr>
          <p:nvPr>
            <p:ph type="title"/>
          </p:nvPr>
        </p:nvSpPr>
        <p:spPr/>
        <p:txBody>
          <a:bodyPr/>
          <a:lstStyle/>
          <a:p>
            <a:r>
              <a:rPr lang="es-ES" dirty="0"/>
              <a:t>L´Hay les Roses</a:t>
            </a:r>
          </a:p>
        </p:txBody>
      </p:sp>
      <p:sp>
        <p:nvSpPr>
          <p:cNvPr id="99331" name="2 Marcador de contenido"/>
          <p:cNvSpPr>
            <a:spLocks noGrp="1"/>
          </p:cNvSpPr>
          <p:nvPr>
            <p:ph sz="quarter" idx="1"/>
          </p:nvPr>
        </p:nvSpPr>
        <p:spPr/>
        <p:txBody>
          <a:bodyPr/>
          <a:lstStyle/>
          <a:p>
            <a:r>
              <a:rPr lang="es-ES" b="1" dirty="0"/>
              <a:t>Roseraie du Val-de-Marne</a:t>
            </a:r>
            <a:r>
              <a:rPr lang="es-ES" dirty="0"/>
              <a:t> es un jardín dedicado a las rosas establecido en 1899 en la rue Albert Watel en del Marne-les-Roses, Val-de-Marne, Francia. </a:t>
            </a:r>
          </a:p>
          <a:p>
            <a:r>
              <a:rPr lang="es-ES" dirty="0"/>
              <a:t>Unos 8 km al sur de París, que fue creado por el arquitecto paisajista Edouard François André y rosarista Gravereaux Jules (1844-1916) y pretende ser el primer jardín dedicado exclusivamente a las rosas. </a:t>
            </a:r>
          </a:p>
          <a:p>
            <a:endParaRPr lang="es-ES" dirty="0"/>
          </a:p>
        </p:txBody>
      </p:sp>
    </p:spTree>
    <p:extLst>
      <p:ext uri="{BB962C8B-B14F-4D97-AF65-F5344CB8AC3E}">
        <p14:creationId xmlns:p14="http://schemas.microsoft.com/office/powerpoint/2010/main" val="206110721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2 Marcador de contenido"/>
          <p:cNvSpPr>
            <a:spLocks noGrp="1"/>
          </p:cNvSpPr>
          <p:nvPr>
            <p:ph sz="quarter" idx="1"/>
          </p:nvPr>
        </p:nvSpPr>
        <p:spPr>
          <a:xfrm>
            <a:off x="698500" y="1340768"/>
            <a:ext cx="7473900" cy="5017170"/>
          </a:xfrm>
        </p:spPr>
        <p:txBody>
          <a:bodyPr/>
          <a:lstStyle/>
          <a:p>
            <a:r>
              <a:rPr lang="es-ES" dirty="0"/>
              <a:t>Establecidos en trece secciones oficiales, hoy en día Roseraie du Val-de-Marne cuenta con un total de 13.100 rosales con 3200 especies y variedades. </a:t>
            </a:r>
          </a:p>
          <a:p>
            <a:r>
              <a:rPr lang="es-ES" dirty="0"/>
              <a:t>El jardín cuenta con rosas modernas francesas y extranjeras, un jardín formal de rosas con un estanque en el centro, y el antiguo jardín clásico de las rosas en el otro lado.</a:t>
            </a:r>
          </a:p>
          <a:p>
            <a:r>
              <a:rPr lang="es-ES" dirty="0"/>
              <a:t>Una gran biblioteca sobre las rosas puede consultarse.</a:t>
            </a:r>
          </a:p>
        </p:txBody>
      </p:sp>
    </p:spTree>
    <p:extLst>
      <p:ext uri="{BB962C8B-B14F-4D97-AF65-F5344CB8AC3E}">
        <p14:creationId xmlns:p14="http://schemas.microsoft.com/office/powerpoint/2010/main" val="47085774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3 Imagen" descr="Roseraie Dome_roserai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539511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Roseraie_val-de-marn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067272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Pavillon_norma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635175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C:\Documents and Settings\JOSE ELIAS\Escritorio\FRENCH\roseraie_ambiance-046bi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266722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C:\Documents and Settings\JOSE ELIAS\Escritorio\FRENCH\roseraie_ambiance-00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536395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C:\Documents and Settings\JOSE ELIAS\Escritorio\FRENCH\roseraie_ambiance-01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228552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C:\Documents and Settings\JOSE ELIAS\Escritorio\FRENCH\roseraie_ambiance-0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468044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C:\Documents and Settings\JOSE ELIAS\Escritorio\FRENCH\roseraie_ambiance-05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508582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C:\Documents and Settings\JOSE ELIAS\Escritorio\FRENCH\roseraie_ambiance-04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341087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C:\Documents and Settings\JOSE ELIAS\Escritorio\FRENCH\roseraie_ambiance-04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168660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C:\Documents and Settings\JOSE ELIAS\Escritorio\FRENCH\roseraie_ambiance-05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502356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C:\Documents and Settings\JOSE ELIAS\Escritorio\FRENCH\Terrasson.-L´Imaginai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835001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C:\Documents and Settings\JOSE ELIAS\Escritorio\FRENCH\Terrasson.-L´Imaginair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230485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C:\Documents and Settings\JOSE ELIAS\Escritorio\FRENCH\Terrasson.-L´Imaginaire.-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28160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1 Título"/>
          <p:cNvSpPr>
            <a:spLocks noGrp="1"/>
          </p:cNvSpPr>
          <p:nvPr>
            <p:ph type="title"/>
          </p:nvPr>
        </p:nvSpPr>
        <p:spPr/>
        <p:txBody>
          <a:bodyPr/>
          <a:lstStyle/>
          <a:p>
            <a:r>
              <a:rPr lang="es-ES" dirty="0"/>
              <a:t>Versailles</a:t>
            </a:r>
          </a:p>
        </p:txBody>
      </p:sp>
      <p:sp>
        <p:nvSpPr>
          <p:cNvPr id="115715" name="2 Marcador de contenido"/>
          <p:cNvSpPr>
            <a:spLocks noGrp="1"/>
          </p:cNvSpPr>
          <p:nvPr>
            <p:ph sz="quarter" idx="1"/>
          </p:nvPr>
        </p:nvSpPr>
        <p:spPr>
          <a:xfrm>
            <a:off x="698500" y="1665288"/>
            <a:ext cx="7772400" cy="4764087"/>
          </a:xfrm>
        </p:spPr>
        <p:txBody>
          <a:bodyPr/>
          <a:lstStyle/>
          <a:p>
            <a:r>
              <a:rPr lang="fr-FR" dirty="0"/>
              <a:t>El </a:t>
            </a:r>
            <a:r>
              <a:rPr lang="fr-FR" b="1" dirty="0"/>
              <a:t>parque de Versalles,</a:t>
            </a:r>
            <a:r>
              <a:rPr lang="fr-FR" dirty="0"/>
              <a:t> cubre 815 hectáreas en el municipio de Versalles, en el Yvelines (Francia). </a:t>
            </a:r>
          </a:p>
          <a:p>
            <a:r>
              <a:rPr lang="fr-FR" dirty="0"/>
              <a:t>Es una parte, alrededor de una décima parte de la antigua propiedad real de la llamada gran parque, cuya influencia se redujo significativamente en la Revolución .</a:t>
            </a:r>
          </a:p>
          <a:p>
            <a:r>
              <a:rPr lang="es-ES" dirty="0"/>
              <a:t>En este parque cerrado del todo, hay varios monumentos, el Versailles Chateau, el Petit Trianon y el Grand Trianon, el Hamlet de la Reina, los jardines franceses de Versalles, creado por Le Notre .</a:t>
            </a:r>
          </a:p>
          <a:p>
            <a:endParaRPr lang="fr-FR" dirty="0"/>
          </a:p>
        </p:txBody>
      </p:sp>
    </p:spTree>
    <p:extLst>
      <p:ext uri="{BB962C8B-B14F-4D97-AF65-F5344CB8AC3E}">
        <p14:creationId xmlns:p14="http://schemas.microsoft.com/office/powerpoint/2010/main" val="270763333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2 Marcador de contenido"/>
          <p:cNvSpPr>
            <a:spLocks noGrp="1"/>
          </p:cNvSpPr>
          <p:nvPr>
            <p:ph sz="quarter" idx="1"/>
          </p:nvPr>
        </p:nvSpPr>
        <p:spPr>
          <a:xfrm>
            <a:off x="698500" y="500063"/>
            <a:ext cx="7473900" cy="6000750"/>
          </a:xfrm>
        </p:spPr>
        <p:txBody>
          <a:bodyPr/>
          <a:lstStyle/>
          <a:p>
            <a:r>
              <a:rPr lang="fr-FR" dirty="0"/>
              <a:t>Los jardines de Trianon, cuyo jardín de estilo anglo-chino de María Antonieta, el jardín del rey, y dos grandes estanques, el Gran Canal y el número de lago suizo.</a:t>
            </a:r>
            <a:endParaRPr lang="es-ES" dirty="0"/>
          </a:p>
          <a:p>
            <a:endParaRPr lang="es-ES" dirty="0"/>
          </a:p>
        </p:txBody>
      </p:sp>
    </p:spTree>
    <p:extLst>
      <p:ext uri="{BB962C8B-B14F-4D97-AF65-F5344CB8AC3E}">
        <p14:creationId xmlns:p14="http://schemas.microsoft.com/office/powerpoint/2010/main" val="426850767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3 Imagen" descr="Versaill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80216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3 Imagen" descr="Versailles.-Bosquet_des_bains_d_appolon_du_chateau_de_versaill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579796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3 Imagen" descr="Versailles-BosquetSalleB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109090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C:\Documents and Settings\JOSE ELIAS\Escritorio\FRENCH\Versaille_abov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646008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3" descr="C:\Documents and Settings\JOSE ELIAS\Escritorio\FRENCH\Versaill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584620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C:\Documents and Settings\JOSE ELIAS\Escritorio\FRENCH\Versailles _garden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895350"/>
            <a:ext cx="11430000" cy="864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010464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C:\Documents and Settings\JOSE ELIAS\Escritorio\FRENCH\Versaille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900855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C:\Documents and Settings\JOSE ELIAS\Escritorio\FRENCH\Versailles_garden-wallpap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399840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Título"/>
          <p:cNvSpPr>
            <a:spLocks noGrp="1"/>
          </p:cNvSpPr>
          <p:nvPr>
            <p:ph type="title"/>
          </p:nvPr>
        </p:nvSpPr>
        <p:spPr/>
        <p:txBody>
          <a:bodyPr/>
          <a:lstStyle/>
          <a:p>
            <a:r>
              <a:rPr lang="es-ES" dirty="0"/>
              <a:t>Villa Ephrusi de Rothschild</a:t>
            </a:r>
          </a:p>
        </p:txBody>
      </p:sp>
      <p:sp>
        <p:nvSpPr>
          <p:cNvPr id="125955" name="2 Marcador de contenido"/>
          <p:cNvSpPr>
            <a:spLocks noGrp="1"/>
          </p:cNvSpPr>
          <p:nvPr>
            <p:ph sz="quarter" idx="1"/>
          </p:nvPr>
        </p:nvSpPr>
        <p:spPr>
          <a:xfrm>
            <a:off x="698500" y="1665288"/>
            <a:ext cx="7401892" cy="4621212"/>
          </a:xfrm>
        </p:spPr>
        <p:txBody>
          <a:bodyPr>
            <a:normAutofit lnSpcReduction="10000"/>
          </a:bodyPr>
          <a:lstStyle/>
          <a:p>
            <a:r>
              <a:rPr lang="es-ES" b="1" dirty="0"/>
              <a:t>Villa Ephrussi de Rothschild</a:t>
            </a:r>
            <a:r>
              <a:rPr lang="es-ES" dirty="0"/>
              <a:t> es un palacio junto al mar francés construido entre 1905 y 1912 en Saint-Jean-Cap-Ferrat en la Costa Azul francesa por Béatrice Baronesa de Rothschild (1864-1934).</a:t>
            </a:r>
          </a:p>
          <a:p>
            <a:r>
              <a:rPr lang="es-ES" dirty="0"/>
              <a:t> Fue diseñado por el arquitecto belga Aaron Mesías.</a:t>
            </a:r>
          </a:p>
          <a:p>
            <a:r>
              <a:rPr lang="es-ES" dirty="0"/>
              <a:t>La villa está rodeada por nueve jardines, cada uno en un tema diferente: Florencia, español, jardín a la francesa, exóticos, un jardín de piedra, un jardín japonés, un jardín de rosas y un jardín de Sèvres.</a:t>
            </a:r>
          </a:p>
          <a:p>
            <a:endParaRPr lang="es-ES" dirty="0"/>
          </a:p>
        </p:txBody>
      </p:sp>
    </p:spTree>
    <p:extLst>
      <p:ext uri="{BB962C8B-B14F-4D97-AF65-F5344CB8AC3E}">
        <p14:creationId xmlns:p14="http://schemas.microsoft.com/office/powerpoint/2010/main" val="413733563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2 Marcador de contenido"/>
          <p:cNvSpPr>
            <a:spLocks noGrp="1"/>
          </p:cNvSpPr>
          <p:nvPr>
            <p:ph sz="quarter" idx="1"/>
          </p:nvPr>
        </p:nvSpPr>
        <p:spPr>
          <a:xfrm>
            <a:off x="698500" y="357188"/>
            <a:ext cx="7545908" cy="6143625"/>
          </a:xfrm>
        </p:spPr>
        <p:txBody>
          <a:bodyPr>
            <a:normAutofit lnSpcReduction="10000"/>
          </a:bodyPr>
          <a:lstStyle/>
          <a:p>
            <a:r>
              <a:rPr lang="es-ES" dirty="0"/>
              <a:t> Fueron creadas entre 1905 y 1912 bajo la dirección del arquitecto paisajista Achille Duchêne. </a:t>
            </a:r>
          </a:p>
          <a:p>
            <a:r>
              <a:rPr lang="es-ES" dirty="0"/>
              <a:t> El jardín fue concebido en la forma de un barco, para ser vista desde el balcón de la casa, que era como el puente de un buque, con el mar, visible en todas partes.</a:t>
            </a:r>
          </a:p>
          <a:p>
            <a:r>
              <a:rPr lang="es-ES" dirty="0"/>
              <a:t>Fue inspirada por el viaje que hizo en el transatlántico 'Ile de France, y la villa se le dio ese nombre..</a:t>
            </a:r>
          </a:p>
          <a:p>
            <a:r>
              <a:rPr lang="es-ES" dirty="0"/>
              <a:t> Los treinta y jardineros que mantiene el jardín estaban vestidos de marineros, con cascos con pompones rojos. </a:t>
            </a:r>
          </a:p>
          <a:p>
            <a:r>
              <a:rPr lang="es-ES" dirty="0"/>
              <a:t>A su muerte en 1934, la baronesa le regaló la propiedad y de sus colecciones a la división Académie des Beaux Arts de la Instituto de Francia y ahora está abierta al  público.</a:t>
            </a:r>
          </a:p>
          <a:p>
            <a:endParaRPr lang="es-ES" dirty="0"/>
          </a:p>
        </p:txBody>
      </p:sp>
    </p:spTree>
    <p:extLst>
      <p:ext uri="{BB962C8B-B14F-4D97-AF65-F5344CB8AC3E}">
        <p14:creationId xmlns:p14="http://schemas.microsoft.com/office/powerpoint/2010/main" val="315851634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C:\Documents and Settings\JOSE ELIAS\Escritorio\FRENCH\Villa_ephrussi_de_rothschild.-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187321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C:\Documents and Settings\JOSE ELIAS\Escritorio\FRENCH\Villa_Ephrussi_de_Rothschil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197537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Villa_Ephrussi_de_Rothschild_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15447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Villa Ephrus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175"/>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681001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Villa Ephrusi.-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639147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Villa Ephrusi.-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256088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Villa_Ephrussi_de_Rothschild_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624361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C:\Documents and Settings\JOSE ELIAS\Escritorio\FRENCH\Villa_ephrussi_de_rothschild.-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408427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descr="C:\Documents and Settings\JOSE ELIAS\Escritorio\FRENCH\Villa_ephrussi_de_rothschild.-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652017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C:\Documents and Settings\JOSE ELIAS\Escritorio\FRENCH\Villa_ephrussi_de_rothschild.-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477040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Título"/>
          <p:cNvSpPr>
            <a:spLocks noGrp="1"/>
          </p:cNvSpPr>
          <p:nvPr>
            <p:ph type="title"/>
          </p:nvPr>
        </p:nvSpPr>
        <p:spPr/>
        <p:txBody>
          <a:bodyPr/>
          <a:lstStyle/>
          <a:p>
            <a:r>
              <a:rPr lang="es-ES" dirty="0"/>
              <a:t>Villandry</a:t>
            </a:r>
          </a:p>
        </p:txBody>
      </p:sp>
      <p:sp>
        <p:nvSpPr>
          <p:cNvPr id="139267" name="2 Marcador de contenido"/>
          <p:cNvSpPr>
            <a:spLocks noGrp="1"/>
          </p:cNvSpPr>
          <p:nvPr>
            <p:ph sz="quarter" idx="1"/>
          </p:nvPr>
        </p:nvSpPr>
        <p:spPr>
          <a:xfrm>
            <a:off x="698500" y="1665288"/>
            <a:ext cx="7473900" cy="4764087"/>
          </a:xfrm>
        </p:spPr>
        <p:txBody>
          <a:bodyPr/>
          <a:lstStyle/>
          <a:p>
            <a:r>
              <a:rPr lang="es-ES" dirty="0"/>
              <a:t>En 1906 Joaquín Carvallo, un médico de Don Benito (Badajoz), compró con la fortuna de su esposa el castillo de Villandry, a orillas del río Cher, uno de los afluentes del Loira. 100 años después, su jardín neorrenacentista es el más visitado de Francia.</a:t>
            </a:r>
          </a:p>
          <a:p>
            <a:r>
              <a:rPr lang="es-ES" dirty="0"/>
              <a:t>Imbuido de una gran religiosidad, Carvallo abandonó la medicina y se dedicó en cuerpo y alma a devolver su antiguo esplendor a Villandry, un "caserón" semiderruido por el que había pagado 120.000 francos a un anciano farmacéutico local</a:t>
            </a:r>
          </a:p>
        </p:txBody>
      </p:sp>
    </p:spTree>
    <p:extLst>
      <p:ext uri="{BB962C8B-B14F-4D97-AF65-F5344CB8AC3E}">
        <p14:creationId xmlns:p14="http://schemas.microsoft.com/office/powerpoint/2010/main" val="53367379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2 Marcador de contenido"/>
          <p:cNvSpPr>
            <a:spLocks noGrp="1"/>
          </p:cNvSpPr>
          <p:nvPr>
            <p:ph sz="quarter" idx="1"/>
          </p:nvPr>
        </p:nvSpPr>
        <p:spPr>
          <a:xfrm>
            <a:off x="539552" y="1196752"/>
            <a:ext cx="7560840" cy="6232748"/>
          </a:xfrm>
        </p:spPr>
        <p:txBody>
          <a:bodyPr/>
          <a:lstStyle/>
          <a:p>
            <a:r>
              <a:rPr lang="es-ES" dirty="0"/>
              <a:t>Para recuperar el jardín renacentista, el dombenitense recurrió a fuentes documentales como el tratado de Androuet de Cerceau sobre los palacios del XVI o el 'Monasticon gallicanum', un conjunto de grabados sobre los jardines de las abadías benedictinas.</a:t>
            </a:r>
          </a:p>
          <a:p>
            <a:r>
              <a:rPr lang="es-ES" dirty="0"/>
              <a:t>Pero la clave de Villandry fue la contratación de dos paisajistas andaluces, Antonio Lozano y Javier de Winthuysen, que imprimirían a los jardines ese aire morisco y español que atrae cada año a cientos de miles de visitantes. </a:t>
            </a:r>
          </a:p>
          <a:p>
            <a:endParaRPr lang="es-ES" dirty="0"/>
          </a:p>
        </p:txBody>
      </p:sp>
    </p:spTree>
    <p:extLst>
      <p:ext uri="{BB962C8B-B14F-4D97-AF65-F5344CB8AC3E}">
        <p14:creationId xmlns:p14="http://schemas.microsoft.com/office/powerpoint/2010/main" val="163449821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2 Marcador de contenido"/>
          <p:cNvSpPr>
            <a:spLocks noGrp="1"/>
          </p:cNvSpPr>
          <p:nvPr>
            <p:ph sz="quarter" idx="1"/>
          </p:nvPr>
        </p:nvSpPr>
        <p:spPr>
          <a:xfrm>
            <a:off x="357188" y="357188"/>
            <a:ext cx="7527180" cy="6215062"/>
          </a:xfrm>
        </p:spPr>
        <p:txBody>
          <a:bodyPr/>
          <a:lstStyle/>
          <a:p>
            <a:r>
              <a:rPr lang="es-ES" dirty="0"/>
              <a:t>Los jardines de Villandry están hoy divididos en cuatro áreas temáticas: el </a:t>
            </a:r>
            <a:r>
              <a:rPr lang="es-ES" b="1" dirty="0"/>
              <a:t>jardín ornamental </a:t>
            </a:r>
            <a:r>
              <a:rPr lang="es-ES" dirty="0"/>
              <a:t>(dedicado al amor tierno, el amor apasionado, el amor infiel y el amor trágico), el </a:t>
            </a:r>
            <a:r>
              <a:rPr lang="es-ES" b="1" dirty="0"/>
              <a:t>jardín del agua</a:t>
            </a:r>
            <a:r>
              <a:rPr lang="es-ES" dirty="0"/>
              <a:t>, el </a:t>
            </a:r>
            <a:r>
              <a:rPr lang="es-ES" b="1" dirty="0"/>
              <a:t>jardín de las hierbas</a:t>
            </a:r>
            <a:r>
              <a:rPr lang="es-ES" dirty="0"/>
              <a:t> aromáticas y medicinales y el huerto.</a:t>
            </a:r>
          </a:p>
        </p:txBody>
      </p:sp>
    </p:spTree>
    <p:extLst>
      <p:ext uri="{BB962C8B-B14F-4D97-AF65-F5344CB8AC3E}">
        <p14:creationId xmlns:p14="http://schemas.microsoft.com/office/powerpoint/2010/main" val="3425207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C:\Documents and Settings\JOSE ELIAS\Escritorio\FRENCH\Villandry.-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847443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C:\Documents and Settings\JOSE ELIAS\Escritorio\FRENCH\Villandr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609600"/>
            <a:ext cx="121920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079816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C:\Documents and Settings\JOSE ELIAS\Escritorio\FRENCH\Villandry Wa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735027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C:\Documents and Settings\JOSE ELIAS\Escritorio\FRENCH\Villandry.-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447800"/>
            <a:ext cx="121920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283059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C:\Documents and Settings\JOSE ELIAS\Escritorio\FRENCH\Villandry.-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037408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descr="C:\Documents and Settings\JOSE ELIAS\Escritorio\FRENCH\Villandry.-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484048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descr="C:\Documents and Settings\JOSE ELIAS\Escritorio\FRENCH\Villandry.-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276901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2" descr="C:\Documents and Settings\JOSE ELIAS\Escritorio\FRENCH\Villandry.-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0019333"/>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descr="C:\Documents and Settings\JOSE ELIAS\Escritorio\FRENCH\Villandry.-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5334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631239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2" descr="C:\Documents and Settings\JOSE ELIAS\Escritorio\FRENCH\villandry_jardin_01.jpg"/>
          <p:cNvPicPr>
            <a:picLocks noChangeAspect="1" noChangeArrowheads="1"/>
          </p:cNvPicPr>
          <p:nvPr/>
        </p:nvPicPr>
        <p:blipFill>
          <a:blip r:embed="rId3">
            <a:extLst>
              <a:ext uri="{28A0092B-C50C-407E-A947-70E740481C1C}">
                <a14:useLocalDpi xmlns:a14="http://schemas.microsoft.com/office/drawing/2010/main" val="0"/>
              </a:ext>
            </a:extLst>
          </a:blip>
          <a:srcRect l="-28891" r="16010" b="6146"/>
          <a:stretch>
            <a:fillRect/>
          </a:stretch>
        </p:blipFill>
        <p:spPr bwMode="auto">
          <a:xfrm>
            <a:off x="-4357688" y="0"/>
            <a:ext cx="14401801"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539813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865446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986059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388" y="-100013"/>
            <a:ext cx="9377363"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703670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505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5530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TotalTime>
  <Words>2225</Words>
  <Application>Microsoft Office PowerPoint</Application>
  <PresentationFormat>Presentación en pantalla (4:3)</PresentationFormat>
  <Paragraphs>316</Paragraphs>
  <Slides>149</Slides>
  <Notes>125</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149</vt:i4>
      </vt:variant>
    </vt:vector>
  </HeadingPairs>
  <TitlesOfParts>
    <vt:vector size="155" baseType="lpstr">
      <vt:lpstr>Calibri</vt:lpstr>
      <vt:lpstr>Century Schoolbook</vt:lpstr>
      <vt:lpstr>Times New Roman</vt:lpstr>
      <vt:lpstr>Wingdings</vt:lpstr>
      <vt:lpstr>Wingdings 2</vt:lpstr>
      <vt:lpstr>Default Theme</vt:lpstr>
      <vt:lpstr>EUROPA.-LA VUELTA AL MUNDO EN 885 JARDINES.-FRANCIA.-A</vt:lpstr>
      <vt:lpstr>Bois de Vincennes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Champs de Març</vt:lpstr>
      <vt:lpstr>Presentación de PowerPoint</vt:lpstr>
      <vt:lpstr>Presentación de PowerPoint</vt:lpstr>
      <vt:lpstr>Presentación de PowerPoint</vt:lpstr>
      <vt:lpstr>Presentación de PowerPoint</vt:lpstr>
      <vt:lpstr>Parc Bercy</vt:lpstr>
      <vt:lpstr>Presentación de PowerPoint</vt:lpstr>
      <vt:lpstr>Presentación de PowerPoint</vt:lpstr>
      <vt:lpstr>Presentación de PowerPoint</vt:lpstr>
      <vt:lpstr>Presentación de PowerPoint</vt:lpstr>
      <vt:lpstr>Presentación de PowerPoint</vt:lpstr>
      <vt:lpstr>Jardin Atlantique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Monceau</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Square de Batignolles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de la Villette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L´Hay les Roses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Versailles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Ephrusi de Rothschild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Villandry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JARDINES.-PAIS DE GALES.-A</dc:title>
  <dc:creator>Josep</dc:creator>
  <cp:lastModifiedBy>Usuario</cp:lastModifiedBy>
  <cp:revision>7</cp:revision>
  <dcterms:created xsi:type="dcterms:W3CDTF">2013-09-07T04:16:19Z</dcterms:created>
  <dcterms:modified xsi:type="dcterms:W3CDTF">2018-03-11T10:16:58Z</dcterms:modified>
</cp:coreProperties>
</file>