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674A7-401E-46B5-A3A5-848AD82639B0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82ECC-9AA2-467B-A534-1642A42F717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2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B70AAF-3814-48DA-8796-2438C71B83E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6574D7-4E68-4E98-AC9D-5AF60A059A6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 Jardin de Ginette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808192-DEB1-47D7-91DA-92B165278C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 Jardin de Ginette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9FC69B-C211-4AC7-AAF6-B9D50A3C95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 Jardin de Ginette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65E0C5-A09A-4620-8FFE-47616873496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 Jardin de Ginette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D16649-3965-480A-89D6-C7DD1BB1DB3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 Jardin de Ginette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BC084A-255E-458C-9C4A-E9A09CD186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Ginette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73102D-85C0-4A5B-AEA2-7DFB79EB092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Ginette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969778-37D9-4F94-A7BE-A998DF3DA06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F6E987-38D9-4543-9A58-BB6264D4C99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BC63EC-0ECA-424E-96E5-BBBFC3C398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Cedres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5B962B-EFC7-4AFF-A537-6CF377291C0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Cedres.-Cap d´Antibes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9A7043-474A-4EB6-893D-B5CDE22283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Cedres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990904-FD62-4A89-8FCB-838D89927B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Cedres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98B1B0-4710-46CA-932D-6C5E98A4AC6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Cedres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442EF2-E890-4136-9601-9E8A38EF83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Cedres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7561D1-1547-432A-818A-6CF5E60FE8B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Cedres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1F30E4-6406-4CE8-8967-D3F9FE9E2E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440B5B-7475-4C2F-8758-E8C3FAAAE2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2DB867-1E10-4558-8DAB-F0CEFD4C86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586C55-ABCD-4F7B-8AD0-F60DBB8460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590DEC-71FD-4D44-86CD-27682313C62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5DF232-1C81-448E-8985-C62C145741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976F70-9171-4BDD-BC2F-9D26A772CE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34102B-3956-42D7-93F3-CDA63B17EF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C35147-EA14-47FA-8B98-B469BDC9D9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9AD469-FD87-4B6A-9BE8-7FB1FA5056D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E43339-3993-47F7-959D-E3D96021CBA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 Jardins d´Eyrignac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2BD0F-820B-4BC1-A92B-5CF07EEA2D0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26C0A4-D555-442F-8842-2B52D59200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Jardins d´Eyrignac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42E3A7-8DD4-4599-8360-F9FB474A45C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AC1AE6-1794-4345-A4E5-CEB622A3106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583250-7A71-4383-8BFE-DF429299D6E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49E521-5BFB-40BF-8BC5-966BE7270E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826EE6-57D4-4438-8050-224322E183C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9570C4-617B-4C8E-9277-271830AC3E1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Erygnac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57659B-5EF2-4D36-81CF-D7FC4F2EB4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3D0C09-66C6-4ADF-9CAF-D5899EEEC8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3F7633-F700-4CFD-BF1F-240BA9E3603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AAE940-D2BD-487A-9177-0D4EF8990B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3EFA12-E9F1-4A56-A131-1463707B8A7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E691D2-6C3E-42A6-AB9F-E59DCAD0353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51B0E8-9E2E-485E-8CBB-6269070DC89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8F91EB-6193-410A-97CF-B174183236A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007070-18B7-4316-AA97-9FDC7D4A289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B09C77-EB47-491B-BD19-4827DF7FADB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D5A7A4-A570-4846-B466-DE14BDCEC3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60DE10-B5F0-4B89-A152-E016549E753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E997DA-55AF-49DB-9EDB-277F5A4845B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D5FCB-374B-4E6E-825E-4CD9570A8AC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C6ADB9-0B65-40CF-B820-B1D7ED4C8DC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76DB08-8088-40D9-AC5A-9A0297972AB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C00B5A-A4E4-4FF2-B538-1F2CBE1FC5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1D4A37-E2A2-4F13-A49E-2EDAA218498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5E953E-5A79-4947-B50C-12CB1EA4DCA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D0AB50-31A4-4ACE-A962-FB39C762B6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E7DCDC-705B-445F-98B6-EBCE344428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0D5640-02A0-4EF2-B855-C30EB805E98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222222-FF5C-4D62-AE74-09026B2AE18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Luxemburgo.-Fuente de Medicis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7F8216-8D26-4EAD-8715-9B417AD5E0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CA3D35-A7A3-4BAE-816F-A2BE72E677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503C2C-2DC6-4333-9F51-2E71A51C0E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Luxemburgo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BD6CAF-2A7D-4D3D-9293-F0847888D0D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2EF00F-952F-42D0-9773-574F897BF7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Lyon.-Fourviere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DFE241-D5BF-4A1D-801E-D2E5A86B55C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 .-Jardines Auditorio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24EE35-E125-4FB6-9BD9-FAC21B63E03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Lyon.-Parterre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E75653-0EF2-497C-970D-86EA1A5217B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Lyon.-Parterre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936FFE-5A61-4190-B4F9-DED5C4116D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Lyon.-Place General De Gaulle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8CD83F-F410-42B6-9FB1-64BE3F2409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Lyon.-Place General De Gaulle.-Hortensias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295876-4846-4AA4-83F9-5DBA0FBC360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Lyon.-Place Public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CB9C16-1966-415F-B5B4-1C9C59AF430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Lyon Parc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BC1458-46AF-43A1-B3AF-2B19DCFCE34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FD451A-60B9-4E8A-96F4-844E553841E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A75935-0428-4FF2-B36C-7FAC0E5F5E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FEC5B4-AF66-420A-88B3-AB19E677A7B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18EDAB-88EF-4BAA-8CF4-2E4EFEC1288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0D4D75-16FE-4731-A0EF-758BF21E88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8D64EB-DF47-4BCB-ACFC-42D7558B007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AD6C7D-9110-4FA6-B00A-4749815B7AA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F77B4D-CBAF-4EA8-9A51-79AF4B8EA9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2D9B01-2FAC-4F6D-8488-9A2C55F2B3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C8E0AB-C2C9-4B2D-95D6-F6D9314EAE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15FDCE-A566-4131-822B-6075D69BD8D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21527B-DAF9-4366-B78C-D07BB9FDA39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D0D296-95D9-4D55-A873-953D510FBB2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95DFB4-3089-49D4-A8EF-B55366F23D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65BF8D-FBC2-4D45-B1CD-072BD0C035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Majorelle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E3C7C8-6296-43B1-9211-0FCA2B52C8B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4CAAF5-B29C-4685-B1E3-C9DBBFE31F4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2F9408-DCC3-4BAB-B730-7CD1139BC7D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1F5BDB-6B87-40DE-ABC5-59A4EE5F94F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507B63-28AF-4581-8A7A-C4CF025EDD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8FC8C4-5887-4C63-86C5-08C951845C1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85C129-3E00-4CCB-8B5A-B2B6FE3A447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6F8297-707F-4642-859E-0887A26E177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E7FDE2-22F1-42C1-AD53-8DF507B2B15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868197-87CE-438E-8E43-8C904C4A61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4F2A97-B67E-4C2C-B25E-8414F33269B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D2A23D-8F3E-46AF-8BC2-3B25464286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FAEF9E-6F3F-47CC-A59B-A1BB9108D7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7DFC0C-52EE-4E42-93E3-589F86CC939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9DF711-FC35-44E2-BA1A-61EED45860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8CFA47-3DF3-4F99-9E2B-F2DC4080F5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AB96CC-4194-4F83-B827-F72752B7D0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F57113-C24D-4245-B3D5-5429340FAB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704161-D1EF-4AB3-B393-128E578F99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B36E03-1CD3-4A94-86B3-DFFB73DCB5A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0B1DE3-B300-4A5D-B5E1-CBDB2C11A8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081FEF-15C7-40AA-A4F7-2D85B58F5E4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0EF1FA-AE08-4B16-AFD0-58F7D8AD093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37A36A-527F-4286-8F5C-CC15FCDFDD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C98EC5-A7B6-4954-A396-82BE0011A9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92CF8F-4B23-4A3A-9999-0137F46A193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FCC6DF-39D3-429B-A4AC-6C9EBDA044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D0022F-047B-49E2-BD77-B15EA5F4B5B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774512-9442-4558-8804-BA297F98F5F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1B24D0-0F27-4A7B-839A-7B3B119A2D8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04801B-D282-41E1-8007-CD1102EAB3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141F05-045A-4E5E-A7E0-BE153F5C072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449756-3E84-4FA9-B472-F63D97BFF8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0508F6-E9A6-4687-802A-0C4E7DCB4E8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997BEE-0323-497D-B271-A9207BF2D13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3BED20-3AAD-4630-B3F2-EB885704832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E12C5B-DDFE-4191-8EE6-600FC4DC39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EE55BC-260E-401A-A119-7883DB9E2B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305F98-6F7E-43F4-9296-54520788EC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BBF40E-55D8-46DB-BC8D-F1E7E709D6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028C47-5353-4E66-A040-C28A9C0E858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FB6B9F-8BD5-4B1D-987C-8F80330BB1E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500242-1B5A-40AB-A9D5-E786B73EAB7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8FC702-13A2-48F1-9D96-5BA64C2E8DE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801E75-CB93-4E3C-BAB5-7F670586759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0306D5-EA45-46CE-B415-8B56C9A8BB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42F07F-7DA4-4BB9-8C4D-B179656AF5C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750496" cy="201622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JARDINES.-FRANCIA.-AA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5003322"/>
            <a:ext cx="468052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GINETTE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Están situados en Beynac ( Haute-Vienne )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1993 se compran los terrenos adyacentes a la casa.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primer año se plantan árboles y arbustos escogidos en función de sus floraciones, cortezas y coloraciones otoñales.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 jardín de aficionados al trabajo, a los fracasos, y errores, sin duda…pero sigue siendo un placer, según su propietaria.</a:t>
            </a:r>
          </a:p>
        </p:txBody>
      </p:sp>
    </p:spTree>
    <p:extLst>
      <p:ext uri="{BB962C8B-B14F-4D97-AF65-F5344CB8AC3E}">
        <p14:creationId xmlns:p14="http://schemas.microsoft.com/office/powerpoint/2010/main" val="240047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e jardin de Gin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186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e jardin de Gin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30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e jardin de Gin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656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e jardin de Gin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390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e Jardin de Gin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06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inett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7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in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0"/>
            <a:ext cx="92868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64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LES CEDRES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dirty="0"/>
              <a:t>Es un jardín botánico francés situado en Sant Jean Cap Ferrat en los Alpes Maritimos.</a:t>
            </a:r>
          </a:p>
          <a:p>
            <a:pPr eaLnBrk="1" hangingPunct="1"/>
            <a:r>
              <a:rPr lang="es-ES_tradnl" dirty="0"/>
              <a:t>Es una institución privada establecida en un parque de 14 has. Al borde de la bahía de Villafranche.</a:t>
            </a:r>
          </a:p>
          <a:p>
            <a:pPr eaLnBrk="1" hangingPunct="1"/>
            <a:r>
              <a:rPr lang="es-ES_tradnl" dirty="0"/>
              <a:t>Alberga unas 14.000 especies y variedades de plantas tropicales, las mas delicadas en catorce invernaderos.</a:t>
            </a:r>
          </a:p>
          <a:p>
            <a:r>
              <a:rPr lang="es-ES" dirty="0"/>
              <a:t>La casa data del 1830,en 1850 la adquiere el alcalde de Villefranche sur Mer.</a:t>
            </a:r>
          </a:p>
          <a:p>
            <a:r>
              <a:rPr lang="es-ES" dirty="0"/>
              <a:t>De esta época son las primeras plantaciones.</a:t>
            </a:r>
          </a:p>
          <a:p>
            <a:pPr eaLnBrk="1" hangingPunct="1"/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213939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549275"/>
            <a:ext cx="7427168" cy="5581650"/>
          </a:xfrm>
        </p:spPr>
        <p:txBody>
          <a:bodyPr/>
          <a:lstStyle/>
          <a:p>
            <a:pPr eaLnBrk="1" hangingPunct="1"/>
            <a:r>
              <a:rPr lang="es-ES_tradnl" dirty="0"/>
              <a:t>En 1924 La adquiere Alexandre Marnier Lapostolle,fundador de Grand Marnier.</a:t>
            </a:r>
          </a:p>
          <a:p>
            <a:pPr eaLnBrk="1" hangingPunct="1"/>
            <a:r>
              <a:rPr lang="es-ES_tradnl" dirty="0"/>
              <a:t>Hoy es propiedad de la sociedad de productos Grand Marnier.</a:t>
            </a:r>
          </a:p>
        </p:txBody>
      </p:sp>
    </p:spTree>
    <p:extLst>
      <p:ext uri="{BB962C8B-B14F-4D97-AF65-F5344CB8AC3E}">
        <p14:creationId xmlns:p14="http://schemas.microsoft.com/office/powerpoint/2010/main" val="130617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es Ced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123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Les Ced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513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es Cedre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663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es Cedre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72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Les Ced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607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Les Ced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0"/>
            <a:ext cx="9324975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775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es Ced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420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800" dirty="0">
                <a:solidFill>
                  <a:schemeClr val="tx1"/>
                </a:solidFill>
              </a:rPr>
              <a:t>JARDINS MANOIR D´EYRIGNAC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355160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Excepcionales jardines por su original arquitectura vegetal, con grandes trabajos de topiaria.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Jardín del siglo XVII que desde su creación ha pertenecido a la misma familia.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Jardín francés con influencia italiana e inglesa.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Su propietario actual es Patrick Sermadiras.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Jardín de 4 has. Mantenido por 4 jardinero especialistas.</a:t>
            </a:r>
          </a:p>
        </p:txBody>
      </p:sp>
    </p:spTree>
    <p:extLst>
      <p:ext uri="{BB962C8B-B14F-4D97-AF65-F5344CB8AC3E}">
        <p14:creationId xmlns:p14="http://schemas.microsoft.com/office/powerpoint/2010/main" val="1979047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656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es jardins d´Erignac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040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935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es_jardins_d_Erigna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352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es_jardins_d_Erignac2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278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Les_jardins_d_Erignac6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158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Les_jardins_d_Erignac8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469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984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769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Les_jardins_d_Erignac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997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es_jardins_d_Erignac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438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es_jardins_d_Erignac12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8903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991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697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316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_tradnl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_tradnl" dirty="0"/>
          </a:p>
        </p:txBody>
      </p:sp>
      <p:pic>
        <p:nvPicPr>
          <p:cNvPr id="40964" name="Picture 4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6803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431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213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LUXEMB0URG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3238"/>
            <a:ext cx="7643192" cy="3887787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parque de 22 has. En el distrito 6º de Paris, donde esta ubicado el Senado francés.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contiene varias estatuas y esculturas ,alrededor del estanque de ex reinas francesas.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fuente de Médicis es uno de sus atractivos.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Por su centralidad es un parque muy visita-do, tiene un teatro de marionetas, una tío vivo y juegos para niños.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utilizan las tradicionales sillas de hierro</a:t>
            </a:r>
            <a:r>
              <a:rPr lang="es-ES_tradnl" sz="24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0341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Jardins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35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Jardin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352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Jardin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8903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8099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6628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5896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0698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0099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5393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141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9775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6109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427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Jardins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4814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096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6179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Luxembour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831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Luxembourg Gardens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850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Luxembourg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5249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Jardin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181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Jardin de Luxem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249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Jardins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8172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Jardins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3345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Jardins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3183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Jardin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9030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LYON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7041976" cy="42465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Lyon la segunda capital francesa dispone de grandes espacios ajardinados.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Destaca entre todos el Parc de la Tête d´Or espacio verde que alberga en Parc Floral y el parque zoológico de la ciudad.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Una visita al centro nos propicio hacer estas fotos</a:t>
            </a:r>
            <a:r>
              <a:rPr lang="es-ES_tradnl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04431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Ly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353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Lyon-Jardines audito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0740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Lyon-Parterre de fl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715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Lyon-PARTERRE DE FLOR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3303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Lyon-Plaza General De Gau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1357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Lyon-Plaza General De Gaulle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1563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Lyon-PLlaza publ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4387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Lyon City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35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4390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 MAJORELLE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7185992" cy="424656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de Majorelle fue diseñado por el artista expatriado francés Jacques Majorelle en 1919 durante el periodo colonial en el cual Marruecos estuvo administrado por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1922 compra un palmeral y se hace construir su chalet al estilo Art&amp;Deco.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Enamorado de la botánica crea su propio jardín en el entorno del chalet con varios ambientes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452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836613"/>
            <a:ext cx="7272808" cy="529431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s-ES_tradnl" sz="2800" dirty="0"/>
              <a:t>En 1937 crea un color azul de ultramar, que a partir de entonces se conocerá como “ azul Majorelle “ y pinta su chalet y elementos del jardín.</a:t>
            </a:r>
          </a:p>
          <a:p>
            <a:pPr eaLnBrk="1" hangingPunct="1"/>
            <a:r>
              <a:rPr lang="es-ES_tradnl" sz="2800" dirty="0"/>
              <a:t>A raíz de un accidente de coche, se repatría a Paris y desaparece, el jardín se abandona.</a:t>
            </a:r>
          </a:p>
          <a:p>
            <a:pPr eaLnBrk="1" hangingPunct="1"/>
            <a:r>
              <a:rPr lang="es-ES_tradnl" sz="2800" dirty="0"/>
              <a:t>Ives Saint Laurent y su amigo Pierre Berge adquieren el jardín, lo restauran, incrementan las plantaciones, transforman el taller de pintura en Museo de arte Islámico etc.…</a:t>
            </a:r>
          </a:p>
          <a:p>
            <a:pPr eaLnBrk="1" hangingPunct="1"/>
            <a:r>
              <a:rPr lang="es-ES_tradnl" sz="2800" dirty="0"/>
              <a:t>Hoy es el gran atractivo turístico de Marrakech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2290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ajor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2059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9380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9022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7089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9056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7014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3212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1811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5332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1126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1289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7049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1417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9139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Jardin_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0407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6432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8319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0134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7590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4570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7481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466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4860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41168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3418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2254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</a:t>
            </a:r>
            <a:r>
              <a:rPr lang="es-ES_tradnl" sz="3600" dirty="0">
                <a:solidFill>
                  <a:schemeClr val="tx1"/>
                </a:solidFill>
              </a:rPr>
              <a:t>claude </a:t>
            </a:r>
            <a:r>
              <a:rPr lang="es-ES_tradnl" dirty="0">
                <a:solidFill>
                  <a:schemeClr val="tx1"/>
                </a:solidFill>
              </a:rPr>
              <a:t>MONET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283152" cy="4530725"/>
          </a:xfrm>
        </p:spPr>
        <p:txBody>
          <a:bodyPr/>
          <a:lstStyle/>
          <a:p>
            <a:pPr eaLnBrk="1" hangingPunct="1"/>
            <a:r>
              <a:rPr lang="es-ES_tradnl" sz="2800" dirty="0"/>
              <a:t>Están situados en Giverny a 80 Km. De Paris.</a:t>
            </a:r>
          </a:p>
          <a:p>
            <a:pPr eaLnBrk="1" hangingPunct="1"/>
            <a:r>
              <a:rPr lang="es-ES_tradnl" sz="2800" dirty="0"/>
              <a:t>En 1883 Monet y su familia alquilan una casa de campo en Giverny y construyen un jardín al lado de la casa, el Clos Normand.</a:t>
            </a:r>
          </a:p>
          <a:p>
            <a:pPr eaLnBrk="1" hangingPunct="1"/>
            <a:r>
              <a:rPr lang="es-ES_tradnl" sz="2800" dirty="0"/>
              <a:t>Diez años mas tarde crea el jardín acuático, famoso por su puente japonés y la colección de ninfas que el pintor traslado a sus cuadros.</a:t>
            </a:r>
          </a:p>
          <a:p>
            <a:pPr eaLnBrk="1" hangingPunct="1"/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415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5666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2703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2077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6837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36602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4983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0542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28279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73566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92712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5849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1989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56422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6570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37738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50769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19558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4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91999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81499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2582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870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60222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16968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20855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8619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3955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1083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68814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65797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Monet Jard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85702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08154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52513"/>
            <a:ext cx="1131887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5" name="Picture 3" descr="Mon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26269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0903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7683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971</Words>
  <Application>Microsoft Office PowerPoint</Application>
  <PresentationFormat>Presentación en pantalla (4:3)</PresentationFormat>
  <Paragraphs>303</Paragraphs>
  <Slides>135</Slides>
  <Notes>134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135</vt:i4>
      </vt:variant>
    </vt:vector>
  </HeadingPairs>
  <TitlesOfParts>
    <vt:vector size="141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JARDINES.-FRANCIA.-AA</vt:lpstr>
      <vt:lpstr>JARDINS DE GINETTE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LES CEDRES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MANOIR D´EYRIGNAC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LUXEMB0URG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LYON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 MAJORELLE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claude MONET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8</cp:revision>
  <dcterms:created xsi:type="dcterms:W3CDTF">2013-09-07T10:02:19Z</dcterms:created>
  <dcterms:modified xsi:type="dcterms:W3CDTF">2018-03-11T10:23:20Z</dcterms:modified>
</cp:coreProperties>
</file>