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5E3F9-4A26-4CF2-ACB5-FCEFE5E788F7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E82AB-167E-4FC3-88EE-4580B6998E7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389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93D05F-F7E2-4649-B7DA-9167A90667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F1ED70-F8D8-432D-AEB9-D652B7AC96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.Angers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7FC660-1CB7-4CC2-BA28-E5E8B1C5C8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27A22E-7254-4D81-ACFC-C513C2DE8B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B01639-FCEE-4D4D-AC18-81B3AC1CBC6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702914-8548-482E-96C5-B40C822F0E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FA269F-478A-45D5-B043-6F191A2ABE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CD3216-E45C-4A3A-9EAB-E98F5AF175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ECF8E6-41E2-4D5C-9625-D9A097A6FD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9262E7-E0A5-4321-AE8B-CA73B43E0E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82C857-135A-4F8C-93EF-4455485404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ABA464-6615-4402-BEA1-93802AB1C10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277FCA-BACA-43B9-A5BA-1D5FD9C74F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7E144D-A995-44A5-9F81-D15379F88C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B6E17A-743E-48B2-B1EF-824D75AE7B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4D7705-B13A-4190-9F0C-AB465BC4653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7D4B05-9748-43BE-AF42-8B22D85A43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25C74B-8AFF-447A-B41B-7EA3D559BF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0ABE60-3D3B-4BF7-8961-F72F3984DD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F3C93B-58A3-4F46-BE39-4D64913D1B2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6A48BB-0520-43C4-8D55-F6DA79DEF4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14B9E8-5A89-4830-B137-2C98B929D36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0782BB-E382-42D8-AFB3-AF5AB737C3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44399F-73CA-48DA-9A8D-3A2CDE6482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3BC593-D84F-4A77-928E-415202AF85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B8EFD3-B46D-491A-AD49-3C73684898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E10713-599B-4283-825D-8AD37A11B9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198F81-BA91-4BED-9F59-FA5BD6FCFE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C2DF27-509F-4771-9006-FB580354BE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F3054D-4DFE-4B29-8D8A-60E89BA20E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340F22-34B1-440F-B74D-6D988516C2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A017D8-1B6C-402C-A2AD-1A35F1C5B9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Square des jardiniers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C95E47-D647-4FD9-A174-2527323D6A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Boulevard Voltaire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83B5C9-0DE5-4D14-92B7-74A5F468EA5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Boulogne.-Lac superieur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A63325-4B11-4DFE-B92C-6055272357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FB99E2-A8C5-4019-91E5-BCF2B66A75D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284D74-7ECE-4575-A7E0-AD2958DEA9F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DFEA3C-F0AC-4151-9B88-F67253AB43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5DD4F2-C066-4970-AC9D-F165AA7DD7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3DCC77-FF64-4B78-8014-6BB3B1CAE2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Champ de Mars.-Paris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8675B3-2209-469F-BF05-8C7D636B3C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Champs de Mars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BFA5FF-8673-4F0F-BF81-32C6EA330C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Champ de Mars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5B5786-5DEF-48D9-9F19-78F69E38AA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d´Ambleville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36DF91-DE0E-4931-B6BB-6A2FE478FF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50243F-BDC1-4EBA-AB62-04F3DD6436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3BB0B1-D380-46E3-8099-29B71080027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B615C5-4A1D-4C03-863B-17C9BBDF98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D7FA86-F0DE-43C5-8939-239FC04448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Chenonceau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B665DF-6462-4037-92BC-02F2603B5AE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Chenonceau.-Diana Poitiers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57A3C6-810F-4A41-89EC-B27280A754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Chenonceau.-Catalina de Médicis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B5FC0E-87FA-4AD6-90A5-51A0FEACEB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2F7D11-43D3-48D1-A336-CF9C36DD47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Chenonceau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230109-7645-4FC1-9895-C2EE6D4B1E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AFBAC1-60EA-487E-860C-52836FD213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92324D-713E-4864-9CEE-25DE548723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Fontainebleau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F27B7D-FDBD-4700-B094-4D811C902E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9A4498-216F-4111-B695-C1EF167418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F43092-F366-4827-A4B6-0AE5C46F0D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3EC78C-7160-4F6E-9997-34440AA2D1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CFA604-0FDB-409F-B4F0-4F17875263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5B8CBC-AD7A-4066-827B-F2CEA3ED5D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0444A2-73A2-418B-961F-1E4B34F390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FF1687-7091-4E77-ADEC-EF25500964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BE0BA9-C283-4CE0-BD49-72B6C61AF4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099F74-7C56-4C5C-AA6B-AF7C1F53B9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2AF991-8B5E-4455-9B61-905C003145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21A95E-DADD-4C6E-AFCA-447E2F7C813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D3C8C4-C61F-4D41-ACBF-CB790873359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636356-0A83-41E2-ABC4-79CF3B81DB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D7323A-F6DB-4539-8085-09E849A8E0D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339573-3692-4943-AE09-0AE5210636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CFE26C-3A08-4405-9D3C-336EAD77BA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90F2DC-4B2A-4965-AF6B-D90D42F907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6B8994-FA19-4BB0-B991-75C145382E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80C194-E273-40BB-BE46-8438338C33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19FD4C-DE78-4520-8A77-0119CF4069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F81770-CA00-4395-887B-C9CD03F960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FA5E23-C5FC-4287-90E2-3AE40AEA80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759D08-660F-480E-AF7D-FB535C8D37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1A8529-A1E7-4409-AFFB-350D7C401E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6DB0EC-CC46-43F1-AAC8-07869D50A27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A6AAC4-464B-4F8B-A711-10594DFC48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E6C547-3B81-44C2-B2BC-C52F073FADB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94301D-5469-437A-87D8-DF6F66B3F32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BE49A8-D8F2-4D11-8DAC-D658F9BB09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B0660C-4ECD-411E-93E9-AA3556CDFB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A8FDAC-9710-4A51-98B7-C1A84439A4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403ED1-A7B1-4A68-9C46-0A6D74B230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F23D21-BC3E-47D6-AC47-BFF15FAA007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16C5B5-DBBD-4EF0-9728-54422B61B8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7880A9-0D62-4FC0-8A97-31D689CA77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216C99-E628-423C-8C92-7257A844F1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7A8EDA-8123-4F2D-8EE6-E793CC08890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BBA1FA-6F1A-4174-891D-9A0FC24B440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1C8CCE-730E-471E-8D6E-28AD91CDB0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DA9945-FAC5-4E8F-A397-ECE2DF22272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C8BADC-0151-4BC0-B068-EE02B50EB2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36C809-0E1D-44CD-8972-30D4883322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3B801E-0936-49EE-97DF-BFE5AEF5CCE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6DD068-97AE-4469-93CF-E22E23C1BF9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7657FD-D3B7-41C9-85B9-6407BD3890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8A26CD-4220-4EF1-824A-37D3DB98C6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877431-1A66-4879-B3F2-F1A7C1C846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A9824B-ADA8-4E67-AA6F-1FB3A56922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684D4D-AF37-4AB9-B584-48A441B250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387FFB-C52A-4A7E-8501-DD0E0ACC45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397D19-85C2-4D00-9827-4D1AE50E9D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Villandry.-Jardín de l´Eau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B6576F-87B9-4262-A89F-24C2A114064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1DAC29-6E75-4627-AD8D-AD826876C1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du Palais de Berbie.-Albi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C7C9FC-EC23-40D0-BCC0-2BF0226461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du Palais de Berbie.-Albi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23D1DA-CC42-40A2-AB60-D663EABA95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3E78D0-E488-4E85-8276-75A9D6CA35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88BE1B-441E-45FF-97AA-6B0AF5F0B6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338103-587D-4A70-9CFD-A66E8CA2A0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4C87B9-7C85-4CB0-A780-081547FD105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Rivau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D5DE94-19B0-491A-BA7B-B8F6D8BD5E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0445B1-B546-40C5-90FD-0879C9C6A7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Majorelle.-Marraquech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502E07-7852-4DDE-B22B-D0DCBF869B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196BDC-D86A-4D71-A554-11E7B6C377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CA5BF7-6952-4C63-A8B5-847F293E48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0610FF-B9C2-4142-9696-18B4E48844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6A0FF4-9648-4B78-B6A1-8D8A3CB334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E260F0-A39A-48BC-8BF4-AFADE35D0D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E68AC1-9396-4FF0-BA38-438C9C9B921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E69FED-5116-4AC0-A654-ADA12FF3628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4C299-F91A-446D-A328-82413AAAD4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70182-8C0C-4C9A-8AFA-BC0272CDFF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F9608C-297D-4A35-BCEF-8A0D2D4851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A41B7A-91DB-4E4A-9665-DC65010F9F5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0F0392-6783-4426-BD25-FACAE9F746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 en Nimes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71AA2F-6040-446E-A0AD-7ACBE52447D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04C6F3-2EDA-4CAE-985B-C79D895C7A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44D780-E618-4F3C-B4A4-727B6AECD5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La Fontaine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ADB1C6-9A54-45D8-B70E-BC9B52F2C3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La Fontaine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B98BF2-51EF-42DC-B945-56DEA29C698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0B4B92-28A3-4E19-9064-594C708A63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La Fontaine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5DCBDF-C133-4889-B06D-2120757C00F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929CD8-355A-431A-9029-4D83C25AAE3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La Fontaine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4B9559-5CBF-4CE1-9498-16C71D82A0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C89363-C6E7-4683-B921-FBD0F42E23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</a:t>
            </a:r>
          </a:p>
        </p:txBody>
      </p:sp>
      <p:sp>
        <p:nvSpPr>
          <p:cNvPr id="3123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0DD10A-2972-4633-AF67-1DA64372D4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Nyon.-Jardin de la Duche</a:t>
            </a:r>
          </a:p>
        </p:txBody>
      </p:sp>
      <p:sp>
        <p:nvSpPr>
          <p:cNvPr id="3133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A323FE-3D2C-4C06-A2A7-9864E099FD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Nyon.-Jardin de la Duche</a:t>
            </a:r>
          </a:p>
        </p:txBody>
      </p:sp>
      <p:sp>
        <p:nvSpPr>
          <p:cNvPr id="3143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178DC5-32AA-474B-8268-4F349AF2D5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</a:t>
            </a:r>
          </a:p>
        </p:txBody>
      </p:sp>
      <p:sp>
        <p:nvSpPr>
          <p:cNvPr id="3153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4D1E35-B1D5-49C4-921E-EF0239280F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Nyon.-.Parc de L Explanade</a:t>
            </a:r>
          </a:p>
        </p:txBody>
      </p:sp>
      <p:sp>
        <p:nvSpPr>
          <p:cNvPr id="3164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82EC66-F284-4FAD-B7A4-19FD9B06748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Nyon.-Parc de L´Explanade</a:t>
            </a:r>
          </a:p>
        </p:txBody>
      </p:sp>
      <p:sp>
        <p:nvSpPr>
          <p:cNvPr id="317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72A629-4F2A-4532-AE92-6359616A91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 en Primavera</a:t>
            </a:r>
          </a:p>
        </p:txBody>
      </p:sp>
      <p:sp>
        <p:nvSpPr>
          <p:cNvPr id="318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C7DFCF-5C87-4C4B-8546-932BC6D1757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</a:t>
            </a:r>
          </a:p>
        </p:txBody>
      </p:sp>
      <p:sp>
        <p:nvSpPr>
          <p:cNvPr id="319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10CD05-A587-4201-87B5-68E41E7091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C6B1DD-CEAE-4517-AEB3-9757C769C4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Nyon.-Mosaiculture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728276-1E54-438B-B930-5061C71B0E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Nyon.-Mosaiculture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5724F9-9208-468A-855D-55425485D8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Nyon.-Mosaiculture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d/NyonDock.JPG" TargetMode="External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7744" y="1124744"/>
            <a:ext cx="6480720" cy="280831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 FRANCIA.-</a:t>
            </a:r>
            <a:r>
              <a:rPr lang="es-ES" sz="3100" dirty="0"/>
              <a:t>Angers.-Chenonceau.-Cheberny.-Villandry.-Chateau de Gruyere.-Majorelle.-Jardins de la Fontaine.-Nyon.-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5003322"/>
            <a:ext cx="504056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ANGERS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Angers es la antigua capital d´Anjou,esta situada en el departamento del Maine y Loira en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ciudad es Patrimonio de la Humanidad por la UNESCO.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castillo del Rey Renato el Bueno, fortificación del siglo XIII es una de sus joyas turísticas.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castillo esta rodeado de cuidados jardines de estilo francés.</a:t>
            </a:r>
          </a:p>
          <a:p>
            <a:pPr eaLnBrk="1" hangingPunct="1">
              <a:lnSpc>
                <a:spcPct val="90000"/>
              </a:lnSpc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71308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81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56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99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45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4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904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13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Ang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84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82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024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4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277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676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47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Ang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415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386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954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20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364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697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436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146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837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856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997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314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531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9550"/>
            <a:ext cx="9753600" cy="727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207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035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d_Voltaire-Square_des_Jardini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282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d_Voltaire-Square_des_Jardiniers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736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Bois_de_boulog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603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ois_de_Vincennes_20060816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229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ois_de_Vincennes_20060816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121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ois_de_Vincennes_20060816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681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ois_de_Vincennes_20060816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1210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ois_de_Vincennes_-_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041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hamp_de_Mars_from_the_Eiffel_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5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hamp-de-Mars_2005-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365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hamp-de-Mars_park_from_Eiffel_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172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hateau d´Amblevi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8187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CHATEAU DE CHENONCEAU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8229600" cy="4032994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dirty="0"/>
              <a:t>Esta situado en Indre-et-Loire y forma parte del grupo conocido como Castillos del Loire.</a:t>
            </a:r>
          </a:p>
          <a:p>
            <a:pPr eaLnBrk="1" hangingPunct="1"/>
            <a:r>
              <a:rPr lang="es-ES_tradnl" dirty="0"/>
              <a:t>Es un castillo de estilo residencial del siglo XVI.</a:t>
            </a:r>
          </a:p>
          <a:p>
            <a:pPr eaLnBrk="1" hangingPunct="1"/>
            <a:r>
              <a:rPr lang="es-ES_tradnl" dirty="0"/>
              <a:t>Es el Monumento Histórico mas visitado de Francia.</a:t>
            </a:r>
          </a:p>
          <a:p>
            <a:pPr eaLnBrk="1" hangingPunct="1"/>
            <a:r>
              <a:rPr lang="es-ES_tradnl" dirty="0"/>
              <a:t>Cuenta con dos jardines principales, el jardín de Diana de Poitiers y el de Catalina de Medici.</a:t>
            </a:r>
          </a:p>
        </p:txBody>
      </p:sp>
    </p:spTree>
    <p:extLst>
      <p:ext uri="{BB962C8B-B14F-4D97-AF65-F5344CB8AC3E}">
        <p14:creationId xmlns:p14="http://schemas.microsoft.com/office/powerpoint/2010/main" val="1156026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40767"/>
            <a:ext cx="7643192" cy="479015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La renovación floral de los jardines requiere 120.000 plantas de flor que se cultivan en el huerto del castillo.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jardín de Diana de Poitiers esta elevado para evitar las posibles crecidas del río Cher.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de Catalina de Médicis se encuentra al lado del castillo, construido alrededor de un estanque central y rodeado por un foso que alimenta el río.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También dispone de un laberinto.</a:t>
            </a:r>
          </a:p>
        </p:txBody>
      </p:sp>
    </p:spTree>
    <p:extLst>
      <p:ext uri="{BB962C8B-B14F-4D97-AF65-F5344CB8AC3E}">
        <p14:creationId xmlns:p14="http://schemas.microsoft.com/office/powerpoint/2010/main" val="38211812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6290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171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henonceau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192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336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n_Catherine_cteau-de-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5362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5812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Chateau_chenonceau_f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0454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hateau de Chenoncea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4446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CHATEAU DE CHEVERNY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7499176" cy="3997325"/>
          </a:xfrm>
        </p:spPr>
        <p:txBody>
          <a:bodyPr/>
          <a:lstStyle/>
          <a:p>
            <a:pPr eaLnBrk="1" hangingPunct="1"/>
            <a:r>
              <a:rPr lang="es-ES_tradnl" dirty="0"/>
              <a:t>Esta localizado en Cheverny en el departamento de Loir-et-Cher en el Valle del Loire en Francia</a:t>
            </a:r>
            <a:r>
              <a:rPr lang="es-ES_tradnl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32465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hateau de Fontaineblea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8798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5838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7323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2465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1443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0862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381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4020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982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CHATEAU DE VILLANDRY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808"/>
            <a:ext cx="6969968" cy="48245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El castillo se encuentra en Villandry en el departamento Indre-et-Loire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Perteneció durante mas de dos siglos a la familia La Bretón, después al Marques de Castellane, durante la Revolución fue confiscado y el emperador Napoleón lo adquirió para su hermano Joseph Bonaparte</a:t>
            </a:r>
            <a:r>
              <a:rPr lang="es-ES_tradnl" dirty="0">
                <a:solidFill>
                  <a:schemeClr val="hlink"/>
                </a:solidFill>
              </a:rPr>
              <a:t>..</a:t>
            </a:r>
          </a:p>
          <a:p>
            <a:pPr>
              <a:lnSpc>
                <a:spcPct val="90000"/>
              </a:lnSpc>
            </a:pPr>
            <a:r>
              <a:rPr lang="es-ES" dirty="0"/>
              <a:t>En 1906 el doctor Joachim Carvallo  español e investigador en Francia lo adquirió e invirtió mucho tiempo y dinero en el castillo y en la creación del jardín que ahora contemplamos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005245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5175"/>
            <a:ext cx="7643192" cy="536575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b="1" dirty="0"/>
              <a:t>.</a:t>
            </a:r>
          </a:p>
          <a:p>
            <a:pPr eaLnBrk="1" hangingPunct="1"/>
            <a:r>
              <a:rPr lang="es-ES_tradnl" b="1" dirty="0"/>
              <a:t>El jardín barroco renacentista incluye el jardín del agua, los parterres de hortalizas y flores ornamentales cuidadosamente planificado con trazados geométricos de gran simetría.</a:t>
            </a:r>
          </a:p>
          <a:p>
            <a:pPr eaLnBrk="1" hangingPunct="1"/>
            <a:r>
              <a:rPr lang="es-ES_tradnl" b="1" dirty="0"/>
              <a:t>En 1934 fue declarado Patrimonio de la Humanidad por la UNESCO.</a:t>
            </a:r>
          </a:p>
        </p:txBody>
      </p:sp>
    </p:spTree>
    <p:extLst>
      <p:ext uri="{BB962C8B-B14F-4D97-AF65-F5344CB8AC3E}">
        <p14:creationId xmlns:p14="http://schemas.microsoft.com/office/powerpoint/2010/main" val="12097719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hateau de VillandryGarten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208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hatteau de VillandryGarten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2631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65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hateau de Villandry-Chat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5595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6091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2627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166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hateau de VillandryGarten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5500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hateau de VillandryPota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2077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hateau de VillandryGarten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5738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hateau de Villandry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4259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hateau de VillandryGarten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262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Chateau de VillandryGarten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4981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4650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hateau de Villandry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0869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4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383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4191000"/>
            <a:ext cx="22860000" cy="15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0691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1441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5880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6457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847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7340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537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122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hateau de Villandry-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0457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hateau de Villandry-GardensL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8605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hateau de VillandryGarten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1558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hateau de VillandryGarten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850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hateau de VillandryGarten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9147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hateau de VillandryGarten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0296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hatteau_de_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2960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4773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6155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8503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9403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9819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1389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0830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4129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3262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5105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hateau_de_Villandry_jardin_d%27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83356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CHATEAU DE GRUYERE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La ciudad medieval de Gruyere esta situada sobre un largo promontorio  rocoso en Moleson.-Suiza.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En 1938 el estado de Friburg compro el castillo e instalo el museo actual.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Una fundación asegura la conservación, restauración y gestión del monumento.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Es un lugar cultural turístico de importancia nacional.</a:t>
            </a:r>
          </a:p>
        </p:txBody>
      </p:sp>
    </p:spTree>
    <p:extLst>
      <p:ext uri="{BB962C8B-B14F-4D97-AF65-F5344CB8AC3E}">
        <p14:creationId xmlns:p14="http://schemas.microsoft.com/office/powerpoint/2010/main" val="23182409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Jardins du Palais del a Berbie en Alb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76629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Jardins du Palais de la Berb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3466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Gruyere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7876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Gruyere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56406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Gruyere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53487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Gruyere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696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hateau du Riva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9613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MAJORELLE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2276872"/>
            <a:ext cx="7715200" cy="385405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Jardín situado en Marrakech creado por el pintor Jacques Majorelle en 1924 durante el periodo colonial en el cual Marruecos fue administrado por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En 1980 Ives Saint-Laurent y su amigo Pierre Berge crean una fundación para salvaguardar el jardín y transforman la casa en un Museo de Arte Islámico de Marrakech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jardín esta cuidado por 20 jardineros y es una de las atracciones turísticas de Marrakech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701860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47645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Majorel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283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7587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72968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11238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5093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Majorelle_Garden Marrakech-Moroc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63784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Maroc_Marrakech_Majorelle_Luc_Viatour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97513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Maroc_Marrakech_Majorelle_Luc_Viatour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12509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Marrakech_Majorelle_Garden_3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9026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4" descr="s_majorelle-garden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99020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_majorelle-p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18581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 DE LA FONTAINE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/>
          <a:lstStyle/>
          <a:p>
            <a:pPr eaLnBrk="1" hangingPunct="1"/>
            <a:r>
              <a:rPr lang="es-ES_tradnl" b="1" dirty="0"/>
              <a:t>Es un parque situado en Nimes.</a:t>
            </a:r>
          </a:p>
          <a:p>
            <a:pPr eaLnBrk="1" hangingPunct="1"/>
            <a:r>
              <a:rPr lang="es-ES_tradnl" b="1" dirty="0"/>
              <a:t>Es uno de los primeros parques públicos de Europa.</a:t>
            </a:r>
          </a:p>
          <a:p>
            <a:pPr eaLnBrk="1" hangingPunct="1"/>
            <a:r>
              <a:rPr lang="es-ES_tradnl" b="1" dirty="0"/>
              <a:t>Diseñado alrededor del manantial mítico de Nimes y rodeado de monumentos antiguos.</a:t>
            </a:r>
          </a:p>
          <a:p>
            <a:pPr eaLnBrk="1" hangingPunct="1"/>
            <a:r>
              <a:rPr lang="es-ES_tradnl" b="1" dirty="0"/>
              <a:t>Forma parte de los jardines remarcables de Francia.</a:t>
            </a:r>
          </a:p>
        </p:txBody>
      </p:sp>
    </p:spTree>
    <p:extLst>
      <p:ext uri="{BB962C8B-B14F-4D97-AF65-F5344CB8AC3E}">
        <p14:creationId xmlns:p14="http://schemas.microsoft.com/office/powerpoint/2010/main" val="331000401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Jardin de la Fontain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95662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Jardin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7514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Jardin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92035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88905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97645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4925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9680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Quai de la Fonta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38" y="-153988"/>
            <a:ext cx="9540876" cy="716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1571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Quai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49167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4" descr="Jardindela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83341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Jardins_de_la_Fontaine_4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57802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800" dirty="0">
                <a:solidFill>
                  <a:schemeClr val="tx1"/>
                </a:solidFill>
              </a:rPr>
              <a:t>NYON</a:t>
            </a:r>
          </a:p>
        </p:txBody>
      </p:sp>
      <p:sp>
        <p:nvSpPr>
          <p:cNvPr id="15155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Nyon es una ciudad y comuna suiza del cantón de Vaud, capital del distrito de Nyon.</a:t>
            </a:r>
          </a:p>
          <a:p>
            <a:pPr eaLnBrk="1" hangingPunct="1"/>
            <a:r>
              <a:rPr lang="es-ES" dirty="0"/>
              <a:t>Está situada a unos 25 kilómetros al norte de Ginebra a orillas del lago Lemán.</a:t>
            </a:r>
          </a:p>
          <a:p>
            <a:pPr eaLnBrk="1" hangingPunct="1"/>
            <a:r>
              <a:rPr lang="es-ES" dirty="0"/>
              <a:t>La ciudad es conocida internacionalmente como la sede central de la UEFA.</a:t>
            </a:r>
          </a:p>
          <a:p>
            <a:pPr eaLnBrk="1" hangingPunct="1"/>
            <a:r>
              <a:rPr lang="es-ES" dirty="0"/>
              <a:t>Esta rodeada de bellísimos jardines</a:t>
            </a:r>
          </a:p>
        </p:txBody>
      </p:sp>
    </p:spTree>
    <p:extLst>
      <p:ext uri="{BB962C8B-B14F-4D97-AF65-F5344CB8AC3E}">
        <p14:creationId xmlns:p14="http://schemas.microsoft.com/office/powerpoint/2010/main" val="15959143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Archivo:NyonDoc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32055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http://static.panoramio.com/photos/original/516086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67867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nyon.ch/multimedia/images/img_traitees/2011/05/duche-2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9324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static.panoramio.com/photos/original/410591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34086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static.panoramio.com/photos/original/511624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33048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http://static.panoramio.com/photos/original/41053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56112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http://static.panoramio.com/photos/original/511622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26071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http://livinginnyon.com/wordpress/wp-content/uploads/2011/03/Nyon-in-the-Spring-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37219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http://livinginnyon.com/wordpress/wp-content/uploads/2011/03/Nyon-in-the-Spring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76706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http://static.panoramio.com/photos/original/410535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89916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98604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Nyon Mosaicul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8297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4" descr="Nyon mosaicul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71410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Nyon mosaicul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757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1132</Words>
  <Application>Microsoft Office PowerPoint</Application>
  <PresentationFormat>Presentación en pantalla (4:3)</PresentationFormat>
  <Paragraphs>339</Paragraphs>
  <Slides>155</Slides>
  <Notes>151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155</vt:i4>
      </vt:variant>
    </vt:vector>
  </HeadingPairs>
  <TitlesOfParts>
    <vt:vector size="162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 FRANCIA.-Angers.-Chenonceau.-Cheberny.-Villandry.-Chateau de Gruyere.-Majorelle.-Jardins de la Fontaine.-Nyon.-</vt:lpstr>
      <vt:lpstr>ANGERS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CHENONCEAU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CHEVERNY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VILLANDRY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GRUYERE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MAJORELLE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LA FONTAINE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NYON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9</cp:revision>
  <dcterms:created xsi:type="dcterms:W3CDTF">2013-09-07T10:02:19Z</dcterms:created>
  <dcterms:modified xsi:type="dcterms:W3CDTF">2018-03-07T15:04:38Z</dcterms:modified>
</cp:coreProperties>
</file>