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2"/>
  </p:notesMasterIdLst>
  <p:sldIdLst>
    <p:sldId id="256" r:id="rId2"/>
    <p:sldId id="257" r:id="rId3"/>
    <p:sldId id="258" r:id="rId4"/>
    <p:sldId id="259" r:id="rId5"/>
    <p:sldId id="261" r:id="rId6"/>
    <p:sldId id="262" r:id="rId7"/>
    <p:sldId id="264" r:id="rId8"/>
    <p:sldId id="265" r:id="rId9"/>
    <p:sldId id="266" r:id="rId10"/>
    <p:sldId id="267" r:id="rId11"/>
    <p:sldId id="269" r:id="rId12"/>
    <p:sldId id="270" r:id="rId13"/>
    <p:sldId id="271" r:id="rId14"/>
    <p:sldId id="272" r:id="rId15"/>
    <p:sldId id="273" r:id="rId16"/>
    <p:sldId id="274" r:id="rId17"/>
    <p:sldId id="367" r:id="rId18"/>
    <p:sldId id="368" r:id="rId19"/>
    <p:sldId id="369" r:id="rId20"/>
    <p:sldId id="370" r:id="rId21"/>
    <p:sldId id="371" r:id="rId22"/>
    <p:sldId id="372" r:id="rId23"/>
    <p:sldId id="313" r:id="rId24"/>
    <p:sldId id="366" r:id="rId25"/>
    <p:sldId id="295" r:id="rId26"/>
    <p:sldId id="296" r:id="rId27"/>
    <p:sldId id="287" r:id="rId28"/>
    <p:sldId id="312" r:id="rId29"/>
    <p:sldId id="308" r:id="rId30"/>
    <p:sldId id="310" r:id="rId31"/>
    <p:sldId id="276" r:id="rId32"/>
    <p:sldId id="277" r:id="rId33"/>
    <p:sldId id="275" r:id="rId34"/>
    <p:sldId id="285" r:id="rId35"/>
    <p:sldId id="279" r:id="rId36"/>
    <p:sldId id="284" r:id="rId37"/>
    <p:sldId id="278" r:id="rId38"/>
    <p:sldId id="280" r:id="rId39"/>
    <p:sldId id="281" r:id="rId40"/>
    <p:sldId id="283" r:id="rId41"/>
    <p:sldId id="286" r:id="rId42"/>
    <p:sldId id="288" r:id="rId43"/>
    <p:sldId id="294" r:id="rId44"/>
    <p:sldId id="293" r:id="rId45"/>
    <p:sldId id="298" r:id="rId46"/>
    <p:sldId id="297" r:id="rId47"/>
    <p:sldId id="291" r:id="rId48"/>
    <p:sldId id="292" r:id="rId49"/>
    <p:sldId id="299" r:id="rId50"/>
    <p:sldId id="300" r:id="rId51"/>
    <p:sldId id="306" r:id="rId52"/>
    <p:sldId id="307" r:id="rId53"/>
    <p:sldId id="309" r:id="rId54"/>
    <p:sldId id="373" r:id="rId55"/>
    <p:sldId id="301" r:id="rId56"/>
    <p:sldId id="302" r:id="rId57"/>
    <p:sldId id="289" r:id="rId58"/>
    <p:sldId id="303" r:id="rId59"/>
    <p:sldId id="304" r:id="rId60"/>
    <p:sldId id="305" r:id="rId61"/>
    <p:sldId id="311" r:id="rId62"/>
    <p:sldId id="314" r:id="rId63"/>
    <p:sldId id="374" r:id="rId64"/>
    <p:sldId id="375" r:id="rId65"/>
    <p:sldId id="376" r:id="rId66"/>
    <p:sldId id="336" r:id="rId67"/>
    <p:sldId id="339" r:id="rId68"/>
    <p:sldId id="362" r:id="rId69"/>
    <p:sldId id="377" r:id="rId70"/>
    <p:sldId id="315" r:id="rId71"/>
    <p:sldId id="316" r:id="rId72"/>
    <p:sldId id="317" r:id="rId73"/>
    <p:sldId id="318" r:id="rId74"/>
    <p:sldId id="319" r:id="rId75"/>
    <p:sldId id="320" r:id="rId76"/>
    <p:sldId id="321" r:id="rId77"/>
    <p:sldId id="322" r:id="rId78"/>
    <p:sldId id="323" r:id="rId79"/>
    <p:sldId id="324" r:id="rId80"/>
    <p:sldId id="325" r:id="rId81"/>
    <p:sldId id="326" r:id="rId82"/>
    <p:sldId id="327" r:id="rId83"/>
    <p:sldId id="328" r:id="rId84"/>
    <p:sldId id="334" r:id="rId85"/>
    <p:sldId id="338" r:id="rId86"/>
    <p:sldId id="352" r:id="rId87"/>
    <p:sldId id="353" r:id="rId88"/>
    <p:sldId id="354" r:id="rId89"/>
    <p:sldId id="337" r:id="rId90"/>
    <p:sldId id="341" r:id="rId91"/>
    <p:sldId id="347" r:id="rId92"/>
    <p:sldId id="346" r:id="rId93"/>
    <p:sldId id="345" r:id="rId94"/>
    <p:sldId id="360" r:id="rId95"/>
    <p:sldId id="361" r:id="rId96"/>
    <p:sldId id="363" r:id="rId97"/>
    <p:sldId id="365" r:id="rId98"/>
    <p:sldId id="378" r:id="rId99"/>
    <p:sldId id="329" r:id="rId100"/>
    <p:sldId id="331" r:id="rId101"/>
    <p:sldId id="332" r:id="rId102"/>
    <p:sldId id="333" r:id="rId103"/>
    <p:sldId id="342" r:id="rId104"/>
    <p:sldId id="349" r:id="rId105"/>
    <p:sldId id="350" r:id="rId106"/>
    <p:sldId id="351" r:id="rId107"/>
    <p:sldId id="355" r:id="rId108"/>
    <p:sldId id="356" r:id="rId109"/>
    <p:sldId id="357" r:id="rId110"/>
    <p:sldId id="358" r:id="rId1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F9A2B2-7797-4F3A-A729-118B79085DA8}"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E50B1D-4890-470A-A126-8DAB8C8621F0}" type="slidenum">
              <a:rPr lang="es-ES" smtClean="0"/>
              <a:t>‹Nº›</a:t>
            </a:fld>
            <a:endParaRPr lang="es-ES" dirty="0"/>
          </a:p>
        </p:txBody>
      </p:sp>
    </p:spTree>
    <p:extLst>
      <p:ext uri="{BB962C8B-B14F-4D97-AF65-F5344CB8AC3E}">
        <p14:creationId xmlns:p14="http://schemas.microsoft.com/office/powerpoint/2010/main" val="3977025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 de la Sedelle.-Acer crotonifolium</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3</a:t>
            </a:fld>
            <a:endParaRPr lang="es-ES" dirty="0"/>
          </a:p>
        </p:txBody>
      </p:sp>
    </p:spTree>
    <p:extLst>
      <p:ext uri="{BB962C8B-B14F-4D97-AF65-F5344CB8AC3E}">
        <p14:creationId xmlns:p14="http://schemas.microsoft.com/office/powerpoint/2010/main" val="3878936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 de la Sedelle.</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4</a:t>
            </a:fld>
            <a:endParaRPr lang="es-ES" dirty="0"/>
          </a:p>
        </p:txBody>
      </p:sp>
    </p:spTree>
    <p:extLst>
      <p:ext uri="{BB962C8B-B14F-4D97-AF65-F5344CB8AC3E}">
        <p14:creationId xmlns:p14="http://schemas.microsoft.com/office/powerpoint/2010/main" val="2242670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 de la Sedelle.</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5</a:t>
            </a:fld>
            <a:endParaRPr lang="es-ES" dirty="0"/>
          </a:p>
        </p:txBody>
      </p:sp>
    </p:spTree>
    <p:extLst>
      <p:ext uri="{BB962C8B-B14F-4D97-AF65-F5344CB8AC3E}">
        <p14:creationId xmlns:p14="http://schemas.microsoft.com/office/powerpoint/2010/main" val="25711539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 de la Sedelle.</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6</a:t>
            </a:fld>
            <a:endParaRPr lang="es-ES" dirty="0"/>
          </a:p>
        </p:txBody>
      </p:sp>
    </p:spTree>
    <p:extLst>
      <p:ext uri="{BB962C8B-B14F-4D97-AF65-F5344CB8AC3E}">
        <p14:creationId xmlns:p14="http://schemas.microsoft.com/office/powerpoint/2010/main" val="21393439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Arboretum de la Sedelle,.Acer japonicum acotinifolium</a:t>
            </a:r>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7</a:t>
            </a:fld>
            <a:endParaRPr lang="es-ES" dirty="0"/>
          </a:p>
        </p:txBody>
      </p:sp>
    </p:spTree>
    <p:extLst>
      <p:ext uri="{BB962C8B-B14F-4D97-AF65-F5344CB8AC3E}">
        <p14:creationId xmlns:p14="http://schemas.microsoft.com/office/powerpoint/2010/main" val="1177186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Arboretum de la Sedelle,.Acer japonicum acotinifolium</a:t>
            </a:r>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8</a:t>
            </a:fld>
            <a:endParaRPr lang="es-ES" dirty="0"/>
          </a:p>
        </p:txBody>
      </p:sp>
    </p:spTree>
    <p:extLst>
      <p:ext uri="{BB962C8B-B14F-4D97-AF65-F5344CB8AC3E}">
        <p14:creationId xmlns:p14="http://schemas.microsoft.com/office/powerpoint/2010/main" val="649509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Arboretum de la Sedelle,.Acer japonicum acotinifolium</a:t>
            </a:r>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9</a:t>
            </a:fld>
            <a:endParaRPr lang="es-ES" dirty="0"/>
          </a:p>
        </p:txBody>
      </p:sp>
    </p:spTree>
    <p:extLst>
      <p:ext uri="{BB962C8B-B14F-4D97-AF65-F5344CB8AC3E}">
        <p14:creationId xmlns:p14="http://schemas.microsoft.com/office/powerpoint/2010/main" val="1088017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Arboretum de la Sedelle,</a:t>
            </a:r>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10</a:t>
            </a:fld>
            <a:endParaRPr lang="es-ES" dirty="0"/>
          </a:p>
        </p:txBody>
      </p:sp>
    </p:spTree>
    <p:extLst>
      <p:ext uri="{BB962C8B-B14F-4D97-AF65-F5344CB8AC3E}">
        <p14:creationId xmlns:p14="http://schemas.microsoft.com/office/powerpoint/2010/main" val="37371628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 de la Sedelle,</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11</a:t>
            </a:fld>
            <a:endParaRPr lang="es-ES" dirty="0"/>
          </a:p>
        </p:txBody>
      </p:sp>
    </p:spTree>
    <p:extLst>
      <p:ext uri="{BB962C8B-B14F-4D97-AF65-F5344CB8AC3E}">
        <p14:creationId xmlns:p14="http://schemas.microsoft.com/office/powerpoint/2010/main" val="1747333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 de la Sedelle-Disanthus-cercidifolius</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12</a:t>
            </a:fld>
            <a:endParaRPr lang="es-ES" dirty="0"/>
          </a:p>
        </p:txBody>
      </p:sp>
    </p:spTree>
    <p:extLst>
      <p:ext uri="{BB962C8B-B14F-4D97-AF65-F5344CB8AC3E}">
        <p14:creationId xmlns:p14="http://schemas.microsoft.com/office/powerpoint/2010/main" val="22709478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 de la Sedelle .-laSedelle-Creuse-01</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13</a:t>
            </a:fld>
            <a:endParaRPr lang="es-ES" dirty="0"/>
          </a:p>
        </p:txBody>
      </p:sp>
    </p:spTree>
    <p:extLst>
      <p:ext uri="{BB962C8B-B14F-4D97-AF65-F5344CB8AC3E}">
        <p14:creationId xmlns:p14="http://schemas.microsoft.com/office/powerpoint/2010/main" val="1766861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 de la Sedelle</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14</a:t>
            </a:fld>
            <a:endParaRPr lang="es-ES" dirty="0"/>
          </a:p>
        </p:txBody>
      </p:sp>
    </p:spTree>
    <p:extLst>
      <p:ext uri="{BB962C8B-B14F-4D97-AF65-F5344CB8AC3E}">
        <p14:creationId xmlns:p14="http://schemas.microsoft.com/office/powerpoint/2010/main" val="23760199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 de la Sedelle-Lindera-obtusiloba</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15</a:t>
            </a:fld>
            <a:endParaRPr lang="es-ES" dirty="0"/>
          </a:p>
        </p:txBody>
      </p:sp>
    </p:spTree>
    <p:extLst>
      <p:ext uri="{BB962C8B-B14F-4D97-AF65-F5344CB8AC3E}">
        <p14:creationId xmlns:p14="http://schemas.microsoft.com/office/powerpoint/2010/main" val="10593712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Plume.-Plano del jardin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23</a:t>
            </a:fld>
            <a:endParaRPr lang="es-ES" dirty="0"/>
          </a:p>
        </p:txBody>
      </p:sp>
    </p:spTree>
    <p:extLst>
      <p:ext uri="{BB962C8B-B14F-4D97-AF65-F5344CB8AC3E}">
        <p14:creationId xmlns:p14="http://schemas.microsoft.com/office/powerpoint/2010/main" val="8824814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 </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24</a:t>
            </a:fld>
            <a:endParaRPr lang="es-ES" dirty="0"/>
          </a:p>
        </p:txBody>
      </p:sp>
    </p:spTree>
    <p:extLst>
      <p:ext uri="{BB962C8B-B14F-4D97-AF65-F5344CB8AC3E}">
        <p14:creationId xmlns:p14="http://schemas.microsoft.com/office/powerpoint/2010/main" val="33496876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25</a:t>
            </a:fld>
            <a:endParaRPr lang="es-ES" dirty="0"/>
          </a:p>
        </p:txBody>
      </p:sp>
    </p:spTree>
    <p:extLst>
      <p:ext uri="{BB962C8B-B14F-4D97-AF65-F5344CB8AC3E}">
        <p14:creationId xmlns:p14="http://schemas.microsoft.com/office/powerpoint/2010/main" val="3362562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27</a:t>
            </a:fld>
            <a:endParaRPr lang="es-ES" dirty="0"/>
          </a:p>
        </p:txBody>
      </p:sp>
    </p:spTree>
    <p:extLst>
      <p:ext uri="{BB962C8B-B14F-4D97-AF65-F5344CB8AC3E}">
        <p14:creationId xmlns:p14="http://schemas.microsoft.com/office/powerpoint/2010/main" val="40073286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28</a:t>
            </a:fld>
            <a:endParaRPr lang="es-ES" dirty="0"/>
          </a:p>
        </p:txBody>
      </p:sp>
    </p:spTree>
    <p:extLst>
      <p:ext uri="{BB962C8B-B14F-4D97-AF65-F5344CB8AC3E}">
        <p14:creationId xmlns:p14="http://schemas.microsoft.com/office/powerpoint/2010/main" val="29494056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29</a:t>
            </a:fld>
            <a:endParaRPr lang="es-ES" dirty="0"/>
          </a:p>
        </p:txBody>
      </p:sp>
    </p:spTree>
    <p:extLst>
      <p:ext uri="{BB962C8B-B14F-4D97-AF65-F5344CB8AC3E}">
        <p14:creationId xmlns:p14="http://schemas.microsoft.com/office/powerpoint/2010/main" val="42885609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30</a:t>
            </a:fld>
            <a:endParaRPr lang="es-ES" dirty="0"/>
          </a:p>
        </p:txBody>
      </p:sp>
    </p:spTree>
    <p:extLst>
      <p:ext uri="{BB962C8B-B14F-4D97-AF65-F5344CB8AC3E}">
        <p14:creationId xmlns:p14="http://schemas.microsoft.com/office/powerpoint/2010/main" val="24195447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31</a:t>
            </a:fld>
            <a:endParaRPr lang="es-ES" dirty="0"/>
          </a:p>
        </p:txBody>
      </p:sp>
    </p:spTree>
    <p:extLst>
      <p:ext uri="{BB962C8B-B14F-4D97-AF65-F5344CB8AC3E}">
        <p14:creationId xmlns:p14="http://schemas.microsoft.com/office/powerpoint/2010/main" val="32776743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32</a:t>
            </a:fld>
            <a:endParaRPr lang="es-ES" dirty="0"/>
          </a:p>
        </p:txBody>
      </p:sp>
    </p:spTree>
    <p:extLst>
      <p:ext uri="{BB962C8B-B14F-4D97-AF65-F5344CB8AC3E}">
        <p14:creationId xmlns:p14="http://schemas.microsoft.com/office/powerpoint/2010/main" val="39675175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33</a:t>
            </a:fld>
            <a:endParaRPr lang="es-ES" dirty="0"/>
          </a:p>
        </p:txBody>
      </p:sp>
    </p:spTree>
    <p:extLst>
      <p:ext uri="{BB962C8B-B14F-4D97-AF65-F5344CB8AC3E}">
        <p14:creationId xmlns:p14="http://schemas.microsoft.com/office/powerpoint/2010/main" val="17001549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34</a:t>
            </a:fld>
            <a:endParaRPr lang="es-ES" dirty="0"/>
          </a:p>
        </p:txBody>
      </p:sp>
    </p:spTree>
    <p:extLst>
      <p:ext uri="{BB962C8B-B14F-4D97-AF65-F5344CB8AC3E}">
        <p14:creationId xmlns:p14="http://schemas.microsoft.com/office/powerpoint/2010/main" val="42226598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35</a:t>
            </a:fld>
            <a:endParaRPr lang="es-ES" dirty="0"/>
          </a:p>
        </p:txBody>
      </p:sp>
    </p:spTree>
    <p:extLst>
      <p:ext uri="{BB962C8B-B14F-4D97-AF65-F5344CB8AC3E}">
        <p14:creationId xmlns:p14="http://schemas.microsoft.com/office/powerpoint/2010/main" val="12027587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36</a:t>
            </a:fld>
            <a:endParaRPr lang="es-ES" dirty="0"/>
          </a:p>
        </p:txBody>
      </p:sp>
    </p:spTree>
    <p:extLst>
      <p:ext uri="{BB962C8B-B14F-4D97-AF65-F5344CB8AC3E}">
        <p14:creationId xmlns:p14="http://schemas.microsoft.com/office/powerpoint/2010/main" val="10060356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37</a:t>
            </a:fld>
            <a:endParaRPr lang="es-ES" dirty="0"/>
          </a:p>
        </p:txBody>
      </p:sp>
    </p:spTree>
    <p:extLst>
      <p:ext uri="{BB962C8B-B14F-4D97-AF65-F5344CB8AC3E}">
        <p14:creationId xmlns:p14="http://schemas.microsoft.com/office/powerpoint/2010/main" val="25464841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38</a:t>
            </a:fld>
            <a:endParaRPr lang="es-ES" dirty="0"/>
          </a:p>
        </p:txBody>
      </p:sp>
    </p:spTree>
    <p:extLst>
      <p:ext uri="{BB962C8B-B14F-4D97-AF65-F5344CB8AC3E}">
        <p14:creationId xmlns:p14="http://schemas.microsoft.com/office/powerpoint/2010/main" val="40214384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39</a:t>
            </a:fld>
            <a:endParaRPr lang="es-ES" dirty="0"/>
          </a:p>
        </p:txBody>
      </p:sp>
    </p:spTree>
    <p:extLst>
      <p:ext uri="{BB962C8B-B14F-4D97-AF65-F5344CB8AC3E}">
        <p14:creationId xmlns:p14="http://schemas.microsoft.com/office/powerpoint/2010/main" val="9947790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40</a:t>
            </a:fld>
            <a:endParaRPr lang="es-ES" dirty="0"/>
          </a:p>
        </p:txBody>
      </p:sp>
    </p:spTree>
    <p:extLst>
      <p:ext uri="{BB962C8B-B14F-4D97-AF65-F5344CB8AC3E}">
        <p14:creationId xmlns:p14="http://schemas.microsoft.com/office/powerpoint/2010/main" val="21211327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41</a:t>
            </a:fld>
            <a:endParaRPr lang="es-ES" dirty="0"/>
          </a:p>
        </p:txBody>
      </p:sp>
    </p:spTree>
    <p:extLst>
      <p:ext uri="{BB962C8B-B14F-4D97-AF65-F5344CB8AC3E}">
        <p14:creationId xmlns:p14="http://schemas.microsoft.com/office/powerpoint/2010/main" val="39177168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42</a:t>
            </a:fld>
            <a:endParaRPr lang="es-ES" dirty="0"/>
          </a:p>
        </p:txBody>
      </p:sp>
    </p:spTree>
    <p:extLst>
      <p:ext uri="{BB962C8B-B14F-4D97-AF65-F5344CB8AC3E}">
        <p14:creationId xmlns:p14="http://schemas.microsoft.com/office/powerpoint/2010/main" val="20217313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44</a:t>
            </a:fld>
            <a:endParaRPr lang="es-ES" dirty="0"/>
          </a:p>
        </p:txBody>
      </p:sp>
    </p:spTree>
    <p:extLst>
      <p:ext uri="{BB962C8B-B14F-4D97-AF65-F5344CB8AC3E}">
        <p14:creationId xmlns:p14="http://schemas.microsoft.com/office/powerpoint/2010/main" val="34833278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45</a:t>
            </a:fld>
            <a:endParaRPr lang="es-ES" dirty="0"/>
          </a:p>
        </p:txBody>
      </p:sp>
    </p:spTree>
    <p:extLst>
      <p:ext uri="{BB962C8B-B14F-4D97-AF65-F5344CB8AC3E}">
        <p14:creationId xmlns:p14="http://schemas.microsoft.com/office/powerpoint/2010/main" val="41244662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46</a:t>
            </a:fld>
            <a:endParaRPr lang="es-ES" dirty="0"/>
          </a:p>
        </p:txBody>
      </p:sp>
    </p:spTree>
    <p:extLst>
      <p:ext uri="{BB962C8B-B14F-4D97-AF65-F5344CB8AC3E}">
        <p14:creationId xmlns:p14="http://schemas.microsoft.com/office/powerpoint/2010/main" val="12231572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47</a:t>
            </a:fld>
            <a:endParaRPr lang="es-ES" dirty="0"/>
          </a:p>
        </p:txBody>
      </p:sp>
    </p:spTree>
    <p:extLst>
      <p:ext uri="{BB962C8B-B14F-4D97-AF65-F5344CB8AC3E}">
        <p14:creationId xmlns:p14="http://schemas.microsoft.com/office/powerpoint/2010/main" val="25004723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50</a:t>
            </a:fld>
            <a:endParaRPr lang="es-ES" dirty="0"/>
          </a:p>
        </p:txBody>
      </p:sp>
    </p:spTree>
    <p:extLst>
      <p:ext uri="{BB962C8B-B14F-4D97-AF65-F5344CB8AC3E}">
        <p14:creationId xmlns:p14="http://schemas.microsoft.com/office/powerpoint/2010/main" val="12577263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51</a:t>
            </a:fld>
            <a:endParaRPr lang="es-ES" dirty="0"/>
          </a:p>
        </p:txBody>
      </p:sp>
    </p:spTree>
    <p:extLst>
      <p:ext uri="{BB962C8B-B14F-4D97-AF65-F5344CB8AC3E}">
        <p14:creationId xmlns:p14="http://schemas.microsoft.com/office/powerpoint/2010/main" val="20803516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52</a:t>
            </a:fld>
            <a:endParaRPr lang="es-ES" dirty="0"/>
          </a:p>
        </p:txBody>
      </p:sp>
    </p:spTree>
    <p:extLst>
      <p:ext uri="{BB962C8B-B14F-4D97-AF65-F5344CB8AC3E}">
        <p14:creationId xmlns:p14="http://schemas.microsoft.com/office/powerpoint/2010/main" val="7373008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53</a:t>
            </a:fld>
            <a:endParaRPr lang="es-ES" dirty="0"/>
          </a:p>
        </p:txBody>
      </p:sp>
    </p:spTree>
    <p:extLst>
      <p:ext uri="{BB962C8B-B14F-4D97-AF65-F5344CB8AC3E}">
        <p14:creationId xmlns:p14="http://schemas.microsoft.com/office/powerpoint/2010/main" val="25639772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54</a:t>
            </a:fld>
            <a:endParaRPr lang="es-ES" dirty="0"/>
          </a:p>
        </p:txBody>
      </p:sp>
    </p:spTree>
    <p:extLst>
      <p:ext uri="{BB962C8B-B14F-4D97-AF65-F5344CB8AC3E}">
        <p14:creationId xmlns:p14="http://schemas.microsoft.com/office/powerpoint/2010/main" val="40791967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55</a:t>
            </a:fld>
            <a:endParaRPr lang="es-ES" dirty="0"/>
          </a:p>
        </p:txBody>
      </p:sp>
    </p:spTree>
    <p:extLst>
      <p:ext uri="{BB962C8B-B14F-4D97-AF65-F5344CB8AC3E}">
        <p14:creationId xmlns:p14="http://schemas.microsoft.com/office/powerpoint/2010/main" val="23114880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56</a:t>
            </a:fld>
            <a:endParaRPr lang="es-ES" dirty="0"/>
          </a:p>
        </p:txBody>
      </p:sp>
    </p:spTree>
    <p:extLst>
      <p:ext uri="{BB962C8B-B14F-4D97-AF65-F5344CB8AC3E}">
        <p14:creationId xmlns:p14="http://schemas.microsoft.com/office/powerpoint/2010/main" val="17466197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57</a:t>
            </a:fld>
            <a:endParaRPr lang="es-ES" dirty="0"/>
          </a:p>
        </p:txBody>
      </p:sp>
    </p:spTree>
    <p:extLst>
      <p:ext uri="{BB962C8B-B14F-4D97-AF65-F5344CB8AC3E}">
        <p14:creationId xmlns:p14="http://schemas.microsoft.com/office/powerpoint/2010/main" val="23276317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58</a:t>
            </a:fld>
            <a:endParaRPr lang="es-ES" dirty="0"/>
          </a:p>
        </p:txBody>
      </p:sp>
    </p:spTree>
    <p:extLst>
      <p:ext uri="{BB962C8B-B14F-4D97-AF65-F5344CB8AC3E}">
        <p14:creationId xmlns:p14="http://schemas.microsoft.com/office/powerpoint/2010/main" val="34741098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59</a:t>
            </a:fld>
            <a:endParaRPr lang="es-ES" dirty="0"/>
          </a:p>
        </p:txBody>
      </p:sp>
    </p:spTree>
    <p:extLst>
      <p:ext uri="{BB962C8B-B14F-4D97-AF65-F5344CB8AC3E}">
        <p14:creationId xmlns:p14="http://schemas.microsoft.com/office/powerpoint/2010/main" val="10852099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60</a:t>
            </a:fld>
            <a:endParaRPr lang="es-ES" dirty="0"/>
          </a:p>
        </p:txBody>
      </p:sp>
    </p:spTree>
    <p:extLst>
      <p:ext uri="{BB962C8B-B14F-4D97-AF65-F5344CB8AC3E}">
        <p14:creationId xmlns:p14="http://schemas.microsoft.com/office/powerpoint/2010/main" val="30432717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Jardin Plume</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61</a:t>
            </a:fld>
            <a:endParaRPr lang="es-ES" dirty="0"/>
          </a:p>
        </p:txBody>
      </p:sp>
    </p:spTree>
    <p:extLst>
      <p:ext uri="{BB962C8B-B14F-4D97-AF65-F5344CB8AC3E}">
        <p14:creationId xmlns:p14="http://schemas.microsoft.com/office/powerpoint/2010/main" val="66634393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Albert Khan</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66</a:t>
            </a:fld>
            <a:endParaRPr lang="es-ES" dirty="0"/>
          </a:p>
        </p:txBody>
      </p:sp>
    </p:spTree>
    <p:extLst>
      <p:ext uri="{BB962C8B-B14F-4D97-AF65-F5344CB8AC3E}">
        <p14:creationId xmlns:p14="http://schemas.microsoft.com/office/powerpoint/2010/main" val="18200489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Albert Khan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67</a:t>
            </a:fld>
            <a:endParaRPr lang="es-ES" dirty="0"/>
          </a:p>
        </p:txBody>
      </p:sp>
    </p:spTree>
    <p:extLst>
      <p:ext uri="{BB962C8B-B14F-4D97-AF65-F5344CB8AC3E}">
        <p14:creationId xmlns:p14="http://schemas.microsoft.com/office/powerpoint/2010/main" val="104043428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Albert Khan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68</a:t>
            </a:fld>
            <a:endParaRPr lang="es-ES" dirty="0"/>
          </a:p>
        </p:txBody>
      </p:sp>
    </p:spTree>
    <p:extLst>
      <p:ext uri="{BB962C8B-B14F-4D97-AF65-F5344CB8AC3E}">
        <p14:creationId xmlns:p14="http://schemas.microsoft.com/office/powerpoint/2010/main" val="26916372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Albert Kahn</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70</a:t>
            </a:fld>
            <a:endParaRPr lang="es-ES" dirty="0"/>
          </a:p>
        </p:txBody>
      </p:sp>
    </p:spTree>
    <p:extLst>
      <p:ext uri="{BB962C8B-B14F-4D97-AF65-F5344CB8AC3E}">
        <p14:creationId xmlns:p14="http://schemas.microsoft.com/office/powerpoint/2010/main" val="17837785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a:t>
            </a:r>
            <a:r>
              <a:rPr lang="es-ES" baseline="0" dirty="0"/>
              <a:t> </a:t>
            </a:r>
            <a:r>
              <a:rPr lang="es-ES" dirty="0"/>
              <a:t>Albert</a:t>
            </a:r>
            <a:r>
              <a:rPr lang="es-ES" baseline="0" dirty="0"/>
              <a:t> </a:t>
            </a:r>
            <a:r>
              <a:rPr lang="es-ES" dirty="0"/>
              <a:t>Kahn</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71</a:t>
            </a:fld>
            <a:endParaRPr lang="es-ES" dirty="0"/>
          </a:p>
        </p:txBody>
      </p:sp>
    </p:spTree>
    <p:extLst>
      <p:ext uri="{BB962C8B-B14F-4D97-AF65-F5344CB8AC3E}">
        <p14:creationId xmlns:p14="http://schemas.microsoft.com/office/powerpoint/2010/main" val="10165358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Albert Kahn</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72</a:t>
            </a:fld>
            <a:endParaRPr lang="es-ES" dirty="0"/>
          </a:p>
        </p:txBody>
      </p:sp>
    </p:spTree>
    <p:extLst>
      <p:ext uri="{BB962C8B-B14F-4D97-AF65-F5344CB8AC3E}">
        <p14:creationId xmlns:p14="http://schemas.microsoft.com/office/powerpoint/2010/main" val="427644924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Albert Kahn</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73</a:t>
            </a:fld>
            <a:endParaRPr lang="es-ES" dirty="0"/>
          </a:p>
        </p:txBody>
      </p:sp>
    </p:spTree>
    <p:extLst>
      <p:ext uri="{BB962C8B-B14F-4D97-AF65-F5344CB8AC3E}">
        <p14:creationId xmlns:p14="http://schemas.microsoft.com/office/powerpoint/2010/main" val="28421173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Albert Kahn</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74</a:t>
            </a:fld>
            <a:endParaRPr lang="es-ES" dirty="0"/>
          </a:p>
        </p:txBody>
      </p:sp>
    </p:spTree>
    <p:extLst>
      <p:ext uri="{BB962C8B-B14F-4D97-AF65-F5344CB8AC3E}">
        <p14:creationId xmlns:p14="http://schemas.microsoft.com/office/powerpoint/2010/main" val="417359356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Albert Kahn</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75</a:t>
            </a:fld>
            <a:endParaRPr lang="es-ES" dirty="0"/>
          </a:p>
        </p:txBody>
      </p:sp>
    </p:spTree>
    <p:extLst>
      <p:ext uri="{BB962C8B-B14F-4D97-AF65-F5344CB8AC3E}">
        <p14:creationId xmlns:p14="http://schemas.microsoft.com/office/powerpoint/2010/main" val="223205905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Albert Kahn</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76</a:t>
            </a:fld>
            <a:endParaRPr lang="es-ES" dirty="0"/>
          </a:p>
        </p:txBody>
      </p:sp>
    </p:spTree>
    <p:extLst>
      <p:ext uri="{BB962C8B-B14F-4D97-AF65-F5344CB8AC3E}">
        <p14:creationId xmlns:p14="http://schemas.microsoft.com/office/powerpoint/2010/main" val="158198090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Albert Kahn</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77</a:t>
            </a:fld>
            <a:endParaRPr lang="es-ES" dirty="0"/>
          </a:p>
        </p:txBody>
      </p:sp>
    </p:spTree>
    <p:extLst>
      <p:ext uri="{BB962C8B-B14F-4D97-AF65-F5344CB8AC3E}">
        <p14:creationId xmlns:p14="http://schemas.microsoft.com/office/powerpoint/2010/main" val="12824329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Albert Kahn</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78</a:t>
            </a:fld>
            <a:endParaRPr lang="es-ES" dirty="0"/>
          </a:p>
        </p:txBody>
      </p:sp>
    </p:spTree>
    <p:extLst>
      <p:ext uri="{BB962C8B-B14F-4D97-AF65-F5344CB8AC3E}">
        <p14:creationId xmlns:p14="http://schemas.microsoft.com/office/powerpoint/2010/main" val="26393053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Albert Kahn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79</a:t>
            </a:fld>
            <a:endParaRPr lang="es-ES" dirty="0"/>
          </a:p>
        </p:txBody>
      </p:sp>
    </p:spTree>
    <p:extLst>
      <p:ext uri="{BB962C8B-B14F-4D97-AF65-F5344CB8AC3E}">
        <p14:creationId xmlns:p14="http://schemas.microsoft.com/office/powerpoint/2010/main" val="190807042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Albert Kahn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80</a:t>
            </a:fld>
            <a:endParaRPr lang="es-ES" dirty="0"/>
          </a:p>
        </p:txBody>
      </p:sp>
    </p:spTree>
    <p:extLst>
      <p:ext uri="{BB962C8B-B14F-4D97-AF65-F5344CB8AC3E}">
        <p14:creationId xmlns:p14="http://schemas.microsoft.com/office/powerpoint/2010/main" val="300079537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Albert Kahn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81</a:t>
            </a:fld>
            <a:endParaRPr lang="es-ES" dirty="0"/>
          </a:p>
        </p:txBody>
      </p:sp>
    </p:spTree>
    <p:extLst>
      <p:ext uri="{BB962C8B-B14F-4D97-AF65-F5344CB8AC3E}">
        <p14:creationId xmlns:p14="http://schemas.microsoft.com/office/powerpoint/2010/main" val="134878298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Albert Kahn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82</a:t>
            </a:fld>
            <a:endParaRPr lang="es-ES" dirty="0"/>
          </a:p>
        </p:txBody>
      </p:sp>
    </p:spTree>
    <p:extLst>
      <p:ext uri="{BB962C8B-B14F-4D97-AF65-F5344CB8AC3E}">
        <p14:creationId xmlns:p14="http://schemas.microsoft.com/office/powerpoint/2010/main" val="268241034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Albert Kahn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83</a:t>
            </a:fld>
            <a:endParaRPr lang="es-ES" dirty="0"/>
          </a:p>
        </p:txBody>
      </p:sp>
    </p:spTree>
    <p:extLst>
      <p:ext uri="{BB962C8B-B14F-4D97-AF65-F5344CB8AC3E}">
        <p14:creationId xmlns:p14="http://schemas.microsoft.com/office/powerpoint/2010/main" val="250235264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Albert Kahn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84</a:t>
            </a:fld>
            <a:endParaRPr lang="es-ES" dirty="0"/>
          </a:p>
        </p:txBody>
      </p:sp>
    </p:spTree>
    <p:extLst>
      <p:ext uri="{BB962C8B-B14F-4D97-AF65-F5344CB8AC3E}">
        <p14:creationId xmlns:p14="http://schemas.microsoft.com/office/powerpoint/2010/main" val="290656851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Albert Khan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85</a:t>
            </a:fld>
            <a:endParaRPr lang="es-ES" dirty="0"/>
          </a:p>
        </p:txBody>
      </p:sp>
    </p:spTree>
    <p:extLst>
      <p:ext uri="{BB962C8B-B14F-4D97-AF65-F5344CB8AC3E}">
        <p14:creationId xmlns:p14="http://schemas.microsoft.com/office/powerpoint/2010/main" val="61978959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Albert Khan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86</a:t>
            </a:fld>
            <a:endParaRPr lang="es-ES" dirty="0"/>
          </a:p>
        </p:txBody>
      </p:sp>
    </p:spTree>
    <p:extLst>
      <p:ext uri="{BB962C8B-B14F-4D97-AF65-F5344CB8AC3E}">
        <p14:creationId xmlns:p14="http://schemas.microsoft.com/office/powerpoint/2010/main" val="421528272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Albert Khan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87</a:t>
            </a:fld>
            <a:endParaRPr lang="es-ES" dirty="0"/>
          </a:p>
        </p:txBody>
      </p:sp>
    </p:spTree>
    <p:extLst>
      <p:ext uri="{BB962C8B-B14F-4D97-AF65-F5344CB8AC3E}">
        <p14:creationId xmlns:p14="http://schemas.microsoft.com/office/powerpoint/2010/main" val="348021532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Albert Khan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88</a:t>
            </a:fld>
            <a:endParaRPr lang="es-ES" dirty="0"/>
          </a:p>
        </p:txBody>
      </p:sp>
    </p:spTree>
    <p:extLst>
      <p:ext uri="{BB962C8B-B14F-4D97-AF65-F5344CB8AC3E}">
        <p14:creationId xmlns:p14="http://schemas.microsoft.com/office/powerpoint/2010/main" val="361123678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Albert Khan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89</a:t>
            </a:fld>
            <a:endParaRPr lang="es-ES" dirty="0"/>
          </a:p>
        </p:txBody>
      </p:sp>
    </p:spTree>
    <p:extLst>
      <p:ext uri="{BB962C8B-B14F-4D97-AF65-F5344CB8AC3E}">
        <p14:creationId xmlns:p14="http://schemas.microsoft.com/office/powerpoint/2010/main" val="42966581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Albert Khan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90</a:t>
            </a:fld>
            <a:endParaRPr lang="es-ES" dirty="0"/>
          </a:p>
        </p:txBody>
      </p:sp>
    </p:spTree>
    <p:extLst>
      <p:ext uri="{BB962C8B-B14F-4D97-AF65-F5344CB8AC3E}">
        <p14:creationId xmlns:p14="http://schemas.microsoft.com/office/powerpoint/2010/main" val="261426214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Albert Khan</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91</a:t>
            </a:fld>
            <a:endParaRPr lang="es-ES" dirty="0"/>
          </a:p>
        </p:txBody>
      </p:sp>
    </p:spTree>
    <p:extLst>
      <p:ext uri="{BB962C8B-B14F-4D97-AF65-F5344CB8AC3E}">
        <p14:creationId xmlns:p14="http://schemas.microsoft.com/office/powerpoint/2010/main" val="11418448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Albert Khan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92</a:t>
            </a:fld>
            <a:endParaRPr lang="es-ES" dirty="0"/>
          </a:p>
        </p:txBody>
      </p:sp>
    </p:spTree>
    <p:extLst>
      <p:ext uri="{BB962C8B-B14F-4D97-AF65-F5344CB8AC3E}">
        <p14:creationId xmlns:p14="http://schemas.microsoft.com/office/powerpoint/2010/main" val="217623962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Albert Khan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93</a:t>
            </a:fld>
            <a:endParaRPr lang="es-ES" dirty="0"/>
          </a:p>
        </p:txBody>
      </p:sp>
    </p:spTree>
    <p:extLst>
      <p:ext uri="{BB962C8B-B14F-4D97-AF65-F5344CB8AC3E}">
        <p14:creationId xmlns:p14="http://schemas.microsoft.com/office/powerpoint/2010/main" val="295798119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Albert Khan</a:t>
            </a:r>
          </a:p>
        </p:txBody>
      </p:sp>
      <p:sp>
        <p:nvSpPr>
          <p:cNvPr id="4" name="3 Marcador de número de diapositiva"/>
          <p:cNvSpPr>
            <a:spLocks noGrp="1"/>
          </p:cNvSpPr>
          <p:nvPr>
            <p:ph type="sldNum" sz="quarter" idx="10"/>
          </p:nvPr>
        </p:nvSpPr>
        <p:spPr/>
        <p:txBody>
          <a:bodyPr/>
          <a:lstStyle/>
          <a:p>
            <a:fld id="{C5E50B1D-4890-470A-A126-8DAB8C8621F0}" type="slidenum">
              <a:rPr lang="es-ES" smtClean="0"/>
              <a:t>94</a:t>
            </a:fld>
            <a:endParaRPr lang="es-ES" dirty="0"/>
          </a:p>
        </p:txBody>
      </p:sp>
    </p:spTree>
    <p:extLst>
      <p:ext uri="{BB962C8B-B14F-4D97-AF65-F5344CB8AC3E}">
        <p14:creationId xmlns:p14="http://schemas.microsoft.com/office/powerpoint/2010/main" val="153395229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Albert Khan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95</a:t>
            </a:fld>
            <a:endParaRPr lang="es-ES" dirty="0"/>
          </a:p>
        </p:txBody>
      </p:sp>
    </p:spTree>
    <p:extLst>
      <p:ext uri="{BB962C8B-B14F-4D97-AF65-F5344CB8AC3E}">
        <p14:creationId xmlns:p14="http://schemas.microsoft.com/office/powerpoint/2010/main" val="307354474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Albert Khan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96</a:t>
            </a:fld>
            <a:endParaRPr lang="es-ES" dirty="0"/>
          </a:p>
        </p:txBody>
      </p:sp>
    </p:spTree>
    <p:extLst>
      <p:ext uri="{BB962C8B-B14F-4D97-AF65-F5344CB8AC3E}">
        <p14:creationId xmlns:p14="http://schemas.microsoft.com/office/powerpoint/2010/main" val="95382113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Albert Khan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97</a:t>
            </a:fld>
            <a:endParaRPr lang="es-ES" dirty="0"/>
          </a:p>
        </p:txBody>
      </p:sp>
    </p:spTree>
    <p:extLst>
      <p:ext uri="{BB962C8B-B14F-4D97-AF65-F5344CB8AC3E}">
        <p14:creationId xmlns:p14="http://schemas.microsoft.com/office/powerpoint/2010/main" val="24707862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Albert Khan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98</a:t>
            </a:fld>
            <a:endParaRPr lang="es-ES" dirty="0"/>
          </a:p>
        </p:txBody>
      </p:sp>
    </p:spTree>
    <p:extLst>
      <p:ext uri="{BB962C8B-B14F-4D97-AF65-F5344CB8AC3E}">
        <p14:creationId xmlns:p14="http://schemas.microsoft.com/office/powerpoint/2010/main" val="29149957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Albert Kahn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99</a:t>
            </a:fld>
            <a:endParaRPr lang="es-ES" dirty="0"/>
          </a:p>
        </p:txBody>
      </p:sp>
    </p:spTree>
    <p:extLst>
      <p:ext uri="{BB962C8B-B14F-4D97-AF65-F5344CB8AC3E}">
        <p14:creationId xmlns:p14="http://schemas.microsoft.com/office/powerpoint/2010/main" val="243234455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Albert Kahn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100</a:t>
            </a:fld>
            <a:endParaRPr lang="es-ES" dirty="0"/>
          </a:p>
        </p:txBody>
      </p:sp>
    </p:spTree>
    <p:extLst>
      <p:ext uri="{BB962C8B-B14F-4D97-AF65-F5344CB8AC3E}">
        <p14:creationId xmlns:p14="http://schemas.microsoft.com/office/powerpoint/2010/main" val="166093465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Albert Kahn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101</a:t>
            </a:fld>
            <a:endParaRPr lang="es-ES" dirty="0"/>
          </a:p>
        </p:txBody>
      </p:sp>
    </p:spTree>
    <p:extLst>
      <p:ext uri="{BB962C8B-B14F-4D97-AF65-F5344CB8AC3E}">
        <p14:creationId xmlns:p14="http://schemas.microsoft.com/office/powerpoint/2010/main" val="92877991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Albert Kahn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102</a:t>
            </a:fld>
            <a:endParaRPr lang="es-ES" dirty="0"/>
          </a:p>
        </p:txBody>
      </p:sp>
    </p:spTree>
    <p:extLst>
      <p:ext uri="{BB962C8B-B14F-4D97-AF65-F5344CB8AC3E}">
        <p14:creationId xmlns:p14="http://schemas.microsoft.com/office/powerpoint/2010/main" val="20527784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Albert Khan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103</a:t>
            </a:fld>
            <a:endParaRPr lang="es-ES" dirty="0"/>
          </a:p>
        </p:txBody>
      </p:sp>
    </p:spTree>
    <p:extLst>
      <p:ext uri="{BB962C8B-B14F-4D97-AF65-F5344CB8AC3E}">
        <p14:creationId xmlns:p14="http://schemas.microsoft.com/office/powerpoint/2010/main" val="110325926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Albert Khan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104</a:t>
            </a:fld>
            <a:endParaRPr lang="es-ES" dirty="0"/>
          </a:p>
        </p:txBody>
      </p:sp>
    </p:spTree>
    <p:extLst>
      <p:ext uri="{BB962C8B-B14F-4D97-AF65-F5344CB8AC3E}">
        <p14:creationId xmlns:p14="http://schemas.microsoft.com/office/powerpoint/2010/main" val="286920143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Albert Khan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105</a:t>
            </a:fld>
            <a:endParaRPr lang="es-ES" dirty="0"/>
          </a:p>
        </p:txBody>
      </p:sp>
    </p:spTree>
    <p:extLst>
      <p:ext uri="{BB962C8B-B14F-4D97-AF65-F5344CB8AC3E}">
        <p14:creationId xmlns:p14="http://schemas.microsoft.com/office/powerpoint/2010/main" val="63425212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Albert Khan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106</a:t>
            </a:fld>
            <a:endParaRPr lang="es-ES" dirty="0"/>
          </a:p>
        </p:txBody>
      </p:sp>
    </p:spTree>
    <p:extLst>
      <p:ext uri="{BB962C8B-B14F-4D97-AF65-F5344CB8AC3E}">
        <p14:creationId xmlns:p14="http://schemas.microsoft.com/office/powerpoint/2010/main" val="91857973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Albert Khan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107</a:t>
            </a:fld>
            <a:endParaRPr lang="es-ES" dirty="0"/>
          </a:p>
        </p:txBody>
      </p:sp>
    </p:spTree>
    <p:extLst>
      <p:ext uri="{BB962C8B-B14F-4D97-AF65-F5344CB8AC3E}">
        <p14:creationId xmlns:p14="http://schemas.microsoft.com/office/powerpoint/2010/main" val="400899485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Albert Khan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108</a:t>
            </a:fld>
            <a:endParaRPr lang="es-ES" dirty="0"/>
          </a:p>
        </p:txBody>
      </p:sp>
    </p:spTree>
    <p:extLst>
      <p:ext uri="{BB962C8B-B14F-4D97-AF65-F5344CB8AC3E}">
        <p14:creationId xmlns:p14="http://schemas.microsoft.com/office/powerpoint/2010/main" val="40804565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Albert Khan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109</a:t>
            </a:fld>
            <a:endParaRPr lang="es-ES" dirty="0"/>
          </a:p>
        </p:txBody>
      </p:sp>
    </p:spTree>
    <p:extLst>
      <p:ext uri="{BB962C8B-B14F-4D97-AF65-F5344CB8AC3E}">
        <p14:creationId xmlns:p14="http://schemas.microsoft.com/office/powerpoint/2010/main" val="417659091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Albert Khan</a:t>
            </a:r>
          </a:p>
          <a:p>
            <a:endParaRPr lang="es-ES" dirty="0"/>
          </a:p>
        </p:txBody>
      </p:sp>
      <p:sp>
        <p:nvSpPr>
          <p:cNvPr id="4" name="3 Marcador de número de diapositiva"/>
          <p:cNvSpPr>
            <a:spLocks noGrp="1"/>
          </p:cNvSpPr>
          <p:nvPr>
            <p:ph type="sldNum" sz="quarter" idx="10"/>
          </p:nvPr>
        </p:nvSpPr>
        <p:spPr/>
        <p:txBody>
          <a:bodyPr/>
          <a:lstStyle/>
          <a:p>
            <a:fld id="{C5E50B1D-4890-470A-A126-8DAB8C8621F0}" type="slidenum">
              <a:rPr lang="es-ES" smtClean="0"/>
              <a:t>110</a:t>
            </a:fld>
            <a:endParaRPr lang="es-ES" dirty="0"/>
          </a:p>
        </p:txBody>
      </p:sp>
    </p:spTree>
    <p:extLst>
      <p:ext uri="{BB962C8B-B14F-4D97-AF65-F5344CB8AC3E}">
        <p14:creationId xmlns:p14="http://schemas.microsoft.com/office/powerpoint/2010/main" val="3145057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hyperlink" Target="//upload.wikimedia.org/wikipedia/commons/e/ea/151-5155_imgb.jpg" TargetMode="External"/><Relationship Id="rId1" Type="http://schemas.openxmlformats.org/officeDocument/2006/relationships/slideLayout" Target="../slideLayouts/slideLayout7.xml"/><Relationship Id="rId4" Type="http://schemas.openxmlformats.org/officeDocument/2006/relationships/image" Target="../media/image58.jpg"/></Relationships>
</file>

<file path=ppt/slides/_rels/slide7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58.jpg"/></Relationships>
</file>

<file path=ppt/slides/_rels/slide9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908720"/>
            <a:ext cx="6462464" cy="2952328"/>
          </a:xfrm>
        </p:spPr>
        <p:txBody>
          <a:bodyPr>
            <a:noAutofit/>
          </a:bodyPr>
          <a:lstStyle/>
          <a:p>
            <a:r>
              <a:rPr lang="es-ES" sz="3200" dirty="0"/>
              <a:t>EUROPA.-LA VUELTA AL MUNDO EN 885 JARDINES.-FRANCIA.</a:t>
            </a:r>
            <a:r>
              <a:rPr lang="es-ES" sz="3600" dirty="0"/>
              <a:t>-</a:t>
            </a:r>
            <a:r>
              <a:rPr lang="es-ES" sz="2800" dirty="0"/>
              <a:t>Arboretum de la Sedelle.-Jardin Plume .-Jardins Albert Kahn.-</a:t>
            </a:r>
          </a:p>
        </p:txBody>
      </p:sp>
      <p:sp>
        <p:nvSpPr>
          <p:cNvPr id="3" name="2 Subtítulo"/>
          <p:cNvSpPr>
            <a:spLocks noGrp="1"/>
          </p:cNvSpPr>
          <p:nvPr>
            <p:ph type="subTitle" idx="1"/>
          </p:nvPr>
        </p:nvSpPr>
        <p:spPr>
          <a:xfrm>
            <a:off x="2627784" y="5003322"/>
            <a:ext cx="4752528" cy="1371600"/>
          </a:xfrm>
        </p:spPr>
        <p:txBody>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Arboretum de la Sedelle.</a:t>
            </a:r>
          </a:p>
        </p:txBody>
      </p:sp>
      <p:sp>
        <p:nvSpPr>
          <p:cNvPr id="3" name="2 Marcador de contenido"/>
          <p:cNvSpPr>
            <a:spLocks noGrp="1"/>
          </p:cNvSpPr>
          <p:nvPr>
            <p:ph sz="quarter" idx="1"/>
          </p:nvPr>
        </p:nvSpPr>
        <p:spPr/>
        <p:txBody>
          <a:bodyPr>
            <a:normAutofit lnSpcReduction="10000"/>
          </a:bodyPr>
          <a:lstStyle/>
          <a:p>
            <a:r>
              <a:rPr lang="es-ES" dirty="0"/>
              <a:t>El Arboretum de la Sédelle (10 hectáreas) es una organización privada arboreto situado en Villejoint, Crozant , Creuse , Limousin , Francia. </a:t>
            </a:r>
          </a:p>
          <a:p>
            <a:r>
              <a:rPr lang="es-ES" dirty="0"/>
              <a:t>El jardín botánico fue creado en 1980 por Nell y Philippe Wanty en las tierras boscosas a lo largo del Sédelle valle del río.. Hoy en día el arboretum ha crecido hasta incluir más de 370 taxones de plantas leñosas, incluidas las principales colecciones de Acer (130 taxones incluyendo 90 especies y subespecies, con los cultivares resto), Viburnum (27 taxones), Quercus (27), Cornus (23) , Euonymus (15), Rhus (10), Tilia (9), y Liquidambar (4). </a:t>
            </a:r>
          </a:p>
          <a:p>
            <a:endParaRPr lang="es-ES" dirty="0"/>
          </a:p>
        </p:txBody>
      </p:sp>
    </p:spTree>
    <p:extLst>
      <p:ext uri="{BB962C8B-B14F-4D97-AF65-F5344CB8AC3E}">
        <p14:creationId xmlns:p14="http://schemas.microsoft.com/office/powerpoint/2010/main" val="3061847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153061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2996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8337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43175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362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4937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9355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21139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8969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8061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1544773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713117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9893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Le Jardin Plume </a:t>
            </a:r>
          </a:p>
        </p:txBody>
      </p:sp>
      <p:sp>
        <p:nvSpPr>
          <p:cNvPr id="3" name="2 Marcador de contenido"/>
          <p:cNvSpPr>
            <a:spLocks noGrp="1"/>
          </p:cNvSpPr>
          <p:nvPr>
            <p:ph sz="quarter" idx="1"/>
          </p:nvPr>
        </p:nvSpPr>
        <p:spPr/>
        <p:txBody>
          <a:bodyPr/>
          <a:lstStyle/>
          <a:p>
            <a:r>
              <a:rPr lang="es-ES" dirty="0"/>
              <a:t>Un jardín de plumas es un jardín compuesto principalmente por gramíneas . </a:t>
            </a:r>
          </a:p>
          <a:p>
            <a:r>
              <a:rPr lang="es-ES" dirty="0"/>
              <a:t>Este tipo de jardín se encuentra principalmente en Normandía , como Auzouville-sur-Ry , la Plume Garden recibió el "sello de jardin notable  ‘</a:t>
            </a:r>
          </a:p>
          <a:p>
            <a:r>
              <a:rPr lang="es-ES" dirty="0"/>
              <a:t>Patrick y Sylvie Quibel han convertido el huerto en un parterre. </a:t>
            </a:r>
          </a:p>
          <a:p>
            <a:r>
              <a:rPr lang="es-ES" dirty="0"/>
              <a:t>También hay un jardín de primavera, jardín de verano y jardín de otoño. </a:t>
            </a:r>
          </a:p>
        </p:txBody>
      </p:sp>
    </p:spTree>
    <p:extLst>
      <p:ext uri="{BB962C8B-B14F-4D97-AF65-F5344CB8AC3E}">
        <p14:creationId xmlns:p14="http://schemas.microsoft.com/office/powerpoint/2010/main" val="36525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Situado a diez kilómetros de Rouen, Le Jardin Plume fue creado por Sylvie y Patrick Quibel en 1998, que mantuvo a los hermosos árboles de un antiguo huerto que pastaban ovejas. </a:t>
            </a:r>
          </a:p>
          <a:p>
            <a:r>
              <a:rPr lang="es-ES" dirty="0"/>
              <a:t>Hoy, se ha convertido en el referente obligado de jardín para cualquier persona interesada en la hierba.</a:t>
            </a:r>
          </a:p>
          <a:p>
            <a:r>
              <a:rPr lang="es-ES" dirty="0"/>
              <a:t> En un área de una hectárea, se compone de varios jardines y una verdura que se disponen en los límites de la propiedad a favor de un espacio central abierto en un amplio prado atravesado por caminos anchos que a veces los árboles frutales son parte de la antiguo huerto. </a:t>
            </a:r>
          </a:p>
        </p:txBody>
      </p:sp>
    </p:spTree>
    <p:extLst>
      <p:ext uri="{BB962C8B-B14F-4D97-AF65-F5344CB8AC3E}">
        <p14:creationId xmlns:p14="http://schemas.microsoft.com/office/powerpoint/2010/main" val="41581144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Primero el jardin de herbáceas  y grandes plantas perennes se estructura por setos de boj recortados a veces en ondas agudas, a veces redondeadas.</a:t>
            </a:r>
          </a:p>
          <a:p>
            <a:r>
              <a:rPr lang="es-ES" dirty="0"/>
              <a:t> El "jardín Feather" antes de que el nombre se utilice como nombre genérico para todo el trabajo de Sylvie y Patrick Quibel. </a:t>
            </a:r>
          </a:p>
          <a:p>
            <a:r>
              <a:rPr lang="es-ES" dirty="0"/>
              <a:t>Stipa y Calamagrostis con arqueadas inflorescencias forman una onda rubia cumple con la hierba de oro en el otro lado de la ruta de césped.</a:t>
            </a:r>
          </a:p>
          <a:p>
            <a:r>
              <a:rPr lang="es-ES" dirty="0"/>
              <a:t> Además de la protección contra los vientos fuertes, el pequeño seto, cortado en redondo, se puede jugar con los efectos de la luz, la sombra y sobre todo transparencia. </a:t>
            </a:r>
          </a:p>
          <a:p>
            <a:r>
              <a:rPr lang="es-ES" dirty="0"/>
              <a:t>El árbol de hoja perenne esta pequeña gama oscura contrasta con la hierba barba clara y pone más valor en su delicadeza. </a:t>
            </a:r>
          </a:p>
        </p:txBody>
      </p:sp>
    </p:spTree>
    <p:extLst>
      <p:ext uri="{BB962C8B-B14F-4D97-AF65-F5344CB8AC3E}">
        <p14:creationId xmlns:p14="http://schemas.microsoft.com/office/powerpoint/2010/main" val="34196031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Un espacio hemisférico plantado con boj y euforbias, perennes y pequeños manojos de hierba crea una transición al siguiente jardín: Jardín Sur, que tiene la parte delantera de la casa y el sol todo el día.</a:t>
            </a:r>
          </a:p>
          <a:p>
            <a:r>
              <a:rPr lang="es-ES" dirty="0"/>
              <a:t> Aquí, setos de boj son más geométricos y el rigor es mitigado por un desbordamiento de hermosas plantas perennes, gramíneas y dalias en colores cálidos. </a:t>
            </a:r>
          </a:p>
          <a:p>
            <a:r>
              <a:rPr lang="es-ES" dirty="0"/>
              <a:t>Rojos, naranjas y amarillos de este jardín rompen deliberadamente con los tonos pastel de la arboleda circundante Norman. </a:t>
            </a:r>
          </a:p>
          <a:p>
            <a:r>
              <a:rPr lang="es-ES" dirty="0"/>
              <a:t>Con orgullo muestra su modernidad subrayada por la proximidad de un estanque cuadrado, el agua como espejo  sencillo y eficaz. </a:t>
            </a:r>
          </a:p>
        </p:txBody>
      </p:sp>
    </p:spTree>
    <p:extLst>
      <p:ext uri="{BB962C8B-B14F-4D97-AF65-F5344CB8AC3E}">
        <p14:creationId xmlns:p14="http://schemas.microsoft.com/office/powerpoint/2010/main" val="11377362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A un lado de la casa, una casa pérgola espacio vid almuerzo de verano.</a:t>
            </a:r>
          </a:p>
          <a:p>
            <a:r>
              <a:rPr lang="es-ES" dirty="0"/>
              <a:t> Al ver y pasar por debajo de un arco de madera de boj tallado, se descubre la caída en la que nos olvidamos de la sofisticación de su jardín vecino. Las plantas altas del jardín, favoreciendo miscanthus, aster, y otras diosas Cimifuga caída, bailando en un efecto muy natural.</a:t>
            </a:r>
          </a:p>
          <a:p>
            <a:r>
              <a:rPr lang="es-ES" dirty="0"/>
              <a:t> Nuestro ojo ya no esta por encima de las plantas y en el mismo nivel, pero a menudo a continuación. Parece que se ahogan en un movimiento como impresionista como la inmersión total.</a:t>
            </a:r>
          </a:p>
          <a:p>
            <a:r>
              <a:rPr lang="es-ES" dirty="0"/>
              <a:t> Esto es maravilloso! </a:t>
            </a:r>
          </a:p>
        </p:txBody>
      </p:sp>
    </p:spTree>
    <p:extLst>
      <p:ext uri="{BB962C8B-B14F-4D97-AF65-F5344CB8AC3E}">
        <p14:creationId xmlns:p14="http://schemas.microsoft.com/office/powerpoint/2010/main" val="4865403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En el jardín de Plume, las hierbas se mezclan con grandes perennes como Veronicastrum, los catanaches, aster, sanguisorba, Cimicifuga y otros thalictrum. </a:t>
            </a:r>
          </a:p>
          <a:p>
            <a:r>
              <a:rPr lang="es-ES" dirty="0"/>
              <a:t>La gran pradera cuadrado traer mucha dulzura y tranquilidad este colorido jardín. </a:t>
            </a:r>
          </a:p>
          <a:p>
            <a:r>
              <a:rPr lang="es-ES" dirty="0"/>
              <a:t>A la sombra de un nogal, dos sillas de madera aspiran a descansar. </a:t>
            </a:r>
          </a:p>
          <a:p>
            <a:r>
              <a:rPr lang="es-ES" dirty="0"/>
              <a:t>Se refieren, en este brillo del verano, dos barcos escondidos en una playa, mirando al mar, con calma y sabiduría. </a:t>
            </a:r>
          </a:p>
          <a:p>
            <a:r>
              <a:rPr lang="es-ES" dirty="0"/>
              <a:t>Las hierbas de estas praderas no conocen la quietud, bailan al mismo viento ligero. Su flujo armonioso calma y te dan ganas de abrazar, ver que se acueste a dormir la siesta entre los grillos. </a:t>
            </a:r>
          </a:p>
          <a:p>
            <a:endParaRPr lang="es-ES" dirty="0"/>
          </a:p>
        </p:txBody>
      </p:sp>
    </p:spTree>
    <p:extLst>
      <p:ext uri="{BB962C8B-B14F-4D97-AF65-F5344CB8AC3E}">
        <p14:creationId xmlns:p14="http://schemas.microsoft.com/office/powerpoint/2010/main" val="1051937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Los nombres comunes de ciertas hierbas evocan la magia de algunos de su sol estopa pelo Angel como Stipa tenuifolia, para otros, la forma particular de sus inflorescencias: Fuente Hierba de Cebada Pennisetum maned para Hordeum jubatum o la gran historia de amor o la danza siempre por Briza maxima.</a:t>
            </a:r>
          </a:p>
          <a:p>
            <a:r>
              <a:rPr lang="es-ES" dirty="0"/>
              <a:t>No he sido capaz de determinar exactamente por qué algunas gramíneas fueron llamadas "lovegrass" (hierba de amor), supongo que es debido a sus hojas largas y finas, inclinándose arqueo, emerge naturalmente corazones. </a:t>
            </a:r>
          </a:p>
          <a:p>
            <a:r>
              <a:rPr lang="es-ES" dirty="0"/>
              <a:t>No sé bien por qué el hermoso Eragrostis curvula se llama "llorón", se puede traducir como "hierba de amor que llora" .</a:t>
            </a:r>
          </a:p>
          <a:p>
            <a:endParaRPr lang="es-ES" dirty="0"/>
          </a:p>
        </p:txBody>
      </p:sp>
    </p:spTree>
    <p:extLst>
      <p:ext uri="{BB962C8B-B14F-4D97-AF65-F5344CB8AC3E}">
        <p14:creationId xmlns:p14="http://schemas.microsoft.com/office/powerpoint/2010/main" val="17072799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8870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373"/>
          <a:stretch/>
        </p:blipFill>
        <p:spPr>
          <a:xfrm>
            <a:off x="0" y="0"/>
            <a:ext cx="9144000" cy="6858000"/>
          </a:xfrm>
          <a:prstGeom prst="rect">
            <a:avLst/>
          </a:prstGeom>
        </p:spPr>
      </p:pic>
    </p:spTree>
    <p:extLst>
      <p:ext uri="{BB962C8B-B14F-4D97-AF65-F5344CB8AC3E}">
        <p14:creationId xmlns:p14="http://schemas.microsoft.com/office/powerpoint/2010/main" val="21725512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21400050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r="1176" b="7647"/>
          <a:stretch/>
        </p:blipFill>
        <p:spPr>
          <a:xfrm>
            <a:off x="0" y="0"/>
            <a:ext cx="9036424" cy="6858000"/>
          </a:xfrm>
          <a:prstGeom prst="rect">
            <a:avLst/>
          </a:prstGeom>
        </p:spPr>
      </p:pic>
    </p:spTree>
    <p:extLst>
      <p:ext uri="{BB962C8B-B14F-4D97-AF65-F5344CB8AC3E}">
        <p14:creationId xmlns:p14="http://schemas.microsoft.com/office/powerpoint/2010/main" val="16128702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6810317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31206586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227"/>
          <a:stretch/>
        </p:blipFill>
        <p:spPr>
          <a:xfrm>
            <a:off x="0" y="0"/>
            <a:ext cx="9144000" cy="6858000"/>
          </a:xfrm>
          <a:prstGeom prst="rect">
            <a:avLst/>
          </a:prstGeom>
        </p:spPr>
      </p:pic>
    </p:spTree>
    <p:extLst>
      <p:ext uri="{BB962C8B-B14F-4D97-AF65-F5344CB8AC3E}">
        <p14:creationId xmlns:p14="http://schemas.microsoft.com/office/powerpoint/2010/main" val="28050298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12121692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20000586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20709431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38602490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29" b="6079"/>
          <a:stretch/>
        </p:blipFill>
        <p:spPr>
          <a:xfrm>
            <a:off x="0" y="0"/>
            <a:ext cx="9144000" cy="6957392"/>
          </a:xfrm>
          <a:prstGeom prst="rect">
            <a:avLst/>
          </a:prstGeom>
        </p:spPr>
      </p:pic>
    </p:spTree>
    <p:extLst>
      <p:ext uri="{BB962C8B-B14F-4D97-AF65-F5344CB8AC3E}">
        <p14:creationId xmlns:p14="http://schemas.microsoft.com/office/powerpoint/2010/main" val="20045804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857999"/>
          </a:xfrm>
          <a:prstGeom prst="rect">
            <a:avLst/>
          </a:prstGeom>
        </p:spPr>
      </p:pic>
    </p:spTree>
    <p:extLst>
      <p:ext uri="{BB962C8B-B14F-4D97-AF65-F5344CB8AC3E}">
        <p14:creationId xmlns:p14="http://schemas.microsoft.com/office/powerpoint/2010/main" val="19896699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23755700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23086819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28781200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838"/>
          <a:stretch/>
        </p:blipFill>
        <p:spPr>
          <a:xfrm>
            <a:off x="0" y="-99392"/>
            <a:ext cx="9144000" cy="6957392"/>
          </a:xfrm>
          <a:prstGeom prst="rect">
            <a:avLst/>
          </a:prstGeom>
        </p:spPr>
      </p:pic>
    </p:spTree>
    <p:extLst>
      <p:ext uri="{BB962C8B-B14F-4D97-AF65-F5344CB8AC3E}">
        <p14:creationId xmlns:p14="http://schemas.microsoft.com/office/powerpoint/2010/main" val="2803044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4454062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6563891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647"/>
          <a:stretch/>
        </p:blipFill>
        <p:spPr>
          <a:xfrm>
            <a:off x="0" y="0"/>
            <a:ext cx="9144000" cy="6858000"/>
          </a:xfrm>
          <a:prstGeom prst="rect">
            <a:avLst/>
          </a:prstGeom>
        </p:spPr>
      </p:pic>
    </p:spTree>
    <p:extLst>
      <p:ext uri="{BB962C8B-B14F-4D97-AF65-F5344CB8AC3E}">
        <p14:creationId xmlns:p14="http://schemas.microsoft.com/office/powerpoint/2010/main" val="40680484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274"/>
          <a:stretch/>
        </p:blipFill>
        <p:spPr>
          <a:xfrm>
            <a:off x="-180528" y="0"/>
            <a:ext cx="9324528" cy="6858000"/>
          </a:xfrm>
          <a:prstGeom prst="rect">
            <a:avLst/>
          </a:prstGeom>
        </p:spPr>
      </p:pic>
    </p:spTree>
    <p:extLst>
      <p:ext uri="{BB962C8B-B14F-4D97-AF65-F5344CB8AC3E}">
        <p14:creationId xmlns:p14="http://schemas.microsoft.com/office/powerpoint/2010/main" val="9756842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647"/>
          <a:stretch/>
        </p:blipFill>
        <p:spPr>
          <a:xfrm>
            <a:off x="0" y="0"/>
            <a:ext cx="9144000" cy="6858000"/>
          </a:xfrm>
          <a:prstGeom prst="rect">
            <a:avLst/>
          </a:prstGeom>
        </p:spPr>
      </p:pic>
    </p:spTree>
    <p:extLst>
      <p:ext uri="{BB962C8B-B14F-4D97-AF65-F5344CB8AC3E}">
        <p14:creationId xmlns:p14="http://schemas.microsoft.com/office/powerpoint/2010/main" val="20600871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43"/>
          <a:stretch/>
        </p:blipFill>
        <p:spPr>
          <a:xfrm>
            <a:off x="0" y="0"/>
            <a:ext cx="9144000" cy="6858000"/>
          </a:xfrm>
          <a:prstGeom prst="rect">
            <a:avLst/>
          </a:prstGeom>
        </p:spPr>
      </p:pic>
    </p:spTree>
    <p:extLst>
      <p:ext uri="{BB962C8B-B14F-4D97-AF65-F5344CB8AC3E}">
        <p14:creationId xmlns:p14="http://schemas.microsoft.com/office/powerpoint/2010/main" val="14903397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11910259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255"/>
          <a:stretch/>
        </p:blipFill>
        <p:spPr>
          <a:xfrm>
            <a:off x="0" y="0"/>
            <a:ext cx="9144000" cy="6858000"/>
          </a:xfrm>
          <a:prstGeom prst="rect">
            <a:avLst/>
          </a:prstGeom>
        </p:spPr>
      </p:pic>
    </p:spTree>
    <p:extLst>
      <p:ext uri="{BB962C8B-B14F-4D97-AF65-F5344CB8AC3E}">
        <p14:creationId xmlns:p14="http://schemas.microsoft.com/office/powerpoint/2010/main" val="16428891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14173919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17142325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29560909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5687"/>
          <a:stretch/>
        </p:blipFill>
        <p:spPr>
          <a:xfrm>
            <a:off x="-1" y="0"/>
            <a:ext cx="9238129" cy="6858000"/>
          </a:xfrm>
          <a:prstGeom prst="rect">
            <a:avLst/>
          </a:prstGeom>
        </p:spPr>
      </p:pic>
    </p:spTree>
    <p:extLst>
      <p:ext uri="{BB962C8B-B14F-4D97-AF65-F5344CB8AC3E}">
        <p14:creationId xmlns:p14="http://schemas.microsoft.com/office/powerpoint/2010/main" val="19310385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71" b="7058"/>
          <a:stretch/>
        </p:blipFill>
        <p:spPr>
          <a:xfrm>
            <a:off x="-1" y="0"/>
            <a:ext cx="9278471" cy="6858000"/>
          </a:xfrm>
          <a:prstGeom prst="rect">
            <a:avLst/>
          </a:prstGeom>
        </p:spPr>
      </p:pic>
    </p:spTree>
    <p:extLst>
      <p:ext uri="{BB962C8B-B14F-4D97-AF65-F5344CB8AC3E}">
        <p14:creationId xmlns:p14="http://schemas.microsoft.com/office/powerpoint/2010/main" val="10389866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36538102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58"/>
          <a:stretch/>
        </p:blipFill>
        <p:spPr>
          <a:xfrm>
            <a:off x="-108520" y="0"/>
            <a:ext cx="9252520" cy="6858000"/>
          </a:xfrm>
          <a:prstGeom prst="rect">
            <a:avLst/>
          </a:prstGeom>
        </p:spPr>
      </p:pic>
    </p:spTree>
    <p:extLst>
      <p:ext uri="{BB962C8B-B14F-4D97-AF65-F5344CB8AC3E}">
        <p14:creationId xmlns:p14="http://schemas.microsoft.com/office/powerpoint/2010/main" val="25776559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6274"/>
          <a:stretch/>
        </p:blipFill>
        <p:spPr>
          <a:xfrm>
            <a:off x="-1" y="0"/>
            <a:ext cx="9238129" cy="6858000"/>
          </a:xfrm>
          <a:prstGeom prst="rect">
            <a:avLst/>
          </a:prstGeom>
        </p:spPr>
      </p:pic>
    </p:spTree>
    <p:extLst>
      <p:ext uri="{BB962C8B-B14F-4D97-AF65-F5344CB8AC3E}">
        <p14:creationId xmlns:p14="http://schemas.microsoft.com/office/powerpoint/2010/main" val="761263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760"/>
          <a:stretch/>
        </p:blipFill>
        <p:spPr>
          <a:xfrm>
            <a:off x="0" y="116632"/>
            <a:ext cx="9144000" cy="6741368"/>
          </a:xfrm>
          <a:prstGeom prst="rect">
            <a:avLst/>
          </a:prstGeom>
        </p:spPr>
      </p:pic>
    </p:spTree>
    <p:extLst>
      <p:ext uri="{BB962C8B-B14F-4D97-AF65-F5344CB8AC3E}">
        <p14:creationId xmlns:p14="http://schemas.microsoft.com/office/powerpoint/2010/main" val="37727382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7999"/>
          </a:xfrm>
          <a:prstGeom prst="rect">
            <a:avLst/>
          </a:prstGeom>
        </p:spPr>
      </p:pic>
    </p:spTree>
    <p:extLst>
      <p:ext uri="{BB962C8B-B14F-4D97-AF65-F5344CB8AC3E}">
        <p14:creationId xmlns:p14="http://schemas.microsoft.com/office/powerpoint/2010/main" val="20412297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000"/>
          <a:stretch/>
        </p:blipFill>
        <p:spPr>
          <a:xfrm>
            <a:off x="0" y="0"/>
            <a:ext cx="9144000" cy="6858000"/>
          </a:xfrm>
          <a:prstGeom prst="rect">
            <a:avLst/>
          </a:prstGeom>
        </p:spPr>
      </p:pic>
    </p:spTree>
    <p:extLst>
      <p:ext uri="{BB962C8B-B14F-4D97-AF65-F5344CB8AC3E}">
        <p14:creationId xmlns:p14="http://schemas.microsoft.com/office/powerpoint/2010/main" val="38078181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48"/>
          <a:stretch/>
        </p:blipFill>
        <p:spPr>
          <a:xfrm>
            <a:off x="0" y="0"/>
            <a:ext cx="9144000" cy="6858000"/>
          </a:xfrm>
          <a:prstGeom prst="rect">
            <a:avLst/>
          </a:prstGeom>
        </p:spPr>
      </p:pic>
    </p:spTree>
    <p:extLst>
      <p:ext uri="{BB962C8B-B14F-4D97-AF65-F5344CB8AC3E}">
        <p14:creationId xmlns:p14="http://schemas.microsoft.com/office/powerpoint/2010/main" val="8059763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958"/>
          <a:stretch/>
        </p:blipFill>
        <p:spPr>
          <a:xfrm>
            <a:off x="-108520" y="-99392"/>
            <a:ext cx="9252520" cy="6957392"/>
          </a:xfrm>
          <a:prstGeom prst="rect">
            <a:avLst/>
          </a:prstGeom>
        </p:spPr>
      </p:pic>
    </p:spTree>
    <p:extLst>
      <p:ext uri="{BB962C8B-B14F-4D97-AF65-F5344CB8AC3E}">
        <p14:creationId xmlns:p14="http://schemas.microsoft.com/office/powerpoint/2010/main" val="22671868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87"/>
          <a:stretch/>
        </p:blipFill>
        <p:spPr>
          <a:xfrm>
            <a:off x="0" y="0"/>
            <a:ext cx="9144000" cy="6858000"/>
          </a:xfrm>
          <a:prstGeom prst="rect">
            <a:avLst/>
          </a:prstGeom>
        </p:spPr>
      </p:pic>
    </p:spTree>
    <p:extLst>
      <p:ext uri="{BB962C8B-B14F-4D97-AF65-F5344CB8AC3E}">
        <p14:creationId xmlns:p14="http://schemas.microsoft.com/office/powerpoint/2010/main" val="9463961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Albert Kahn</a:t>
            </a:r>
            <a:br>
              <a:rPr lang="es-ES"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El Museo Departamental Albert-Kahn o en francés : musée départemental Albert-Kahn se encuentra situado en Boulogne-Billancourt, en los Hauts-de-Seine. </a:t>
            </a:r>
          </a:p>
          <a:p>
            <a:r>
              <a:rPr lang="es-ES" dirty="0"/>
              <a:t>Destinándose a hacer perdurar la obra de Albert Kahn, consta de una galería que presenta, en forma de exposiciones temporales, una parte de las colecciones de los "Archivos del Planeta" (4.000 placas estereoscópicas y 72.000 placas autocromas, lo que en realidad la hace la más importante colección del mundo) y de los jardines que se extienden sobre unas cuatro hectáreas y que forman parte integrante de las colecciones del museo.</a:t>
            </a:r>
          </a:p>
        </p:txBody>
      </p:sp>
    </p:spTree>
    <p:extLst>
      <p:ext uri="{BB962C8B-B14F-4D97-AF65-F5344CB8AC3E}">
        <p14:creationId xmlns:p14="http://schemas.microsoft.com/office/powerpoint/2010/main" val="8556884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Los jardines fueron creados por Albert Kahn sobre unos terrenos adquiridos a partir de 1895. Hasta 1910, elabora sobre 4 hectáreas lo que se volverá un nuevo estilo de jardín, el jardín hecho "de escenas".</a:t>
            </a:r>
          </a:p>
          <a:p>
            <a:r>
              <a:rPr lang="es-ES" dirty="0"/>
              <a:t>Albert Kahn era un creyente en la paz universal. Para apoyar su utopía, crea un jardín hecho de diversos jardines reconciliando los estilos de cada país. </a:t>
            </a:r>
          </a:p>
          <a:p>
            <a:r>
              <a:rPr lang="es-ES" dirty="0"/>
              <a:t>Se compone de :</a:t>
            </a:r>
          </a:p>
          <a:p>
            <a:r>
              <a:rPr lang="es-ES" dirty="0"/>
              <a:t> un pueblo japonés, creado en 1898, a la vuelta del primer viaje a Japón de Albert Kahn, por artistas venidos de este país. Habrían aportado con ellos, en repuestos, las casas en las cuales se la practica aún a veces la ceremonia del té.</a:t>
            </a:r>
          </a:p>
          <a:p>
            <a:endParaRPr lang="es-ES" dirty="0"/>
          </a:p>
        </p:txBody>
      </p:sp>
    </p:spTree>
    <p:extLst>
      <p:ext uri="{BB962C8B-B14F-4D97-AF65-F5344CB8AC3E}">
        <p14:creationId xmlns:p14="http://schemas.microsoft.com/office/powerpoint/2010/main" val="4964618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 un jardín japonés moderno, que remplazó en 1990 el primer jardín, con sus puentes de madera roja, su montaña cubierta de azaleas y sus riberas de rodillos concebidos por el paisajista Fumiaki Takano.</a:t>
            </a:r>
          </a:p>
          <a:p>
            <a:r>
              <a:rPr lang="es-ES" dirty="0"/>
              <a:t> un jardín a la francesa creado en 1895 por dos prestigiosos paisajistas de la época : Henri y Achille Duchêne, con un lateral de rosaleda mezclada con una huerta y un invernadero de palmeras. Los dos invernaderos laterales se destruyeron en 1914.</a:t>
            </a:r>
          </a:p>
          <a:p>
            <a:r>
              <a:rPr lang="es-ES" dirty="0"/>
              <a:t>un jardín inglés con un puente de rocalla.</a:t>
            </a:r>
          </a:p>
          <a:p>
            <a:r>
              <a:rPr lang="es-ES" dirty="0"/>
              <a:t> un bosque de los Vosgos de 3000 m² con rocas redondeadas que recuerdan al banquero los paisajes de su infancia</a:t>
            </a:r>
          </a:p>
          <a:p>
            <a:endParaRPr lang="es-ES" dirty="0"/>
          </a:p>
        </p:txBody>
      </p:sp>
    </p:spTree>
    <p:extLst>
      <p:ext uri="{BB962C8B-B14F-4D97-AF65-F5344CB8AC3E}">
        <p14:creationId xmlns:p14="http://schemas.microsoft.com/office/powerpoint/2010/main" val="11696437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un « bosque azul » donde el cedro del Atlas y la picea de Colorado empujan en armonía gris- azul y la que monte baja alberga entre otras cosas unas colecciones de azaleas allí de Rododendro.</a:t>
            </a:r>
          </a:p>
          <a:p>
            <a:r>
              <a:rPr lang="es-ES" dirty="0"/>
              <a:t> la evocación de un pantano florecido de plantas de agua en una búsqueda de lo natural.</a:t>
            </a:r>
          </a:p>
          <a:p>
            <a:r>
              <a:rPr lang="es-ES" dirty="0"/>
              <a:t> un bosque dorado y su pradera de altas hierbas mezcladas de flores vivaces o anuales, cuyos abedules llorones se tornan de colores dorados en el otoño.</a:t>
            </a:r>
          </a:p>
          <a:p>
            <a:r>
              <a:rPr lang="es-ES" dirty="0"/>
              <a:t>Los jardines se encuentran abiertos al público.</a:t>
            </a:r>
          </a:p>
          <a:p>
            <a:endParaRPr lang="es-ES" dirty="0"/>
          </a:p>
        </p:txBody>
      </p:sp>
    </p:spTree>
    <p:extLst>
      <p:ext uri="{BB962C8B-B14F-4D97-AF65-F5344CB8AC3E}">
        <p14:creationId xmlns:p14="http://schemas.microsoft.com/office/powerpoint/2010/main" val="38957775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2636711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2370318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14550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151-5155 imgb.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441825" cy="6841069"/>
          </a:xfrm>
          <a:prstGeom prst="rect">
            <a:avLst/>
          </a:prstGeom>
          <a:noFill/>
          <a:extLst>
            <a:ext uri="{909E8E84-426E-40DD-AFC4-6F175D3DCCD1}">
              <a14:hiddenFill xmlns:a14="http://schemas.microsoft.com/office/drawing/2010/main">
                <a:solidFill>
                  <a:srgbClr val="FFFFFF"/>
                </a:solidFill>
              </a14:hiddenFill>
            </a:ext>
          </a:extLst>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41826" y="0"/>
            <a:ext cx="4702174" cy="6835879"/>
          </a:xfrm>
          <a:prstGeom prst="rect">
            <a:avLst/>
          </a:prstGeom>
        </p:spPr>
      </p:pic>
    </p:spTree>
    <p:extLst>
      <p:ext uri="{BB962C8B-B14F-4D97-AF65-F5344CB8AC3E}">
        <p14:creationId xmlns:p14="http://schemas.microsoft.com/office/powerpoint/2010/main" val="7173899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25692963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4556038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10939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53753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41187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61627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4978341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788442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238003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488930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053333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803406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04121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169891044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10190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35918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5785739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695781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86295154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874521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289385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519002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016847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282162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929859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955"/>
            <a:ext cx="9144000" cy="6858000"/>
          </a:xfrm>
          <a:prstGeom prst="rect">
            <a:avLst/>
          </a:prstGeom>
        </p:spPr>
      </p:pic>
    </p:spTree>
    <p:extLst>
      <p:ext uri="{BB962C8B-B14F-4D97-AF65-F5344CB8AC3E}">
        <p14:creationId xmlns:p14="http://schemas.microsoft.com/office/powerpoint/2010/main" val="159364713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784844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23254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25" y="0"/>
            <a:ext cx="4542075" cy="683459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
            <a:ext cx="4572000" cy="6858000"/>
          </a:xfrm>
          <a:prstGeom prst="rect">
            <a:avLst/>
          </a:prstGeom>
        </p:spPr>
      </p:pic>
    </p:spTree>
    <p:extLst>
      <p:ext uri="{BB962C8B-B14F-4D97-AF65-F5344CB8AC3E}">
        <p14:creationId xmlns:p14="http://schemas.microsoft.com/office/powerpoint/2010/main" val="313839686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526688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942298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286414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084"/>
            <a:ext cx="9144000" cy="7019315"/>
          </a:xfrm>
          <a:prstGeom prst="rect">
            <a:avLst/>
          </a:prstGeom>
        </p:spPr>
      </p:pic>
    </p:spTree>
    <p:extLst>
      <p:ext uri="{BB962C8B-B14F-4D97-AF65-F5344CB8AC3E}">
        <p14:creationId xmlns:p14="http://schemas.microsoft.com/office/powerpoint/2010/main" val="385349588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785563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204733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091382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924598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591004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99189966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179948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46418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733</TotalTime>
  <Words>1771</Words>
  <Application>Microsoft Office PowerPoint</Application>
  <PresentationFormat>Presentación en pantalla (4:3)</PresentationFormat>
  <Paragraphs>234</Paragraphs>
  <Slides>110</Slides>
  <Notes>92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110</vt:i4>
      </vt:variant>
    </vt:vector>
  </HeadingPairs>
  <TitlesOfParts>
    <vt:vector size="115" baseType="lpstr">
      <vt:lpstr>Calibri</vt:lpstr>
      <vt:lpstr>Century Schoolbook</vt:lpstr>
      <vt:lpstr>Wingdings</vt:lpstr>
      <vt:lpstr>Wingdings 2</vt:lpstr>
      <vt:lpstr>Default Theme</vt:lpstr>
      <vt:lpstr>EUROPA.-LA VUELTA AL MUNDO EN 885 JARDINES.-FRANCIA.-Arboretum de la Sedelle.-Jardin Plume .-Jardins Albert Kahn.-</vt:lpstr>
      <vt:lpstr>Arboretum de la Sedelle.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 Jardin Plume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Albert Kahn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22</cp:revision>
  <dcterms:created xsi:type="dcterms:W3CDTF">2013-08-24T06:13:10Z</dcterms:created>
  <dcterms:modified xsi:type="dcterms:W3CDTF">2018-03-08T16:31:13Z</dcterms:modified>
</cp:coreProperties>
</file>