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3"/>
  </p:notesMasterIdLst>
  <p:sldIdLst>
    <p:sldId id="256" r:id="rId2"/>
    <p:sldId id="257" r:id="rId3"/>
    <p:sldId id="258" r:id="rId4"/>
    <p:sldId id="369" r:id="rId5"/>
    <p:sldId id="288" r:id="rId6"/>
    <p:sldId id="275" r:id="rId7"/>
    <p:sldId id="289" r:id="rId8"/>
    <p:sldId id="282" r:id="rId9"/>
    <p:sldId id="352" r:id="rId10"/>
    <p:sldId id="259" r:id="rId11"/>
    <p:sldId id="260" r:id="rId12"/>
    <p:sldId id="262" r:id="rId13"/>
    <p:sldId id="263" r:id="rId14"/>
    <p:sldId id="264" r:id="rId15"/>
    <p:sldId id="270" r:id="rId16"/>
    <p:sldId id="269" r:id="rId17"/>
    <p:sldId id="265" r:id="rId18"/>
    <p:sldId id="266" r:id="rId19"/>
    <p:sldId id="271" r:id="rId20"/>
    <p:sldId id="272" r:id="rId21"/>
    <p:sldId id="273" r:id="rId22"/>
    <p:sldId id="274" r:id="rId23"/>
    <p:sldId id="281" r:id="rId24"/>
    <p:sldId id="284" r:id="rId25"/>
    <p:sldId id="285" r:id="rId26"/>
    <p:sldId id="286" r:id="rId27"/>
    <p:sldId id="287" r:id="rId28"/>
    <p:sldId id="267" r:id="rId29"/>
    <p:sldId id="345" r:id="rId30"/>
    <p:sldId id="261" r:id="rId31"/>
    <p:sldId id="268" r:id="rId32"/>
    <p:sldId id="276" r:id="rId33"/>
    <p:sldId id="278" r:id="rId34"/>
    <p:sldId id="279" r:id="rId35"/>
    <p:sldId id="280" r:id="rId36"/>
    <p:sldId id="283" r:id="rId37"/>
    <p:sldId id="290" r:id="rId38"/>
    <p:sldId id="291" r:id="rId39"/>
    <p:sldId id="277" r:id="rId40"/>
    <p:sldId id="292" r:id="rId41"/>
    <p:sldId id="293" r:id="rId42"/>
    <p:sldId id="294" r:id="rId43"/>
    <p:sldId id="295" r:id="rId44"/>
    <p:sldId id="296" r:id="rId45"/>
    <p:sldId id="297" r:id="rId46"/>
    <p:sldId id="364" r:id="rId47"/>
    <p:sldId id="366" r:id="rId48"/>
    <p:sldId id="298" r:id="rId49"/>
    <p:sldId id="299" r:id="rId50"/>
    <p:sldId id="301" r:id="rId51"/>
    <p:sldId id="359" r:id="rId52"/>
    <p:sldId id="358" r:id="rId53"/>
    <p:sldId id="350" r:id="rId54"/>
    <p:sldId id="351" r:id="rId55"/>
    <p:sldId id="302" r:id="rId56"/>
    <p:sldId id="303" r:id="rId57"/>
    <p:sldId id="307" r:id="rId58"/>
    <p:sldId id="308" r:id="rId59"/>
    <p:sldId id="310" r:id="rId60"/>
    <p:sldId id="324" r:id="rId61"/>
    <p:sldId id="326" r:id="rId62"/>
    <p:sldId id="330" r:id="rId63"/>
    <p:sldId id="331" r:id="rId64"/>
    <p:sldId id="336" r:id="rId65"/>
    <p:sldId id="340" r:id="rId66"/>
    <p:sldId id="341" r:id="rId67"/>
    <p:sldId id="334" r:id="rId68"/>
    <p:sldId id="361" r:id="rId69"/>
    <p:sldId id="362" r:id="rId70"/>
    <p:sldId id="315" r:id="rId71"/>
    <p:sldId id="311" r:id="rId72"/>
    <p:sldId id="312" r:id="rId73"/>
    <p:sldId id="306" r:id="rId74"/>
    <p:sldId id="304" r:id="rId75"/>
    <p:sldId id="313" r:id="rId76"/>
    <p:sldId id="314" r:id="rId77"/>
    <p:sldId id="323" r:id="rId78"/>
    <p:sldId id="316" r:id="rId79"/>
    <p:sldId id="317" r:id="rId80"/>
    <p:sldId id="318" r:id="rId81"/>
    <p:sldId id="319" r:id="rId82"/>
    <p:sldId id="320" r:id="rId83"/>
    <p:sldId id="325" r:id="rId84"/>
    <p:sldId id="321" r:id="rId85"/>
    <p:sldId id="329" r:id="rId86"/>
    <p:sldId id="332" r:id="rId87"/>
    <p:sldId id="333" r:id="rId88"/>
    <p:sldId id="335" r:id="rId89"/>
    <p:sldId id="337" r:id="rId90"/>
    <p:sldId id="338" r:id="rId91"/>
    <p:sldId id="346" r:id="rId92"/>
    <p:sldId id="339" r:id="rId93"/>
    <p:sldId id="342" r:id="rId94"/>
    <p:sldId id="343" r:id="rId95"/>
    <p:sldId id="349" r:id="rId96"/>
    <p:sldId id="344" r:id="rId97"/>
    <p:sldId id="347" r:id="rId98"/>
    <p:sldId id="348" r:id="rId99"/>
    <p:sldId id="353" r:id="rId100"/>
    <p:sldId id="354" r:id="rId101"/>
    <p:sldId id="356" r:id="rId102"/>
    <p:sldId id="360" r:id="rId103"/>
    <p:sldId id="363" r:id="rId104"/>
    <p:sldId id="367" r:id="rId105"/>
    <p:sldId id="368" r:id="rId106"/>
    <p:sldId id="373" r:id="rId107"/>
    <p:sldId id="375" r:id="rId108"/>
    <p:sldId id="376" r:id="rId109"/>
    <p:sldId id="377" r:id="rId110"/>
    <p:sldId id="378" r:id="rId111"/>
    <p:sldId id="379" r:id="rId1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CFF77-50CC-4802-8EDC-7E20E7590339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329FDB-29D0-4965-85E7-04E635E4172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345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2162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4052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8287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7806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5478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7624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9864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07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5219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7291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0204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35948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52269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858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8741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8861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72755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5366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14458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40193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77275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28979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94955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72520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43519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02670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03540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58674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25864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6323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871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26799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21579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77595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62843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74524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40432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0858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72522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42922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86730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77136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62372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96587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398131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57532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5312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655615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196442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070445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620337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339828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675870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1366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796836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018967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702163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925358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948010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103558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757500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448006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12988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806264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775801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510013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914940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769535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335398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499336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488764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938411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951184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307838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096517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134003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315412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133899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936187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819233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170120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823406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360035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705203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06109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35617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402077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84506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760268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Jardín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4148430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187291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234477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048571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477568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513303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185400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157081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257351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297950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373819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605989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Balata.-Martinica.-Clerodendron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59297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Balata.-Martinica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29FDB-29D0-4965-85E7-04E635E4172B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8859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3236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36500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86708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88902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1351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9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5221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29815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180454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06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7822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653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5517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99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15338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4054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913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411760" y="1340768"/>
            <a:ext cx="4680520" cy="2520280"/>
          </a:xfrm>
        </p:spPr>
        <p:txBody>
          <a:bodyPr>
            <a:normAutofit fontScale="90000"/>
          </a:bodyPr>
          <a:lstStyle/>
          <a:p>
            <a:r>
              <a:rPr lang="es-ES" sz="3200" dirty="0"/>
              <a:t>EUROPA.-LA VUELTA AL MUNDO EN 885 JARDINES FRANCIA.- BALATA</a:t>
            </a:r>
            <a:br>
              <a:rPr lang="es-ES" sz="4000" dirty="0"/>
            </a:br>
            <a:r>
              <a:rPr lang="es-ES" sz="4000" dirty="0"/>
              <a:t> Isla Martinica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5003322"/>
            <a:ext cx="4104456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1013912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Jardines en Balata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60848"/>
            <a:ext cx="5698976" cy="4413104"/>
          </a:xfrm>
        </p:spPr>
        <p:txBody>
          <a:bodyPr>
            <a:normAutofit/>
          </a:bodyPr>
          <a:lstStyle/>
          <a:p>
            <a:r>
              <a:rPr lang="es-ES" dirty="0"/>
              <a:t>El Jardin de Balata (3 hectáreas) es una organización privada y  jardín botánico ubicado en la Ruta de Balata cerca de 10 km de Fort-de-France , Martinica , Francia .. </a:t>
            </a:r>
          </a:p>
          <a:p>
            <a:r>
              <a:rPr lang="es-ES" dirty="0"/>
              <a:t>El jardín fue comenzado en 1982 por el horticultor Jean-Philippe Thoze y se abrió al público en 1986. Está situado en tierras de cultivo anterior con unas hermosas vistas de la Pitons du Carbet . </a:t>
            </a:r>
          </a:p>
        </p:txBody>
      </p:sp>
    </p:spTree>
    <p:extLst>
      <p:ext uri="{BB962C8B-B14F-4D97-AF65-F5344CB8AC3E}">
        <p14:creationId xmlns:p14="http://schemas.microsoft.com/office/powerpoint/2010/main" val="1675640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12776"/>
            <a:ext cx="6120680" cy="4513712"/>
          </a:xfrm>
        </p:spPr>
        <p:txBody>
          <a:bodyPr/>
          <a:lstStyle/>
          <a:p>
            <a:r>
              <a:rPr lang="es-ES" dirty="0"/>
              <a:t>Hoy, el jardín cuenta con cerca de 3.000 variedades de plantas tropicales de todo el mundo, incluyendo 300 tipos de palmeras .</a:t>
            </a:r>
          </a:p>
          <a:p>
            <a:r>
              <a:rPr lang="es-ES" dirty="0"/>
              <a:t> También contiene buenas colecciones de anturios , begonias , bromelias , cycas , heliconias , caoba , Musa nana y bambú ( Dendrocalamus ). </a:t>
            </a:r>
          </a:p>
          <a:p>
            <a:r>
              <a:rPr lang="es-ES" dirty="0"/>
              <a:t>El Jardín de Balata: este jardín botánico se encuentra a 10 km de Fort de France en dirección de Morne Rouge. </a:t>
            </a:r>
          </a:p>
          <a:p>
            <a:r>
              <a:rPr lang="es-ES" dirty="0"/>
              <a:t>Podrá admirar allí todas las flores y plantas que conforman la diversidad de la flora Martinica: anthurium, aves del paraíso, heliconias, hibisco, orquídea, jengibre antorcha ...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5051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22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2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77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14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04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34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406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11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99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97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34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12576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41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55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17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30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36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94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79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75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25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69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198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50"/>
            <a:ext cx="9144000" cy="683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29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83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189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002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04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9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48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243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982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283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96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298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49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2932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469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5687"/>
          <a:stretch/>
        </p:blipFill>
        <p:spPr>
          <a:xfrm>
            <a:off x="-1" y="0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229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822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645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6274"/>
          <a:stretch/>
        </p:blipFill>
        <p:spPr>
          <a:xfrm>
            <a:off x="0" y="26894"/>
            <a:ext cx="9323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758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293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6013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3630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5832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120" y="-6515"/>
            <a:ext cx="516636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7" y="0"/>
            <a:ext cx="4848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5325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122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270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641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960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512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344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366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12776"/>
            <a:ext cx="1456051" cy="109203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141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2612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5882"/>
          <a:stretch/>
        </p:blipFill>
        <p:spPr>
          <a:xfrm>
            <a:off x="0" y="0"/>
            <a:ext cx="9291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724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215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159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221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821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622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299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"/>
            <a:ext cx="9144000" cy="682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32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941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63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248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1651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662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47"/>
            <a:ext cx="9144000" cy="674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4247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983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38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30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149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433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29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63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276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8661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5875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691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59411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3531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5351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126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109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1" y="0"/>
            <a:ext cx="91211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933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47"/>
            <a:ext cx="9144000" cy="678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5259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048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6280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8546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2759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48528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294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9227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3351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7410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61" y="0"/>
            <a:ext cx="4434045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8210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554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3173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8802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0783" cy="684110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83" y="0"/>
            <a:ext cx="4373217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0130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145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763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" y="0"/>
            <a:ext cx="9098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7963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7895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73624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44814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0415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9036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819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4014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8887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112</TotalTime>
  <Words>732</Words>
  <Application>Microsoft Office PowerPoint</Application>
  <PresentationFormat>Presentación en pantalla (4:3)</PresentationFormat>
  <Paragraphs>216</Paragraphs>
  <Slides>111</Slides>
  <Notes>103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111</vt:i4>
      </vt:variant>
    </vt:vector>
  </HeadingPairs>
  <TitlesOfParts>
    <vt:vector size="116" baseType="lpstr">
      <vt:lpstr>Arial</vt:lpstr>
      <vt:lpstr>Calibri</vt:lpstr>
      <vt:lpstr>Trebuchet MS</vt:lpstr>
      <vt:lpstr>Wingdings 3</vt:lpstr>
      <vt:lpstr>Faceta</vt:lpstr>
      <vt:lpstr>EUROPA.-LA VUELTA AL MUNDO EN 885 JARDINES FRANCIA.- BALATA  Isla Martinica </vt:lpstr>
      <vt:lpstr>Jardines en Balata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JARDINES EN BALATA</dc:title>
  <dc:creator>Josep</dc:creator>
  <cp:lastModifiedBy>Usuario</cp:lastModifiedBy>
  <cp:revision>13</cp:revision>
  <dcterms:created xsi:type="dcterms:W3CDTF">2013-04-08T09:42:03Z</dcterms:created>
  <dcterms:modified xsi:type="dcterms:W3CDTF">2018-03-07T11:51:53Z</dcterms:modified>
</cp:coreProperties>
</file>