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6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39" r:id="rId84"/>
    <p:sldId id="340" r:id="rId85"/>
    <p:sldId id="341" r:id="rId86"/>
    <p:sldId id="342" r:id="rId87"/>
    <p:sldId id="343" r:id="rId88"/>
    <p:sldId id="344" r:id="rId89"/>
    <p:sldId id="345" r:id="rId90"/>
    <p:sldId id="346" r:id="rId91"/>
    <p:sldId id="347" r:id="rId92"/>
    <p:sldId id="348" r:id="rId93"/>
    <p:sldId id="349" r:id="rId94"/>
    <p:sldId id="350" r:id="rId95"/>
    <p:sldId id="351" r:id="rId96"/>
    <p:sldId id="352" r:id="rId97"/>
    <p:sldId id="353" r:id="rId98"/>
    <p:sldId id="354" r:id="rId99"/>
    <p:sldId id="355" r:id="rId100"/>
    <p:sldId id="356" r:id="rId101"/>
    <p:sldId id="357" r:id="rId102"/>
    <p:sldId id="358" r:id="rId103"/>
    <p:sldId id="359" r:id="rId104"/>
    <p:sldId id="360" r:id="rId105"/>
    <p:sldId id="361" r:id="rId106"/>
    <p:sldId id="362" r:id="rId107"/>
    <p:sldId id="363" r:id="rId108"/>
    <p:sldId id="364" r:id="rId109"/>
    <p:sldId id="365" r:id="rId110"/>
    <p:sldId id="366" r:id="rId111"/>
    <p:sldId id="367" r:id="rId112"/>
    <p:sldId id="368" r:id="rId113"/>
    <p:sldId id="369" r:id="rId114"/>
    <p:sldId id="370" r:id="rId115"/>
    <p:sldId id="371" r:id="rId116"/>
    <p:sldId id="372" r:id="rId117"/>
    <p:sldId id="373" r:id="rId118"/>
    <p:sldId id="374" r:id="rId119"/>
    <p:sldId id="375" r:id="rId120"/>
    <p:sldId id="376" r:id="rId121"/>
    <p:sldId id="377" r:id="rId122"/>
    <p:sldId id="378" r:id="rId123"/>
    <p:sldId id="379" r:id="rId124"/>
    <p:sldId id="380" r:id="rId125"/>
    <p:sldId id="381" r:id="rId126"/>
    <p:sldId id="382" r:id="rId127"/>
    <p:sldId id="383" r:id="rId128"/>
    <p:sldId id="384" r:id="rId129"/>
    <p:sldId id="385" r:id="rId130"/>
    <p:sldId id="386" r:id="rId131"/>
    <p:sldId id="387" r:id="rId132"/>
    <p:sldId id="388" r:id="rId133"/>
    <p:sldId id="389" r:id="rId134"/>
    <p:sldId id="390" r:id="rId1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02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viewProps" Target="viewProp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theme" Target="theme/theme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notesMaster" Target="notesMasters/notes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8704F3-C8DA-4201-9D1E-9481027976DC}" type="datetimeFigureOut">
              <a:rPr lang="es-ES" smtClean="0"/>
              <a:t>11/03/2018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7C3FCB-7100-4DF2-A287-FD1302E59948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058060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15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Berchigranges</a:t>
            </a:r>
          </a:p>
        </p:txBody>
      </p:sp>
      <p:sp>
        <p:nvSpPr>
          <p:cNvPr id="1372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128C586-AD8B-450B-8723-1BB5AE251923}" type="slidenum">
              <a:rPr lang="es-ES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Berchigranges</a:t>
            </a:r>
          </a:p>
        </p:txBody>
      </p:sp>
      <p:sp>
        <p:nvSpPr>
          <p:cNvPr id="1382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CCFE4ED-5647-4E4F-94FC-F760738B8AA2}" type="slidenum">
              <a:rPr lang="es-ES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Berchigranges</a:t>
            </a:r>
          </a:p>
        </p:txBody>
      </p:sp>
      <p:sp>
        <p:nvSpPr>
          <p:cNvPr id="1392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0A786E1-E438-4306-8047-FBF40157847B}" type="slidenum">
              <a:rPr lang="es-ES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Berchigranges</a:t>
            </a:r>
          </a:p>
        </p:txBody>
      </p:sp>
      <p:sp>
        <p:nvSpPr>
          <p:cNvPr id="1402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96E02AF-CEE6-4249-9C76-35C9F1A6C7D7}" type="slidenum">
              <a:rPr lang="es-ES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Berchigranges</a:t>
            </a:r>
          </a:p>
        </p:txBody>
      </p:sp>
      <p:sp>
        <p:nvSpPr>
          <p:cNvPr id="1413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C86964D-4F28-4FDA-9085-FDD3024A1B15}" type="slidenum">
              <a:rPr lang="es-ES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Berchigranges</a:t>
            </a:r>
          </a:p>
        </p:txBody>
      </p:sp>
      <p:sp>
        <p:nvSpPr>
          <p:cNvPr id="1423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ECABE63-8292-4B10-B8AD-36B7D8054D6C}" type="slidenum">
              <a:rPr lang="es-ES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Berchigranges</a:t>
            </a:r>
          </a:p>
        </p:txBody>
      </p:sp>
      <p:sp>
        <p:nvSpPr>
          <p:cNvPr id="1433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A1D5F34-3D4C-4C2B-90FD-1FAE52DDF242}" type="slidenum">
              <a:rPr lang="es-ES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Berchigranges</a:t>
            </a:r>
          </a:p>
        </p:txBody>
      </p:sp>
      <p:sp>
        <p:nvSpPr>
          <p:cNvPr id="1443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45E7012-4BA6-48F9-98F7-6FEF832B9643}" type="slidenum">
              <a:rPr lang="es-ES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Berchigranges</a:t>
            </a:r>
          </a:p>
        </p:txBody>
      </p:sp>
      <p:sp>
        <p:nvSpPr>
          <p:cNvPr id="1454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154F4DE-CC84-4833-B30B-569048144CCC}" type="slidenum">
              <a:rPr lang="es-ES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Berchigranges</a:t>
            </a:r>
          </a:p>
        </p:txBody>
      </p:sp>
      <p:sp>
        <p:nvSpPr>
          <p:cNvPr id="1464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FAECDAC-1CE1-4BE5-86CE-B9AEB287ED85}" type="slidenum">
              <a:rPr lang="es-ES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Berchigranges</a:t>
            </a:r>
          </a:p>
        </p:txBody>
      </p:sp>
      <p:sp>
        <p:nvSpPr>
          <p:cNvPr id="1474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22C0875-3E8B-4C7D-B65A-60F4B292C3BA}" type="slidenum">
              <a:rPr lang="es-ES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Berchigranges</a:t>
            </a:r>
          </a:p>
        </p:txBody>
      </p:sp>
      <p:sp>
        <p:nvSpPr>
          <p:cNvPr id="1484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CE0FED8-DCA2-4CF3-B200-61169838A631}" type="slidenum">
              <a:rPr lang="es-ES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Berchigranges</a:t>
            </a:r>
          </a:p>
        </p:txBody>
      </p:sp>
      <p:sp>
        <p:nvSpPr>
          <p:cNvPr id="1495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1B313EA-2027-422A-BDFC-9DEE72025A34}" type="slidenum">
              <a:rPr lang="es-ES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Berchigranges</a:t>
            </a:r>
          </a:p>
        </p:txBody>
      </p:sp>
      <p:sp>
        <p:nvSpPr>
          <p:cNvPr id="1505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7D91874-6241-4103-9CC5-50DA2D44E80C}" type="slidenum">
              <a:rPr lang="es-ES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Clos de Coudray</a:t>
            </a:r>
          </a:p>
        </p:txBody>
      </p:sp>
      <p:sp>
        <p:nvSpPr>
          <p:cNvPr id="1515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5C7647F-685F-4997-9ACB-D93E2901AAD9}" type="slidenum">
              <a:rPr lang="es-ES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Clos de Coudray</a:t>
            </a:r>
          </a:p>
        </p:txBody>
      </p:sp>
      <p:sp>
        <p:nvSpPr>
          <p:cNvPr id="1525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065EC9C-EEC9-432E-AFFC-B7EEB2863D47}" type="slidenum">
              <a:rPr lang="es-ES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Clos de Coudray</a:t>
            </a:r>
          </a:p>
        </p:txBody>
      </p:sp>
      <p:sp>
        <p:nvSpPr>
          <p:cNvPr id="1536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B8D4BF5-4E48-4470-AC18-9734B18D6834}" type="slidenum">
              <a:rPr lang="es-ES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Clos de Coudray</a:t>
            </a:r>
          </a:p>
        </p:txBody>
      </p:sp>
      <p:sp>
        <p:nvSpPr>
          <p:cNvPr id="1546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217E523-254D-4EE9-8D14-0E0F1D74D577}" type="slidenum">
              <a:rPr lang="es-ES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Clos de Coudray</a:t>
            </a:r>
          </a:p>
        </p:txBody>
      </p:sp>
      <p:sp>
        <p:nvSpPr>
          <p:cNvPr id="1556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9AD1801-6B36-4B4D-AD10-74DA51B88338}" type="slidenum">
              <a:rPr lang="es-ES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10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Clos de Coudray</a:t>
            </a:r>
          </a:p>
        </p:txBody>
      </p:sp>
      <p:sp>
        <p:nvSpPr>
          <p:cNvPr id="1566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A54A3FC-E07F-4515-B00E-01522835FF60}" type="slidenum">
              <a:rPr lang="es-ES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Clos de Coudray</a:t>
            </a:r>
          </a:p>
        </p:txBody>
      </p:sp>
      <p:sp>
        <p:nvSpPr>
          <p:cNvPr id="1577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FA6EB4E-3243-4569-A25C-02F0C686BE09}" type="slidenum">
              <a:rPr lang="es-ES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3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Clos de Coudray</a:t>
            </a:r>
          </a:p>
        </p:txBody>
      </p:sp>
      <p:sp>
        <p:nvSpPr>
          <p:cNvPr id="1587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1215295-3B49-4BFD-A03A-A50E68682B30}" type="slidenum">
              <a:rPr lang="es-ES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0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Clos de Coudray</a:t>
            </a:r>
          </a:p>
        </p:txBody>
      </p:sp>
      <p:sp>
        <p:nvSpPr>
          <p:cNvPr id="1597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D02BEC8-2EC5-437C-8C96-D60A6C6D3655}" type="slidenum">
              <a:rPr lang="es-ES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51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Clos de Coudray</a:t>
            </a:r>
          </a:p>
        </p:txBody>
      </p:sp>
      <p:sp>
        <p:nvSpPr>
          <p:cNvPr id="1607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6DA0036-CE44-4DC9-80BE-ADF5990F70D3}" type="slidenum">
              <a:rPr lang="es-ES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61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Clos de Coudray</a:t>
            </a:r>
          </a:p>
        </p:txBody>
      </p:sp>
      <p:sp>
        <p:nvSpPr>
          <p:cNvPr id="1617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1DB8D30-9A60-4318-AF7D-4225BEB15D79}" type="slidenum">
              <a:rPr lang="es-ES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71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Clos de Coudray</a:t>
            </a:r>
          </a:p>
        </p:txBody>
      </p:sp>
      <p:sp>
        <p:nvSpPr>
          <p:cNvPr id="1628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10CCBAC-4F28-4F64-9B25-90817FE7DD76}" type="slidenum">
              <a:rPr lang="es-ES">
                <a:solidFill>
                  <a:prstClr val="black"/>
                </a:solidFill>
              </a:rPr>
              <a:pPr>
                <a:defRPr/>
              </a:pPr>
              <a:t>29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81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Clos de Coudray</a:t>
            </a:r>
          </a:p>
        </p:txBody>
      </p:sp>
      <p:sp>
        <p:nvSpPr>
          <p:cNvPr id="1638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6FDCD41-F020-4189-8A4E-B1D2AADDB98B}" type="slidenum">
              <a:rPr lang="es-ES">
                <a:solidFill>
                  <a:prstClr val="black"/>
                </a:solidFill>
              </a:rPr>
              <a:pPr>
                <a:defRPr/>
              </a:pPr>
              <a:t>30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Clos de Coudray</a:t>
            </a:r>
          </a:p>
        </p:txBody>
      </p:sp>
      <p:sp>
        <p:nvSpPr>
          <p:cNvPr id="1648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FBE5FB7-FB8A-46D9-B56C-E79BA95C6129}" type="slidenum">
              <a:rPr lang="es-ES">
                <a:solidFill>
                  <a:prstClr val="black"/>
                </a:solidFill>
              </a:rPr>
              <a:pPr>
                <a:defRPr/>
              </a:pPr>
              <a:t>31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02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Jardín d´Andre</a:t>
            </a:r>
          </a:p>
        </p:txBody>
      </p:sp>
      <p:sp>
        <p:nvSpPr>
          <p:cNvPr id="1658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74A0B64-38A5-4FEA-AE55-2CC984E7DDF4}" type="slidenum">
              <a:rPr lang="es-ES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12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Jardín d´Andre</a:t>
            </a:r>
          </a:p>
        </p:txBody>
      </p:sp>
      <p:sp>
        <p:nvSpPr>
          <p:cNvPr id="1669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26FC4B8-A214-4CDA-AF16-44E3C1DBE00D}" type="slidenum">
              <a:rPr lang="es-ES">
                <a:solidFill>
                  <a:prstClr val="black"/>
                </a:solidFill>
              </a:rPr>
              <a:pPr>
                <a:defRPr/>
              </a:pPr>
              <a:t>34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Jardín d´Andre</a:t>
            </a:r>
          </a:p>
        </p:txBody>
      </p:sp>
      <p:sp>
        <p:nvSpPr>
          <p:cNvPr id="1679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8A1A0C6-1069-42E2-8E96-29D2DA527654}" type="slidenum">
              <a:rPr lang="es-ES">
                <a:solidFill>
                  <a:prstClr val="black"/>
                </a:solidFill>
              </a:rPr>
              <a:pPr>
                <a:defRPr/>
              </a:pPr>
              <a:t>35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32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Jardín d´Andre</a:t>
            </a:r>
          </a:p>
        </p:txBody>
      </p:sp>
      <p:sp>
        <p:nvSpPr>
          <p:cNvPr id="1689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A926E4D-48AA-4FC4-A680-A95634032495}" type="slidenum">
              <a:rPr lang="es-ES">
                <a:solidFill>
                  <a:prstClr val="black"/>
                </a:solidFill>
              </a:rPr>
              <a:pPr>
                <a:defRPr/>
              </a:pPr>
              <a:t>36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Jardín d´Ándre</a:t>
            </a:r>
          </a:p>
        </p:txBody>
      </p:sp>
      <p:sp>
        <p:nvSpPr>
          <p:cNvPr id="1699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E635E39-5C14-4BAE-952B-D13E07D06A2C}" type="slidenum">
              <a:rPr lang="es-ES">
                <a:solidFill>
                  <a:prstClr val="black"/>
                </a:solidFill>
              </a:rPr>
              <a:pPr>
                <a:defRPr/>
              </a:pPr>
              <a:t>37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53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Jardín d´Andre</a:t>
            </a:r>
          </a:p>
        </p:txBody>
      </p:sp>
      <p:sp>
        <p:nvSpPr>
          <p:cNvPr id="1710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E60CD66-40E1-46AF-AD36-2437E1D24865}" type="slidenum">
              <a:rPr lang="es-ES">
                <a:solidFill>
                  <a:prstClr val="black"/>
                </a:solidFill>
              </a:rPr>
              <a:pPr>
                <a:defRPr/>
              </a:pPr>
              <a:t>38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63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Jardín d´Andre</a:t>
            </a:r>
          </a:p>
        </p:txBody>
      </p:sp>
      <p:sp>
        <p:nvSpPr>
          <p:cNvPr id="1720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30C5469-AFC6-4D2D-A6F4-140979D9A6D9}" type="slidenum">
              <a:rPr lang="es-ES">
                <a:solidFill>
                  <a:prstClr val="black"/>
                </a:solidFill>
              </a:rPr>
              <a:pPr>
                <a:defRPr/>
              </a:pPr>
              <a:t>39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73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Jardín d´Andre</a:t>
            </a:r>
          </a:p>
        </p:txBody>
      </p:sp>
      <p:sp>
        <p:nvSpPr>
          <p:cNvPr id="1730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449EC0B-A976-42F3-B52B-C11A339FCA83}" type="slidenum">
              <a:rPr lang="es-ES">
                <a:solidFill>
                  <a:prstClr val="black"/>
                </a:solidFill>
              </a:rPr>
              <a:pPr>
                <a:defRPr/>
              </a:pPr>
              <a:t>40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84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Jardín d´Andre</a:t>
            </a:r>
          </a:p>
        </p:txBody>
      </p:sp>
      <p:sp>
        <p:nvSpPr>
          <p:cNvPr id="1740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F0FDA2A-153A-4C81-94FD-E7F4E1E429B5}" type="slidenum">
              <a:rPr lang="es-ES">
                <a:solidFill>
                  <a:prstClr val="black"/>
                </a:solidFill>
              </a:rPr>
              <a:pPr>
                <a:defRPr/>
              </a:pPr>
              <a:t>41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94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Jardín d´Andre</a:t>
            </a:r>
          </a:p>
        </p:txBody>
      </p:sp>
      <p:sp>
        <p:nvSpPr>
          <p:cNvPr id="1751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34356BB-CA81-4C59-909C-9B88D0E567B2}" type="slidenum">
              <a:rPr lang="es-ES">
                <a:solidFill>
                  <a:prstClr val="black"/>
                </a:solidFill>
              </a:rPr>
              <a:pPr>
                <a:defRPr/>
              </a:pPr>
              <a:t>42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04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Jardín d´Andre</a:t>
            </a:r>
          </a:p>
        </p:txBody>
      </p:sp>
      <p:sp>
        <p:nvSpPr>
          <p:cNvPr id="1761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6BCE5AA-D15E-4F96-AFEE-9065EE3AA2D9}" type="slidenum">
              <a:rPr lang="es-ES">
                <a:solidFill>
                  <a:prstClr val="black"/>
                </a:solidFill>
              </a:rPr>
              <a:pPr>
                <a:defRPr/>
              </a:pPr>
              <a:t>43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14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Jardín d´Andre</a:t>
            </a:r>
          </a:p>
        </p:txBody>
      </p:sp>
      <p:sp>
        <p:nvSpPr>
          <p:cNvPr id="1771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3746A58-8A04-4F89-A42B-4C40838F5965}" type="slidenum">
              <a:rPr lang="es-ES">
                <a:solidFill>
                  <a:prstClr val="black"/>
                </a:solidFill>
              </a:rPr>
              <a:pPr>
                <a:defRPr/>
              </a:pPr>
              <a:t>44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25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Jardín d´Andre</a:t>
            </a:r>
          </a:p>
        </p:txBody>
      </p:sp>
      <p:sp>
        <p:nvSpPr>
          <p:cNvPr id="1781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B6B90D3-5205-4AD5-882E-327AD408E934}" type="slidenum">
              <a:rPr lang="es-ES">
                <a:solidFill>
                  <a:prstClr val="black"/>
                </a:solidFill>
              </a:rPr>
              <a:pPr>
                <a:defRPr/>
              </a:pPr>
              <a:t>45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35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Jardín d´Andre</a:t>
            </a:r>
          </a:p>
        </p:txBody>
      </p:sp>
      <p:sp>
        <p:nvSpPr>
          <p:cNvPr id="1792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5E32688-8884-48E8-9A39-D7EE24925771}" type="slidenum">
              <a:rPr lang="es-ES">
                <a:solidFill>
                  <a:prstClr val="black"/>
                </a:solidFill>
              </a:rPr>
              <a:pPr>
                <a:defRPr/>
              </a:pPr>
              <a:t>46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Jardín des Graminees</a:t>
            </a:r>
          </a:p>
        </p:txBody>
      </p:sp>
      <p:sp>
        <p:nvSpPr>
          <p:cNvPr id="1802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5117024-94FD-4FBD-9EB1-45457BB03F06}" type="slidenum">
              <a:rPr lang="es-ES">
                <a:solidFill>
                  <a:prstClr val="black"/>
                </a:solidFill>
              </a:rPr>
              <a:pPr>
                <a:defRPr/>
              </a:pPr>
              <a:t>48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55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Jardín des Graminees</a:t>
            </a:r>
          </a:p>
        </p:txBody>
      </p:sp>
      <p:sp>
        <p:nvSpPr>
          <p:cNvPr id="1812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C4EF282-7411-4F1E-8BFD-5732DC533CAB}" type="slidenum">
              <a:rPr lang="es-ES">
                <a:solidFill>
                  <a:prstClr val="black"/>
                </a:solidFill>
              </a:rPr>
              <a:pPr>
                <a:defRPr/>
              </a:pPr>
              <a:t>49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66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Jardín des Graminees</a:t>
            </a:r>
          </a:p>
        </p:txBody>
      </p:sp>
      <p:sp>
        <p:nvSpPr>
          <p:cNvPr id="1822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B8AFAC0-645D-4887-80B8-541968F5ACA9}" type="slidenum">
              <a:rPr lang="es-ES">
                <a:solidFill>
                  <a:prstClr val="black"/>
                </a:solidFill>
              </a:rPr>
              <a:pPr>
                <a:defRPr/>
              </a:pPr>
              <a:t>50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Jardín des Graminees</a:t>
            </a:r>
          </a:p>
        </p:txBody>
      </p:sp>
      <p:sp>
        <p:nvSpPr>
          <p:cNvPr id="1833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556848B-EC79-4525-B922-2420D0C633F6}" type="slidenum">
              <a:rPr lang="es-ES">
                <a:solidFill>
                  <a:prstClr val="black"/>
                </a:solidFill>
              </a:rPr>
              <a:pPr>
                <a:defRPr/>
              </a:pPr>
              <a:t>51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86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Jardín des Graminees</a:t>
            </a:r>
          </a:p>
        </p:txBody>
      </p:sp>
      <p:sp>
        <p:nvSpPr>
          <p:cNvPr id="1843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987B78D-485D-4882-94EA-62D0B22407A1}" type="slidenum">
              <a:rPr lang="es-ES">
                <a:solidFill>
                  <a:prstClr val="black"/>
                </a:solidFill>
              </a:rPr>
              <a:pPr>
                <a:defRPr/>
              </a:pPr>
              <a:t>52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Jardín des Graminees</a:t>
            </a:r>
          </a:p>
        </p:txBody>
      </p:sp>
      <p:sp>
        <p:nvSpPr>
          <p:cNvPr id="1853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18D0835-2025-4577-AE8D-A69F25ADC92B}" type="slidenum">
              <a:rPr lang="es-ES">
                <a:solidFill>
                  <a:prstClr val="black"/>
                </a:solidFill>
              </a:rPr>
              <a:pPr>
                <a:defRPr/>
              </a:pPr>
              <a:t>53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Jardín des Graminees</a:t>
            </a:r>
          </a:p>
        </p:txBody>
      </p:sp>
      <p:sp>
        <p:nvSpPr>
          <p:cNvPr id="1863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4ACBF2C-5BE4-47D5-81D1-86C53FA18049}" type="slidenum">
              <a:rPr lang="es-ES">
                <a:solidFill>
                  <a:prstClr val="black"/>
                </a:solidFill>
              </a:rPr>
              <a:pPr>
                <a:defRPr/>
              </a:pPr>
              <a:t>54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17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Jardín des Graminees</a:t>
            </a:r>
          </a:p>
        </p:txBody>
      </p:sp>
      <p:sp>
        <p:nvSpPr>
          <p:cNvPr id="1873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610F7CD-6219-45F5-A385-611A3C3AB04F}" type="slidenum">
              <a:rPr lang="es-ES">
                <a:solidFill>
                  <a:prstClr val="black"/>
                </a:solidFill>
              </a:rPr>
              <a:pPr>
                <a:defRPr/>
              </a:pPr>
              <a:t>55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27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Jardín des Graminees</a:t>
            </a:r>
          </a:p>
        </p:txBody>
      </p:sp>
      <p:sp>
        <p:nvSpPr>
          <p:cNvPr id="1884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5A89CE2-2F9B-4AB0-9463-984F9ECADD5B}" type="slidenum">
              <a:rPr lang="es-ES">
                <a:solidFill>
                  <a:prstClr val="black"/>
                </a:solidFill>
              </a:rPr>
              <a:pPr>
                <a:defRPr/>
              </a:pPr>
              <a:t>56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37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Jardín des Graminees</a:t>
            </a:r>
          </a:p>
        </p:txBody>
      </p:sp>
      <p:sp>
        <p:nvSpPr>
          <p:cNvPr id="1894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95C346C-433C-4E5D-94FC-4517CD39C159}" type="slidenum">
              <a:rPr lang="es-ES">
                <a:solidFill>
                  <a:prstClr val="black"/>
                </a:solidFill>
              </a:rPr>
              <a:pPr>
                <a:defRPr/>
              </a:pPr>
              <a:t>57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Jardín La Louve</a:t>
            </a:r>
          </a:p>
        </p:txBody>
      </p:sp>
      <p:sp>
        <p:nvSpPr>
          <p:cNvPr id="1904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BE7F86E-C049-49DB-AC70-7765FB052A47}" type="slidenum">
              <a:rPr lang="es-ES">
                <a:solidFill>
                  <a:prstClr val="black"/>
                </a:solidFill>
              </a:rPr>
              <a:pPr>
                <a:defRPr/>
              </a:pPr>
              <a:t>59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8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Jardín La Louve</a:t>
            </a:r>
          </a:p>
        </p:txBody>
      </p:sp>
      <p:sp>
        <p:nvSpPr>
          <p:cNvPr id="1914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62F4475-D775-466A-A281-2ABD4F6DDBD8}" type="slidenum">
              <a:rPr lang="es-ES">
                <a:solidFill>
                  <a:prstClr val="black"/>
                </a:solidFill>
              </a:rPr>
              <a:pPr>
                <a:defRPr/>
              </a:pPr>
              <a:t>60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68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Jardín La Louve</a:t>
            </a:r>
          </a:p>
        </p:txBody>
      </p:sp>
      <p:sp>
        <p:nvSpPr>
          <p:cNvPr id="1925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D3E5960-9BA9-42E4-A0E2-0C366CA48139}" type="slidenum">
              <a:rPr lang="es-ES">
                <a:solidFill>
                  <a:prstClr val="black"/>
                </a:solidFill>
              </a:rPr>
              <a:pPr>
                <a:defRPr/>
              </a:pPr>
              <a:t>61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78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Jardín La Louve</a:t>
            </a:r>
          </a:p>
        </p:txBody>
      </p:sp>
      <p:sp>
        <p:nvSpPr>
          <p:cNvPr id="1935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29AA958-AD4F-4EB1-9CA2-FE6577942CEB}" type="slidenum">
              <a:rPr lang="es-ES">
                <a:solidFill>
                  <a:prstClr val="black"/>
                </a:solidFill>
              </a:rPr>
              <a:pPr>
                <a:defRPr/>
              </a:pPr>
              <a:t>62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88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Jardín La Louve</a:t>
            </a:r>
          </a:p>
        </p:txBody>
      </p:sp>
      <p:sp>
        <p:nvSpPr>
          <p:cNvPr id="1945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DEDA686-8B54-4091-B4BA-B2DCFB591A39}" type="slidenum">
              <a:rPr lang="es-ES">
                <a:solidFill>
                  <a:prstClr val="black"/>
                </a:solidFill>
              </a:rPr>
              <a:pPr>
                <a:defRPr/>
              </a:pPr>
              <a:t>63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99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Jardín La Louve</a:t>
            </a:r>
          </a:p>
        </p:txBody>
      </p:sp>
      <p:sp>
        <p:nvSpPr>
          <p:cNvPr id="1955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93CDD99-88A2-458C-AA1D-D563A3E883A2}" type="slidenum">
              <a:rPr lang="es-ES">
                <a:solidFill>
                  <a:prstClr val="black"/>
                </a:solidFill>
              </a:rPr>
              <a:pPr>
                <a:defRPr/>
              </a:pPr>
              <a:t>64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09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Jardín La Louve</a:t>
            </a:r>
          </a:p>
        </p:txBody>
      </p:sp>
      <p:sp>
        <p:nvSpPr>
          <p:cNvPr id="1966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3C6094B-D466-40D5-93B3-ECA95E5598EE}" type="slidenum">
              <a:rPr lang="es-ES">
                <a:solidFill>
                  <a:prstClr val="black"/>
                </a:solidFill>
              </a:rPr>
              <a:pPr>
                <a:defRPr/>
              </a:pPr>
              <a:t>65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19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Jardín la Louve</a:t>
            </a:r>
          </a:p>
        </p:txBody>
      </p:sp>
      <p:sp>
        <p:nvSpPr>
          <p:cNvPr id="1976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16B04EE-92B1-4C1F-94C6-8401F2472BF3}" type="slidenum">
              <a:rPr lang="es-ES">
                <a:solidFill>
                  <a:prstClr val="black"/>
                </a:solidFill>
              </a:rPr>
              <a:pPr>
                <a:defRPr/>
              </a:pPr>
              <a:t>66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29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Jardín La Louve</a:t>
            </a:r>
          </a:p>
        </p:txBody>
      </p:sp>
      <p:sp>
        <p:nvSpPr>
          <p:cNvPr id="1986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7490C14-17A8-41FC-A38B-BAAA453E70F2}" type="slidenum">
              <a:rPr lang="es-ES">
                <a:solidFill>
                  <a:prstClr val="black"/>
                </a:solidFill>
              </a:rPr>
              <a:pPr>
                <a:defRPr/>
              </a:pPr>
              <a:t>67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40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Jardín La Louve</a:t>
            </a:r>
          </a:p>
        </p:txBody>
      </p:sp>
      <p:sp>
        <p:nvSpPr>
          <p:cNvPr id="1996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12256B8-9817-4C74-97C4-D7ECDB03AC84}" type="slidenum">
              <a:rPr lang="es-ES">
                <a:solidFill>
                  <a:prstClr val="black"/>
                </a:solidFill>
              </a:rPr>
              <a:pPr>
                <a:defRPr/>
              </a:pPr>
              <a:t>68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Jardín La Louve</a:t>
            </a:r>
          </a:p>
        </p:txBody>
      </p:sp>
      <p:sp>
        <p:nvSpPr>
          <p:cNvPr id="2007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58EFE13-42A4-4F02-B34F-8DCA679E834D}" type="slidenum">
              <a:rPr lang="es-ES">
                <a:solidFill>
                  <a:prstClr val="black"/>
                </a:solidFill>
              </a:rPr>
              <a:pPr>
                <a:defRPr/>
              </a:pPr>
              <a:t>69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60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Jardins La Louve</a:t>
            </a:r>
          </a:p>
        </p:txBody>
      </p:sp>
      <p:sp>
        <p:nvSpPr>
          <p:cNvPr id="2017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1AB4C74-1A83-48F7-9212-8F2813E6D160}" type="slidenum">
              <a:rPr lang="es-ES">
                <a:solidFill>
                  <a:prstClr val="black"/>
                </a:solidFill>
              </a:rPr>
              <a:pPr>
                <a:defRPr/>
              </a:pPr>
              <a:t>70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70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Jardín La Louve</a:t>
            </a:r>
          </a:p>
        </p:txBody>
      </p:sp>
      <p:sp>
        <p:nvSpPr>
          <p:cNvPr id="2027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FE48C06-7B2F-4320-A763-EAF1AC047AE5}" type="slidenum">
              <a:rPr lang="es-ES">
                <a:solidFill>
                  <a:prstClr val="black"/>
                </a:solidFill>
              </a:rPr>
              <a:pPr>
                <a:defRPr/>
              </a:pPr>
              <a:t>71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81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Jardín La Louve</a:t>
            </a:r>
          </a:p>
        </p:txBody>
      </p:sp>
      <p:sp>
        <p:nvSpPr>
          <p:cNvPr id="2037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ED885F2-7A5B-4B16-9CBB-7BEA323F282F}" type="slidenum">
              <a:rPr lang="es-ES">
                <a:solidFill>
                  <a:prstClr val="black"/>
                </a:solidFill>
              </a:rPr>
              <a:pPr>
                <a:defRPr/>
              </a:pPr>
              <a:t>72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91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Jardín La Louve</a:t>
            </a:r>
          </a:p>
        </p:txBody>
      </p:sp>
      <p:sp>
        <p:nvSpPr>
          <p:cNvPr id="2048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B768058-A313-4A19-B9A4-0CCCBA72EDC0}" type="slidenum">
              <a:rPr lang="es-ES">
                <a:solidFill>
                  <a:prstClr val="black"/>
                </a:solidFill>
              </a:rPr>
              <a:pPr>
                <a:defRPr/>
              </a:pPr>
              <a:t>73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01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Jardín La Louve</a:t>
            </a:r>
          </a:p>
        </p:txBody>
      </p:sp>
      <p:sp>
        <p:nvSpPr>
          <p:cNvPr id="2058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6065041-3BC5-48FD-83B8-42542E325880}" type="slidenum">
              <a:rPr lang="es-ES">
                <a:solidFill>
                  <a:prstClr val="black"/>
                </a:solidFill>
              </a:rPr>
              <a:pPr>
                <a:defRPr/>
              </a:pPr>
              <a:t>74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11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Jardín la Louve</a:t>
            </a:r>
          </a:p>
        </p:txBody>
      </p:sp>
      <p:sp>
        <p:nvSpPr>
          <p:cNvPr id="2068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6C44601-32EF-4BB6-BE71-D02F220E13C9}" type="slidenum">
              <a:rPr lang="es-ES">
                <a:solidFill>
                  <a:prstClr val="black"/>
                </a:solidFill>
              </a:rPr>
              <a:pPr>
                <a:defRPr/>
              </a:pPr>
              <a:t>75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22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Jardín La Louve</a:t>
            </a:r>
          </a:p>
        </p:txBody>
      </p:sp>
      <p:sp>
        <p:nvSpPr>
          <p:cNvPr id="2078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A0921E1-D665-41F7-ACA5-9F3165FA3715}" type="slidenum">
              <a:rPr lang="es-ES">
                <a:solidFill>
                  <a:prstClr val="black"/>
                </a:solidFill>
              </a:rPr>
              <a:pPr>
                <a:defRPr/>
              </a:pPr>
              <a:t>76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32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Jardín Plume</a:t>
            </a:r>
          </a:p>
        </p:txBody>
      </p:sp>
      <p:sp>
        <p:nvSpPr>
          <p:cNvPr id="2089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102EAE8-B6E4-4828-93DD-A9628E24C82F}" type="slidenum">
              <a:rPr lang="es-ES">
                <a:solidFill>
                  <a:prstClr val="black"/>
                </a:solidFill>
              </a:rPr>
              <a:pPr>
                <a:defRPr/>
              </a:pPr>
              <a:t>78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42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Jardín Plume</a:t>
            </a:r>
          </a:p>
        </p:txBody>
      </p:sp>
      <p:sp>
        <p:nvSpPr>
          <p:cNvPr id="2099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50DB130-5175-4F13-977A-DA0815134E93}" type="slidenum">
              <a:rPr lang="es-ES">
                <a:solidFill>
                  <a:prstClr val="black"/>
                </a:solidFill>
              </a:rPr>
              <a:pPr>
                <a:defRPr/>
              </a:pPr>
              <a:t>79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2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Jardín Plume</a:t>
            </a:r>
          </a:p>
        </p:txBody>
      </p:sp>
      <p:sp>
        <p:nvSpPr>
          <p:cNvPr id="2109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C37C130-4B9F-4EF0-A0C9-CBD1E9CF4DE5}" type="slidenum">
              <a:rPr lang="es-ES">
                <a:solidFill>
                  <a:prstClr val="black"/>
                </a:solidFill>
              </a:rPr>
              <a:pPr>
                <a:defRPr/>
              </a:pPr>
              <a:t>80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63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Jardín Plume</a:t>
            </a:r>
          </a:p>
        </p:txBody>
      </p:sp>
      <p:sp>
        <p:nvSpPr>
          <p:cNvPr id="2119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E7CF4D3-03E2-4C08-AA34-7086EAF519EC}" type="slidenum">
              <a:rPr lang="es-ES">
                <a:solidFill>
                  <a:prstClr val="black"/>
                </a:solidFill>
              </a:rPr>
              <a:pPr>
                <a:defRPr/>
              </a:pPr>
              <a:t>81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73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Jardín Plume</a:t>
            </a:r>
          </a:p>
        </p:txBody>
      </p:sp>
      <p:sp>
        <p:nvSpPr>
          <p:cNvPr id="2129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78C5804-CBE9-409D-84CB-ECD64E685144}" type="slidenum">
              <a:rPr lang="es-ES">
                <a:solidFill>
                  <a:prstClr val="black"/>
                </a:solidFill>
              </a:rPr>
              <a:pPr>
                <a:defRPr/>
              </a:pPr>
              <a:t>82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83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Jardín Plume</a:t>
            </a:r>
          </a:p>
        </p:txBody>
      </p:sp>
      <p:sp>
        <p:nvSpPr>
          <p:cNvPr id="2140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48089DF-5A41-405D-A91D-5647991A7B95}" type="slidenum">
              <a:rPr lang="es-ES">
                <a:solidFill>
                  <a:prstClr val="black"/>
                </a:solidFill>
              </a:rPr>
              <a:pPr>
                <a:defRPr/>
              </a:pPr>
              <a:t>83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93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Jardín Plume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9DD535B-4E19-4183-BD98-128200405DF6}" type="slidenum">
              <a:rPr lang="es-ES">
                <a:solidFill>
                  <a:prstClr val="black"/>
                </a:solidFill>
              </a:rPr>
              <a:pPr>
                <a:defRPr/>
              </a:pPr>
              <a:t>84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04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Jardín Plume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EBD6DAB-09A9-483B-9BDE-F17436528D41}" type="slidenum">
              <a:rPr lang="es-ES">
                <a:solidFill>
                  <a:prstClr val="black"/>
                </a:solidFill>
              </a:rPr>
              <a:pPr>
                <a:defRPr/>
              </a:pPr>
              <a:t>86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14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Jardín Plume.-Potager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DB77891-D828-4295-A460-098F24449DF6}" type="slidenum">
              <a:rPr lang="es-ES">
                <a:solidFill>
                  <a:prstClr val="black"/>
                </a:solidFill>
              </a:rPr>
              <a:pPr>
                <a:defRPr/>
              </a:pPr>
              <a:t>87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24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Jardín Plume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B3A435-695D-4594-91D0-FFB483965679}" type="slidenum">
              <a:rPr lang="es-ES">
                <a:solidFill>
                  <a:prstClr val="black"/>
                </a:solidFill>
              </a:rPr>
              <a:pPr>
                <a:defRPr/>
              </a:pPr>
              <a:t>88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34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dirty="0"/>
              <a:t>Jardín Plume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FBBE45-E53F-471E-82B3-8217171374FA}" type="slidenum">
              <a:rPr lang="es-ES">
                <a:solidFill>
                  <a:prstClr val="black"/>
                </a:solidFill>
              </a:rPr>
              <a:pPr>
                <a:defRPr/>
              </a:pPr>
              <a:t>89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44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Jardins de la Ballue</a:t>
            </a:r>
          </a:p>
        </p:txBody>
      </p:sp>
      <p:sp>
        <p:nvSpPr>
          <p:cNvPr id="2150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9358865-E933-4014-B7F3-F6E912124F11}" type="slidenum">
              <a:rPr lang="es-ES">
                <a:solidFill>
                  <a:prstClr val="black"/>
                </a:solidFill>
              </a:rPr>
              <a:pPr>
                <a:defRPr/>
              </a:pPr>
              <a:t>91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 Jardins de la Ballue</a:t>
            </a:r>
          </a:p>
        </p:txBody>
      </p:sp>
      <p:sp>
        <p:nvSpPr>
          <p:cNvPr id="2160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EC1A16C-C167-45FF-9571-4A9DE9EEF0F6}" type="slidenum">
              <a:rPr lang="es-ES">
                <a:solidFill>
                  <a:prstClr val="black"/>
                </a:solidFill>
              </a:rPr>
              <a:pPr>
                <a:defRPr/>
              </a:pPr>
              <a:t>92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65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Jardins de la Ballue</a:t>
            </a:r>
          </a:p>
        </p:txBody>
      </p:sp>
      <p:sp>
        <p:nvSpPr>
          <p:cNvPr id="2170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2372855-1394-4557-95CA-619475E77946}" type="slidenum">
              <a:rPr lang="es-ES">
                <a:solidFill>
                  <a:prstClr val="black"/>
                </a:solidFill>
              </a:rPr>
              <a:pPr>
                <a:defRPr/>
              </a:pPr>
              <a:t>93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75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Jardins de la Ballue</a:t>
            </a:r>
          </a:p>
        </p:txBody>
      </p:sp>
      <p:sp>
        <p:nvSpPr>
          <p:cNvPr id="2181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9E08A54-0D3E-4968-903D-9E6CD93E6B62}" type="slidenum">
              <a:rPr lang="es-ES">
                <a:solidFill>
                  <a:prstClr val="black"/>
                </a:solidFill>
              </a:rPr>
              <a:pPr>
                <a:defRPr/>
              </a:pPr>
              <a:t>94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85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Jardins de la Ballue</a:t>
            </a:r>
          </a:p>
        </p:txBody>
      </p:sp>
      <p:sp>
        <p:nvSpPr>
          <p:cNvPr id="2191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0993B6F-252E-4049-B1BC-8C0A06124C50}" type="slidenum">
              <a:rPr lang="es-ES">
                <a:solidFill>
                  <a:prstClr val="black"/>
                </a:solidFill>
              </a:rPr>
              <a:pPr>
                <a:defRPr/>
              </a:pPr>
              <a:t>95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96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Jardins de la Ballue</a:t>
            </a:r>
          </a:p>
        </p:txBody>
      </p:sp>
      <p:sp>
        <p:nvSpPr>
          <p:cNvPr id="2201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7F093E5-F6D6-4C2C-8706-E4C8E79095D7}" type="slidenum">
              <a:rPr lang="es-ES">
                <a:solidFill>
                  <a:prstClr val="black"/>
                </a:solidFill>
              </a:rPr>
              <a:pPr>
                <a:defRPr/>
              </a:pPr>
              <a:t>96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06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La Roche Jagu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93355E9-FD27-44FB-B54E-30758CDCB6E9}" type="slidenum">
              <a:rPr lang="es-ES">
                <a:solidFill>
                  <a:prstClr val="black"/>
                </a:solidFill>
              </a:rPr>
              <a:pPr>
                <a:defRPr/>
              </a:pPr>
              <a:t>98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16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La Roche Jagu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B19D293-36A9-48B6-B96A-EBE6D64D45D4}" type="slidenum">
              <a:rPr lang="es-ES">
                <a:solidFill>
                  <a:prstClr val="black"/>
                </a:solidFill>
              </a:rPr>
              <a:pPr>
                <a:defRPr/>
              </a:pPr>
              <a:t>99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26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La Roche Jagu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A6D66E9-51D6-4E9A-A2EF-06C669D5538C}" type="slidenum">
              <a:rPr lang="es-ES">
                <a:solidFill>
                  <a:prstClr val="black"/>
                </a:solidFill>
              </a:rPr>
              <a:pPr>
                <a:defRPr/>
              </a:pPr>
              <a:t>100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37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La Roche Jagu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5FFA7FB-4F12-4411-9F43-64721C099B1F}" type="slidenum">
              <a:rPr lang="es-ES">
                <a:solidFill>
                  <a:prstClr val="black"/>
                </a:solidFill>
              </a:rPr>
              <a:pPr>
                <a:defRPr/>
              </a:pPr>
              <a:t>101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47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La Roche Jagu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2839D1E-12BE-410C-992E-32EE175172A3}" type="slidenum">
              <a:rPr lang="es-ES">
                <a:solidFill>
                  <a:prstClr val="black"/>
                </a:solidFill>
              </a:rPr>
              <a:pPr>
                <a:defRPr/>
              </a:pPr>
              <a:t>102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La Roche Jagu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001F465-2E06-4F5B-BE88-430B0086CE5A}" type="slidenum">
              <a:rPr lang="es-ES">
                <a:solidFill>
                  <a:prstClr val="black"/>
                </a:solidFill>
              </a:rPr>
              <a:pPr>
                <a:defRPr/>
              </a:pPr>
              <a:t>103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67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La Roche Jagu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8AFB0CF-B818-44C8-93E4-931B69C4AC1C}" type="slidenum">
              <a:rPr lang="es-ES">
                <a:solidFill>
                  <a:prstClr val="black"/>
                </a:solidFill>
              </a:rPr>
              <a:pPr>
                <a:defRPr/>
              </a:pPr>
              <a:t>104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78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La Roche Jagu</a:t>
            </a:r>
          </a:p>
        </p:txBody>
      </p:sp>
      <p:sp>
        <p:nvSpPr>
          <p:cNvPr id="2211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3963532-294B-4399-BF7D-7C3B289546E8}" type="slidenum">
              <a:rPr lang="es-ES">
                <a:solidFill>
                  <a:prstClr val="black"/>
                </a:solidFill>
              </a:rPr>
              <a:pPr>
                <a:defRPr/>
              </a:pPr>
              <a:t>105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88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La Roche Jagu</a:t>
            </a:r>
          </a:p>
        </p:txBody>
      </p:sp>
      <p:sp>
        <p:nvSpPr>
          <p:cNvPr id="2222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BE7CCA3-FACC-47FE-AE91-6E95185DAEC4}" type="slidenum">
              <a:rPr lang="es-ES">
                <a:solidFill>
                  <a:prstClr val="black"/>
                </a:solidFill>
              </a:rPr>
              <a:pPr>
                <a:defRPr/>
              </a:pPr>
              <a:t>106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98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La Roche Jagu</a:t>
            </a:r>
          </a:p>
        </p:txBody>
      </p:sp>
      <p:sp>
        <p:nvSpPr>
          <p:cNvPr id="2232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263FBB0-FAF5-4D1B-8A0B-A126F773B4E4}" type="slidenum">
              <a:rPr lang="es-ES">
                <a:solidFill>
                  <a:prstClr val="black"/>
                </a:solidFill>
              </a:rPr>
              <a:pPr>
                <a:defRPr/>
              </a:pPr>
              <a:t>107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08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La Roche Jagu</a:t>
            </a:r>
          </a:p>
        </p:txBody>
      </p:sp>
      <p:sp>
        <p:nvSpPr>
          <p:cNvPr id="2242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5453A4A-0371-4C13-BB5E-BD1C1AAB40C1}" type="slidenum">
              <a:rPr lang="es-ES">
                <a:solidFill>
                  <a:prstClr val="black"/>
                </a:solidFill>
              </a:rPr>
              <a:pPr>
                <a:defRPr/>
              </a:pPr>
              <a:t>108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19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La Roche Jagu</a:t>
            </a:r>
          </a:p>
        </p:txBody>
      </p:sp>
      <p:sp>
        <p:nvSpPr>
          <p:cNvPr id="2252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4463EF6-341E-4441-94BE-62A41C9E7959}" type="slidenum">
              <a:rPr lang="es-ES">
                <a:solidFill>
                  <a:prstClr val="black"/>
                </a:solidFill>
              </a:rPr>
              <a:pPr>
                <a:defRPr/>
              </a:pPr>
              <a:t>109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29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Le Potager du Roi</a:t>
            </a:r>
          </a:p>
        </p:txBody>
      </p:sp>
      <p:sp>
        <p:nvSpPr>
          <p:cNvPr id="2263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B8A7B2A-0074-4813-9B53-F0662EB7A8CE}" type="slidenum">
              <a:rPr lang="es-ES">
                <a:solidFill>
                  <a:prstClr val="black"/>
                </a:solidFill>
              </a:rPr>
              <a:pPr>
                <a:defRPr/>
              </a:pPr>
              <a:t>112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39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Le Potager du Roi</a:t>
            </a:r>
          </a:p>
        </p:txBody>
      </p:sp>
      <p:sp>
        <p:nvSpPr>
          <p:cNvPr id="2273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CE07AC6-9986-4698-986B-BDD30A96620C}" type="slidenum">
              <a:rPr lang="es-ES">
                <a:solidFill>
                  <a:prstClr val="black"/>
                </a:solidFill>
              </a:rPr>
              <a:pPr>
                <a:defRPr/>
              </a:pPr>
              <a:t>113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49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Le Potager du Roi</a:t>
            </a:r>
          </a:p>
        </p:txBody>
      </p:sp>
      <p:sp>
        <p:nvSpPr>
          <p:cNvPr id="2283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FF13563-66D1-4A40-B88B-75D9FB01A3A0}" type="slidenum">
              <a:rPr lang="es-ES">
                <a:solidFill>
                  <a:prstClr val="black"/>
                </a:solidFill>
              </a:rPr>
              <a:pPr>
                <a:defRPr/>
              </a:pPr>
              <a:t>114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Le Potager du Roi</a:t>
            </a:r>
          </a:p>
        </p:txBody>
      </p:sp>
      <p:sp>
        <p:nvSpPr>
          <p:cNvPr id="2293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8ADA8DF-EDA8-4BA5-8764-97368E2B83C4}" type="slidenum">
              <a:rPr lang="es-ES">
                <a:solidFill>
                  <a:prstClr val="black"/>
                </a:solidFill>
              </a:rPr>
              <a:pPr>
                <a:defRPr/>
              </a:pPr>
              <a:t>115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70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Le Potager du Roi</a:t>
            </a:r>
          </a:p>
        </p:txBody>
      </p:sp>
      <p:sp>
        <p:nvSpPr>
          <p:cNvPr id="2304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C0FC2CB-5872-41A2-9675-5F52C09087D5}" type="slidenum">
              <a:rPr lang="es-ES">
                <a:solidFill>
                  <a:prstClr val="black"/>
                </a:solidFill>
              </a:rPr>
              <a:pPr>
                <a:defRPr/>
              </a:pPr>
              <a:t>116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80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Le Potager du Roi</a:t>
            </a:r>
          </a:p>
        </p:txBody>
      </p:sp>
      <p:sp>
        <p:nvSpPr>
          <p:cNvPr id="2314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62BE0A0-8D32-4C73-9933-55781A165988}" type="slidenum">
              <a:rPr lang="es-ES">
                <a:solidFill>
                  <a:prstClr val="black"/>
                </a:solidFill>
              </a:rPr>
              <a:pPr>
                <a:defRPr/>
              </a:pPr>
              <a:t>117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90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Le Potager du Roi</a:t>
            </a:r>
          </a:p>
        </p:txBody>
      </p:sp>
      <p:sp>
        <p:nvSpPr>
          <p:cNvPr id="2324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FD2F45C-85FB-4D1B-A414-86FB453D0433}" type="slidenum">
              <a:rPr lang="es-ES">
                <a:solidFill>
                  <a:prstClr val="black"/>
                </a:solidFill>
              </a:rPr>
              <a:pPr>
                <a:defRPr/>
              </a:pPr>
              <a:t>118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00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Sericourt</a:t>
            </a:r>
          </a:p>
        </p:txBody>
      </p:sp>
      <p:sp>
        <p:nvSpPr>
          <p:cNvPr id="2334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F50F261-3347-4A4E-8449-73C7375F6986}" type="slidenum">
              <a:rPr lang="es-ES">
                <a:solidFill>
                  <a:prstClr val="black"/>
                </a:solidFill>
              </a:rPr>
              <a:pPr>
                <a:defRPr/>
              </a:pPr>
              <a:t>120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11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Sericourt</a:t>
            </a:r>
          </a:p>
        </p:txBody>
      </p:sp>
      <p:sp>
        <p:nvSpPr>
          <p:cNvPr id="2345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B17CBB3-110B-48C9-B35F-F02B0FDB6FF3}" type="slidenum">
              <a:rPr lang="es-ES">
                <a:solidFill>
                  <a:prstClr val="black"/>
                </a:solidFill>
              </a:rPr>
              <a:pPr>
                <a:defRPr/>
              </a:pPr>
              <a:t>121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21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Sericourt</a:t>
            </a:r>
          </a:p>
        </p:txBody>
      </p:sp>
      <p:sp>
        <p:nvSpPr>
          <p:cNvPr id="2355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7833334-EE9B-41C0-804E-73F7660AA8A1}" type="slidenum">
              <a:rPr lang="es-ES">
                <a:solidFill>
                  <a:prstClr val="black"/>
                </a:solidFill>
              </a:rPr>
              <a:pPr>
                <a:defRPr/>
              </a:pPr>
              <a:t>122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31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Sericourt</a:t>
            </a:r>
          </a:p>
        </p:txBody>
      </p:sp>
      <p:sp>
        <p:nvSpPr>
          <p:cNvPr id="2365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706296E-9609-4354-AF14-E39A2B607327}" type="slidenum">
              <a:rPr lang="es-ES">
                <a:solidFill>
                  <a:prstClr val="black"/>
                </a:solidFill>
              </a:rPr>
              <a:pPr>
                <a:defRPr/>
              </a:pPr>
              <a:t>123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41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Sericourt</a:t>
            </a:r>
          </a:p>
        </p:txBody>
      </p:sp>
      <p:sp>
        <p:nvSpPr>
          <p:cNvPr id="2375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6C1816D-5AF1-4512-B677-0A540B831331}" type="slidenum">
              <a:rPr lang="es-ES">
                <a:solidFill>
                  <a:prstClr val="black"/>
                </a:solidFill>
              </a:rPr>
              <a:pPr>
                <a:defRPr/>
              </a:pPr>
              <a:t>124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52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Sericourt</a:t>
            </a:r>
          </a:p>
        </p:txBody>
      </p:sp>
      <p:sp>
        <p:nvSpPr>
          <p:cNvPr id="2385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92F4370-21BC-4EF5-8F6D-22EB6CBD9B31}" type="slidenum">
              <a:rPr lang="es-ES">
                <a:solidFill>
                  <a:prstClr val="black"/>
                </a:solidFill>
              </a:rPr>
              <a:pPr>
                <a:defRPr/>
              </a:pPr>
              <a:t>125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Sericourt</a:t>
            </a:r>
          </a:p>
        </p:txBody>
      </p:sp>
      <p:sp>
        <p:nvSpPr>
          <p:cNvPr id="2396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C9119DC-72D9-4F3A-B5BF-D7BC55C71EF0}" type="slidenum">
              <a:rPr lang="es-ES">
                <a:solidFill>
                  <a:prstClr val="black"/>
                </a:solidFill>
              </a:rPr>
              <a:pPr>
                <a:defRPr/>
              </a:pPr>
              <a:t>126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72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Sericourt</a:t>
            </a:r>
          </a:p>
        </p:txBody>
      </p:sp>
      <p:sp>
        <p:nvSpPr>
          <p:cNvPr id="2406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B0D6DCF-DFF7-481B-9405-0D82B7F23591}" type="slidenum">
              <a:rPr lang="es-ES">
                <a:solidFill>
                  <a:prstClr val="black"/>
                </a:solidFill>
              </a:rPr>
              <a:pPr>
                <a:defRPr/>
              </a:pPr>
              <a:t>127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82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Sericourt</a:t>
            </a:r>
          </a:p>
        </p:txBody>
      </p:sp>
      <p:sp>
        <p:nvSpPr>
          <p:cNvPr id="2416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E281D32-2A13-4E7D-8CC6-A76A6CEEE4E9}" type="slidenum">
              <a:rPr lang="es-ES">
                <a:solidFill>
                  <a:prstClr val="black"/>
                </a:solidFill>
              </a:rPr>
              <a:pPr>
                <a:defRPr/>
              </a:pPr>
              <a:t>128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93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Sericourt</a:t>
            </a:r>
          </a:p>
        </p:txBody>
      </p:sp>
      <p:sp>
        <p:nvSpPr>
          <p:cNvPr id="2426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621E4BA-190C-49F8-A375-6CEAE5F2805F}" type="slidenum">
              <a:rPr lang="es-ES">
                <a:solidFill>
                  <a:prstClr val="black"/>
                </a:solidFill>
              </a:rPr>
              <a:pPr>
                <a:defRPr/>
              </a:pPr>
              <a:t>129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03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Sericourt</a:t>
            </a:r>
          </a:p>
        </p:txBody>
      </p:sp>
      <p:sp>
        <p:nvSpPr>
          <p:cNvPr id="2437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1BDAB38-2CC7-4DBB-AED9-A31DF3D8898A}" type="slidenum">
              <a:rPr lang="es-ES">
                <a:solidFill>
                  <a:prstClr val="black"/>
                </a:solidFill>
              </a:rPr>
              <a:pPr>
                <a:defRPr/>
              </a:pPr>
              <a:t>130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13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Sericourt</a:t>
            </a:r>
          </a:p>
        </p:txBody>
      </p:sp>
      <p:sp>
        <p:nvSpPr>
          <p:cNvPr id="2447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24D9A16-B4BA-4B08-AC8C-76727EB7A2F2}" type="slidenum">
              <a:rPr lang="es-ES">
                <a:solidFill>
                  <a:prstClr val="black"/>
                </a:solidFill>
              </a:rPr>
              <a:pPr>
                <a:defRPr/>
              </a:pPr>
              <a:t>131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23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Sericourt</a:t>
            </a:r>
          </a:p>
        </p:txBody>
      </p:sp>
      <p:sp>
        <p:nvSpPr>
          <p:cNvPr id="2457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EE105FC-BA9D-43F2-9550-1E00F3496BD9}" type="slidenum">
              <a:rPr lang="es-ES">
                <a:solidFill>
                  <a:prstClr val="black"/>
                </a:solidFill>
              </a:rPr>
              <a:pPr>
                <a:defRPr/>
              </a:pPr>
              <a:t>132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34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Sericourt</a:t>
            </a:r>
          </a:p>
        </p:txBody>
      </p:sp>
      <p:sp>
        <p:nvSpPr>
          <p:cNvPr id="2467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4AFE15E-ACCE-48DC-898E-2D889C7F915F}" type="slidenum">
              <a:rPr lang="es-ES">
                <a:solidFill>
                  <a:prstClr val="black"/>
                </a:solidFill>
              </a:rPr>
              <a:pPr>
                <a:defRPr/>
              </a:pPr>
              <a:t>133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44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Sericourt</a:t>
            </a:r>
          </a:p>
        </p:txBody>
      </p:sp>
      <p:sp>
        <p:nvSpPr>
          <p:cNvPr id="2478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C039CB5-88AA-41E6-9CBE-D5803230EC6E}" type="slidenum">
              <a:rPr lang="es-ES">
                <a:solidFill>
                  <a:prstClr val="black"/>
                </a:solidFill>
              </a:rPr>
              <a:pPr>
                <a:defRPr/>
              </a:pPr>
              <a:t>134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3/11/2018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3/11/2018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3/11/2018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3/11/2018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3/11/2018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3/11/2018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0.jpeg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907704" y="1124744"/>
            <a:ext cx="6550496" cy="2016224"/>
          </a:xfrm>
        </p:spPr>
        <p:txBody>
          <a:bodyPr>
            <a:normAutofit/>
          </a:bodyPr>
          <a:lstStyle/>
          <a:p>
            <a:r>
              <a:rPr lang="es-ES" sz="3200" dirty="0"/>
              <a:t>EUROPA.--LA VUELTA AL MUNDO EN 885 JARDINES.-FRANCIA.-Ñ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55776" y="5003322"/>
            <a:ext cx="4968552" cy="1371600"/>
          </a:xfrm>
        </p:spPr>
        <p:txBody>
          <a:bodyPr>
            <a:normAutofit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17758112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>
                <a:solidFill>
                  <a:schemeClr val="tx1"/>
                </a:solidFill>
              </a:rPr>
              <a:t>JARDIN DE BERCHIGRANGES</a:t>
            </a:r>
          </a:p>
        </p:txBody>
      </p:sp>
      <p:sp>
        <p:nvSpPr>
          <p:cNvPr id="14339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s-ES" dirty="0"/>
              <a:t>Jardín de la Región de Vosges a 700m. de altitud excavado en la montaña.</a:t>
            </a:r>
          </a:p>
          <a:p>
            <a:pPr eaLnBrk="1" hangingPunct="1"/>
            <a:r>
              <a:rPr lang="es-ES" dirty="0"/>
              <a:t>Toneladas de granito se han removido, se han aportado tierras, suministro de agua y elección de plantas para estas condiciones especiales.</a:t>
            </a:r>
          </a:p>
          <a:p>
            <a:pPr eaLnBrk="1" hangingPunct="1"/>
            <a:r>
              <a:rPr lang="es-ES" dirty="0"/>
              <a:t>Cada año Monique y Thierry Dronet añaden nuevas áreas al jardín.</a:t>
            </a:r>
          </a:p>
          <a:p>
            <a:pPr eaLnBrk="1" hangingPunct="1"/>
            <a:r>
              <a:rPr lang="es-ES" dirty="0"/>
              <a:t>Hay 12 temas de jardines, el “ cottage garden “,la cascada de las rosas, el jardín purpura, la rocalla etc...</a:t>
            </a:r>
          </a:p>
        </p:txBody>
      </p:sp>
    </p:spTree>
    <p:extLst>
      <p:ext uri="{BB962C8B-B14F-4D97-AF65-F5344CB8AC3E}">
        <p14:creationId xmlns:p14="http://schemas.microsoft.com/office/powerpoint/2010/main" val="39582577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3 Imagen" descr="Berchigrang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57608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1 Imagen" descr="Bergigranges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55053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1 Imagen" descr="Bergigranges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89693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1 Imagen" descr="Bergigranges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58574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1 Imagen" descr="Bergigranges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99783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1 Imagen" descr="Berchigranges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3" name="2 Imagen" descr="Bergigranges.-4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78402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1 Imagen" descr="Bergigranges.-5f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0254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1 Imagen" descr="Bergigranges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23281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1 Imagen" descr="Bergigranges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33842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1 Imagen" descr="Bergigranges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14782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1 Imagen" descr="Bergigranges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8420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1 Imagen" descr="Bergigranges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44946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1 Imagen" descr="Bergigranges.-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78286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1 Imagen" descr="Bergigranges.-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5" name="2 Imagen" descr="Bergigranges.-15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48098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>
                <a:solidFill>
                  <a:schemeClr val="tx1"/>
                </a:solidFill>
              </a:rPr>
              <a:t>CLOS DE COUDRAY</a:t>
            </a:r>
          </a:p>
        </p:txBody>
      </p:sp>
      <p:sp>
        <p:nvSpPr>
          <p:cNvPr id="29699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s-ES" dirty="0"/>
              <a:t>La propiedad se adquirió en el 1972 por la familia Le Bret, donde construyó un jardín orgánico junto con un vivero.</a:t>
            </a:r>
          </a:p>
          <a:p>
            <a:pPr eaLnBrk="1" hangingPunct="1"/>
            <a:r>
              <a:rPr lang="es-ES" dirty="0"/>
              <a:t>El jardín esta dividido en varias “ rooms “ “,habitaciones  hay un huerto, una rocalla, un jardín exótico, una rosaleda, una pérgola etc...</a:t>
            </a:r>
          </a:p>
        </p:txBody>
      </p:sp>
    </p:spTree>
    <p:extLst>
      <p:ext uri="{BB962C8B-B14F-4D97-AF65-F5344CB8AC3E}">
        <p14:creationId xmlns:p14="http://schemas.microsoft.com/office/powerpoint/2010/main" val="33395272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1 Imagen" descr="Clos de Cloudray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90585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1 Imagen" descr="Clos de Cloudray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20767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1 Imagen" descr="Clos de Cloudray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5229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1 Imagen" descr="Clos de Cloudray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40615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1 Imagen" descr="Clos de Coudra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75987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1 Imagen" descr="Clos de Coudray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0661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1 Imagen" descr="Clos de Coudray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90385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1 Imagen" descr="Clos de Coudray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10391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1 Imagen" descr="Clos de Coudray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20166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1 Imagen" descr="Clos de Coudray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65730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1 Imagen" descr="Clos de Coudray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75861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1 Imagen" descr="Clos de Coudray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59375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1 Imagen" descr="Clos de Coudray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25070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1 Imagen" descr="Clos du Cloudra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767869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>
                <a:solidFill>
                  <a:schemeClr val="tx1"/>
                </a:solidFill>
              </a:rPr>
              <a:t>JARDIN D´ANDRE</a:t>
            </a:r>
          </a:p>
        </p:txBody>
      </p:sp>
    </p:spTree>
    <p:extLst>
      <p:ext uri="{BB962C8B-B14F-4D97-AF65-F5344CB8AC3E}">
        <p14:creationId xmlns:p14="http://schemas.microsoft.com/office/powerpoint/2010/main" val="23245300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Jardin d´Andr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591378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Jardin d´Andre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4313" y="0"/>
            <a:ext cx="93583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221834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Jardin d´Andre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65330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 descr="Jardin d´Andre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387847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 descr="Jardin d´Andre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187775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1 Imagen" descr="Jardin d´Andre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639424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1 Imagen" descr="Jardin d´Andre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464840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 descr="Jardin d´Andre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239006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1 Imagen" descr="Jardin d´Andre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357125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1 Imagen" descr="Jardin d´Andre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639204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 descr="Jardin d´Andre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915837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1 Imagen" descr="Jardin d´Andre.-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870424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 descr="Jardin d´andre.-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955547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1 Imagen" descr="Jardin d´Andre.-Potag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0453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>
                <a:solidFill>
                  <a:schemeClr val="tx1"/>
                </a:solidFill>
              </a:rPr>
              <a:t>JARDIN DES GRAMINEES</a:t>
            </a:r>
          </a:p>
        </p:txBody>
      </p:sp>
      <p:sp>
        <p:nvSpPr>
          <p:cNvPr id="60419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s-ES" dirty="0"/>
              <a:t>Nada es más sorprendente que la capacidad de las gramíneas para transformar el alma de un jardín.</a:t>
            </a:r>
          </a:p>
          <a:p>
            <a:pPr eaLnBrk="1" hangingPunct="1"/>
            <a:r>
              <a:rPr lang="es-ES" dirty="0"/>
              <a:t>Esta combinación única de elegancia, estilo y flexibilidad gráfica han dado su talento maravilloso para inyectar levedad, la luz y el movimiento.</a:t>
            </a:r>
          </a:p>
          <a:p>
            <a:pPr eaLnBrk="1" hangingPunct="1"/>
            <a:r>
              <a:rPr lang="es-ES" dirty="0"/>
              <a:t>Las gramíneas aportan un toque de luz por las líneas elegantes de sus hojas, que contrastan elegantemente con las otras plantas.</a:t>
            </a:r>
          </a:p>
          <a:p>
            <a:pPr eaLnBrk="1" hangingPunct="1"/>
            <a:r>
              <a:rPr lang="es-ES" dirty="0"/>
              <a:t>Se encuentran en un jardín de estilo "salvaje" o "natural" que es donde dan lo mejor de sí mismas.</a:t>
            </a:r>
          </a:p>
        </p:txBody>
      </p:sp>
    </p:spTree>
    <p:extLst>
      <p:ext uri="{BB962C8B-B14F-4D97-AF65-F5344CB8AC3E}">
        <p14:creationId xmlns:p14="http://schemas.microsoft.com/office/powerpoint/2010/main" val="24347819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 descr="Jardin des Graminees.-1.-Coudra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524039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1 Imagen" descr="Jardin des Graminees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983775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1 Imagen" descr="Jardin des Graminees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584434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1 Imagen" descr="Jardin des Graminees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69909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1 Imagen" descr="Jardin des Graminees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545804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1 Imagen" descr="Jardin des Graminees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594187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1 Imagen" descr="Jardin des Graminees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16303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Jardin des Graminees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872076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 descr="Jardin des Gramines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964300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Jardin desd Gramine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749772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>
                <a:solidFill>
                  <a:schemeClr val="tx1"/>
                </a:solidFill>
              </a:rPr>
              <a:t>JARDIN LA LOUVE</a:t>
            </a:r>
          </a:p>
        </p:txBody>
      </p:sp>
      <p:sp>
        <p:nvSpPr>
          <p:cNvPr id="7168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s-ES" dirty="0"/>
              <a:t>La Louve fue construido por Nicole de Vesain, estilista de Hermes, especializado en textiles y un jardinero responsable que la adquirió en 1986.</a:t>
            </a:r>
          </a:p>
          <a:p>
            <a:pPr eaLnBrk="1" hangingPunct="1"/>
            <a:r>
              <a:rPr lang="es-ES" dirty="0"/>
              <a:t>Durante diez años ha estado preparando su jardín contemporáneo, transformando el lugar en una obra compleja, mezcla de praderas y plantas autóctonas recortadas.</a:t>
            </a:r>
          </a:p>
          <a:p>
            <a:pPr eaLnBrk="1" hangingPunct="1"/>
            <a:r>
              <a:rPr lang="es-ES" dirty="0"/>
              <a:t>En la actualidad su propietaria es Judith Pillsbury gran aficionada a los jardines que se considera la conservadora del diseño de Vesian.</a:t>
            </a:r>
          </a:p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3833256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1 Imagen" descr="Jardin La Louv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988197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1 Imagen" descr="Jardin La Louve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0"/>
            <a:ext cx="46434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31" name="3 Imagen" descr="Jardin La Louve.-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368868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1 Imagen" descr="Jardin La Louve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583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16658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 descr="Jardin La Louve.- Valcluse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296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755299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 descr="Jardin La Louve.-Valclus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269158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1 Imagen" descr="Jardin La Louve.-Valcluse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988665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1 Imagen" descr="La Louve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4313" y="0"/>
            <a:ext cx="93583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682779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 descr="La Louve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583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976084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1 Imagen" descr="La Louve.-3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766004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 descr="La Louve.-4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155585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 descr="La Louve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695157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1 Imagen" descr="La Louve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534765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 descr="La Louve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858020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La Louve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699774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1 Imagen" descr="La Louve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531655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 descr="La Louve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600781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1 Imagen" descr="La Louve.-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638645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1 Imagen" descr="La Louver .-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4313" y="0"/>
            <a:ext cx="93583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18908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>
                <a:solidFill>
                  <a:schemeClr val="tx1"/>
                </a:solidFill>
              </a:rPr>
              <a:t>JARDIN PLUME</a:t>
            </a:r>
          </a:p>
        </p:txBody>
      </p:sp>
      <p:sp>
        <p:nvSpPr>
          <p:cNvPr id="91139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s-ES" dirty="0"/>
              <a:t>Patrick y Sylvie Quivel han convertido un viejo huerto en un magnifico jardín.</a:t>
            </a:r>
          </a:p>
          <a:p>
            <a:pPr eaLnBrk="1" hangingPunct="1"/>
            <a:r>
              <a:rPr lang="es-ES" dirty="0"/>
              <a:t>Esta situado en Normandia cerca de Rouen.</a:t>
            </a:r>
          </a:p>
          <a:p>
            <a:pPr eaLnBrk="1" hangingPunct="1"/>
            <a:r>
              <a:rPr lang="es-ES" dirty="0"/>
              <a:t>Cuando llega el invierno, las flores y las gramíneas han desaparecido, los setos de boj permanecen marcando la estructura del jardín.</a:t>
            </a:r>
          </a:p>
          <a:p>
            <a:pPr eaLnBrk="1" hangingPunct="1"/>
            <a:r>
              <a:rPr lang="es-ES" dirty="0"/>
              <a:t>El jardín es muy reputado por el talento con el cual se utilizan las gramíneas y las plantas vivaces que presentan su mejor aspecto decorativo en primavera –verano.</a:t>
            </a:r>
          </a:p>
        </p:txBody>
      </p:sp>
    </p:spTree>
    <p:extLst>
      <p:ext uri="{BB962C8B-B14F-4D97-AF65-F5344CB8AC3E}">
        <p14:creationId xmlns:p14="http://schemas.microsoft.com/office/powerpoint/2010/main" val="77232502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1 Imagen" descr="Jardin Plume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613216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1 Imagen" descr="Jardin Plume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352711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1 Imagen" descr="Jardin Plum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381490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1 Imagen" descr="Jardin Plume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239515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1 Imagen" descr="Jardin Plume.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484257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1 Imagen" descr="Jardin Plume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815319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 descr="Jardin Plume.-bas7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296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290442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1 Imagen" descr="Jardin Plume.-ete073b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669941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1 Imagen" descr="Jardin Plume.-pot7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371005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Jardin Plume.-potag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718911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1 Imagen" descr="Jardin Plume.-aut7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546743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 descr="Jardin Plume ete07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296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2317742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>
                <a:solidFill>
                  <a:schemeClr val="tx1"/>
                </a:solidFill>
              </a:rPr>
              <a:t>JARDINS DE LA BALLUE</a:t>
            </a:r>
          </a:p>
        </p:txBody>
      </p:sp>
      <p:sp>
        <p:nvSpPr>
          <p:cNvPr id="104451" name="2 Marcador de contenido"/>
          <p:cNvSpPr>
            <a:spLocks noGrp="1"/>
          </p:cNvSpPr>
          <p:nvPr>
            <p:ph sz="quarter" idx="1"/>
          </p:nvPr>
        </p:nvSpPr>
        <p:spPr>
          <a:xfrm>
            <a:off x="301625" y="1700808"/>
            <a:ext cx="7798767" cy="4968280"/>
          </a:xfrm>
        </p:spPr>
        <p:txBody>
          <a:bodyPr>
            <a:normAutofit/>
          </a:bodyPr>
          <a:lstStyle/>
          <a:p>
            <a:pPr eaLnBrk="1" hangingPunct="1"/>
            <a:r>
              <a:rPr lang="es-ES" dirty="0"/>
              <a:t>El castillo de la Ballue tiene un del siglo XVII,rediseñado y reinterpretado en su restauración.</a:t>
            </a:r>
          </a:p>
          <a:p>
            <a:pPr eaLnBrk="1" hangingPunct="1"/>
            <a:r>
              <a:rPr lang="es-ES" dirty="0"/>
              <a:t>Un primer jardín geométrico en terraza con sus parterres en triangulo, sus tejos sus troanas  arquitecturizadas a los que sucede un túnel de hiedra y glicinas que anuncia un segundo jardín.</a:t>
            </a:r>
          </a:p>
          <a:p>
            <a:pPr eaLnBrk="1" hangingPunct="1"/>
            <a:r>
              <a:rPr lang="es-ES" dirty="0"/>
              <a:t>El jardín esta  concebido como un recorrido donde se pasa sin cesar de la sombra a la luz, de la intriga a la serenidad, de la risa al ensueño....</a:t>
            </a:r>
          </a:p>
          <a:p>
            <a:pPr eaLnBrk="1" hangingPunct="1"/>
            <a:r>
              <a:rPr lang="es-ES" dirty="0"/>
              <a:t>Esculturas contemporáneas en el jardín que cambian según los periodos.</a:t>
            </a:r>
          </a:p>
        </p:txBody>
      </p:sp>
    </p:spTree>
    <p:extLst>
      <p:ext uri="{BB962C8B-B14F-4D97-AF65-F5344CB8AC3E}">
        <p14:creationId xmlns:p14="http://schemas.microsoft.com/office/powerpoint/2010/main" val="313621206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1 Imagen" descr="Jardins de la Ballue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2304653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 descr="Jardins de la Ballue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0379906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 descr="Jardins de la Ballue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933531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1 Imagen" descr="Jardins de la Ballue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44282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 descr="Jardins de la Ballue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1999783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1 Imagen" descr="Jardins de la Ballue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293369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>
                <a:solidFill>
                  <a:schemeClr val="tx1"/>
                </a:solidFill>
              </a:rPr>
              <a:t>LA ROCHE JAGU</a:t>
            </a:r>
          </a:p>
        </p:txBody>
      </p:sp>
      <p:sp>
        <p:nvSpPr>
          <p:cNvPr id="111619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sz="2800" dirty="0"/>
              <a:t>Es una fortaleza construida en el siglo XV y restaurada en el 1968.</a:t>
            </a:r>
          </a:p>
          <a:p>
            <a:pPr eaLnBrk="1" hangingPunct="1"/>
            <a:r>
              <a:rPr lang="es-ES" sz="2800" dirty="0"/>
              <a:t>El monumento esta gestionado por el Consejo General de Côtes d´Armor.</a:t>
            </a:r>
          </a:p>
          <a:p>
            <a:pPr eaLnBrk="1" hangingPunct="1"/>
            <a:r>
              <a:rPr lang="es-ES" sz="2800" dirty="0"/>
              <a:t>Sus jardines pueden visitarse libremente.</a:t>
            </a:r>
          </a:p>
        </p:txBody>
      </p:sp>
    </p:spTree>
    <p:extLst>
      <p:ext uri="{BB962C8B-B14F-4D97-AF65-F5344CB8AC3E}">
        <p14:creationId xmlns:p14="http://schemas.microsoft.com/office/powerpoint/2010/main" val="1348268787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1 Imagen" descr="La Roche Jag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649"/>
            <a:ext cx="9988620" cy="748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6748511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1 Imagen" descr="_FR22260_La_Roche-Jagu_Bassin_aux_chevau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36000" cy="74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3617736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3 Imagen" descr="800px-France_Cotes_d_Armor_Roche_Jagu_jardin_0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5704402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1 Imagen" descr="La_Roche-Jagu_Billot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291378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1 Imagen" descr="France_Cotes_d_Armor_Roche_Jagu_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497179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1 Imagen" descr="France_Cotes_d_Armor_Roche_Jagu_jardin_0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7264687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1 Imagen" descr="France_Cotes_d_Armor_Roche_Jagu_jardin_0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0055658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1 Imagen" descr="La Roche Jag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296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662828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1 Imagen" descr="La Roche Jagu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583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3495920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1 Imagen" descr="La Roche Jagu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6909288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1 Imagen" descr="La Roche Jagu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0885690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1 Imagen" descr="La Roche Jagu.-Potag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5744283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>
                <a:solidFill>
                  <a:schemeClr val="tx1"/>
                </a:solidFill>
              </a:rPr>
              <a:t>LE POTAGER DU ROI</a:t>
            </a:r>
          </a:p>
        </p:txBody>
      </p:sp>
      <p:sp>
        <p:nvSpPr>
          <p:cNvPr id="124931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s-ES" dirty="0"/>
              <a:t>Es un jardín “ potager “ construido por Luis XIV encargado de suministrar frutos y hortalizas a la mesa del Rey.</a:t>
            </a:r>
          </a:p>
          <a:p>
            <a:pPr eaLnBrk="1" hangingPunct="1"/>
            <a:r>
              <a:rPr lang="es-ES" dirty="0"/>
              <a:t>El “ potager de Luis XIII fue la primera experiencia en Versailles que fue construido por Le Quintine.</a:t>
            </a:r>
          </a:p>
          <a:p>
            <a:pPr eaLnBrk="1" hangingPunct="1"/>
            <a:r>
              <a:rPr lang="es-ES" dirty="0"/>
              <a:t>Cuando el palacio fue aumentando hubo que ampliar el “ potager “ y este en contra de Le Quintine fue instalado  cerca de la “ Pieza de Agua de los Suizos” en una situación cómoda y satisfactoria para los paseos del Rey.</a:t>
            </a:r>
          </a:p>
        </p:txBody>
      </p:sp>
    </p:spTree>
    <p:extLst>
      <p:ext uri="{BB962C8B-B14F-4D97-AF65-F5344CB8AC3E}">
        <p14:creationId xmlns:p14="http://schemas.microsoft.com/office/powerpoint/2010/main" val="3526061899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2 Marcador de contenido"/>
          <p:cNvSpPr>
            <a:spLocks noGrp="1"/>
          </p:cNvSpPr>
          <p:nvPr>
            <p:ph sz="quarter" idx="1"/>
          </p:nvPr>
        </p:nvSpPr>
        <p:spPr>
          <a:xfrm>
            <a:off x="301625" y="1357313"/>
            <a:ext cx="7654751" cy="4741862"/>
          </a:xfrm>
        </p:spPr>
        <p:txBody>
          <a:bodyPr/>
          <a:lstStyle/>
          <a:p>
            <a:r>
              <a:rPr lang="es-ES" dirty="0"/>
              <a:t>El plan actual del jardín ha cambiado muy poco del proyecto de La Quintine.</a:t>
            </a:r>
          </a:p>
          <a:p>
            <a:r>
              <a:rPr lang="es-ES" dirty="0"/>
              <a:t>Una terraza domina el conjunto, ofreciendo al Rey y a sus visitantes una visión teatral de los cultivos de hortalizas y frutales  que cubren todos los muros que cierran el jardín.</a:t>
            </a:r>
          </a:p>
          <a:p>
            <a:r>
              <a:rPr lang="es-ES" dirty="0"/>
              <a:t>Jardín consagrado a la producción de albaricoque-ros, uvas, higos, melocotones, peras y manzanas, junto con melones y plantas aromáticas</a:t>
            </a:r>
            <a:r>
              <a:rPr lang="es-ES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0126682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1 Imagen" descr="Le Potager du Roi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0977474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1 Imagen" descr="Le Potager du Roi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4099182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1 Imagen" descr="Le Potager du Roi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7192544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1 Imagen" descr="Le Potager du Roi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7579873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1 Imagen" descr="Le Potager du Roi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3625240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2 Imagen" descr="Le Potager du Roi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3341685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1 Imagen" descr="Le Potager du Roi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23" name="2 Imagen" descr="le Potager du Roi.-8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394988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>
                <a:solidFill>
                  <a:schemeClr val="tx1"/>
                </a:solidFill>
              </a:rPr>
              <a:t>JARDIN DE SERICOURT</a:t>
            </a:r>
          </a:p>
        </p:txBody>
      </p:sp>
      <p:sp>
        <p:nvSpPr>
          <p:cNvPr id="134147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s-ES" dirty="0"/>
              <a:t>Este gran jardín de 4 has., esta compartimental izado en una serie de jardines y callejones separando las diferentes áreas, es un jardín de topiarias.</a:t>
            </a:r>
          </a:p>
          <a:p>
            <a:pPr eaLnBrk="1" hangingPunct="1"/>
            <a:r>
              <a:rPr lang="es-ES" dirty="0"/>
              <a:t>Muchas plantas de boj recortadas en forma de conos , espirales y esferas nos acompañan en todo el recorrido, dispone de un Garden Center.</a:t>
            </a:r>
          </a:p>
          <a:p>
            <a:pPr eaLnBrk="1" hangingPunct="1"/>
            <a:r>
              <a:rPr lang="es-ES" dirty="0"/>
              <a:t>Un gran túnel de rosales trepadores, un jardín geométrico lleno de Hemerocallys, asters y otras plantas perennes, particularmente bello en otoño con sus sotobosques cubiertos de Hostas.</a:t>
            </a:r>
          </a:p>
        </p:txBody>
      </p:sp>
    </p:spTree>
    <p:extLst>
      <p:ext uri="{BB962C8B-B14F-4D97-AF65-F5344CB8AC3E}">
        <p14:creationId xmlns:p14="http://schemas.microsoft.com/office/powerpoint/2010/main" val="1884395401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1 Imagen" descr="Sericourt 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8158140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1 Imagen" descr="Sericour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0268872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1 Imagen" descr="Sericourt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5362375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1 Imagen" descr="Sericourt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4008672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1 Imagen" descr="Sericourt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2986141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1 Imagen" descr="Sericourt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8524033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4" name="1 Imagen" descr="Sericourt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9267208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1 Imagen" descr="Sericourt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2874731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2" name="1 Imagen" descr="Sericourt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7709662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6" name="1 Imagen" descr="Sericourt.-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8877125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410" name="1 Imagen" descr="Sericourt.-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8809193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4" name="2 Imagen" descr="Sericourt.-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9397712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458" name="1 Imagen" descr="Sericourt.-1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296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9090134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2" name="1 Imagen" descr="Sericourt.-1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3454915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06" name="1 Imagen" descr="Sericourt.-1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717310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</TotalTime>
  <Words>1240</Words>
  <Application>Microsoft Office PowerPoint</Application>
  <PresentationFormat>Presentación en pantalla (4:3)</PresentationFormat>
  <Paragraphs>288</Paragraphs>
  <Slides>134</Slides>
  <Notes>121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134</vt:i4>
      </vt:variant>
    </vt:vector>
  </HeadingPairs>
  <TitlesOfParts>
    <vt:vector size="139" baseType="lpstr">
      <vt:lpstr>Calibri</vt:lpstr>
      <vt:lpstr>Century Schoolbook</vt:lpstr>
      <vt:lpstr>Wingdings</vt:lpstr>
      <vt:lpstr>Wingdings 2</vt:lpstr>
      <vt:lpstr>Default Theme</vt:lpstr>
      <vt:lpstr>EUROPA.--LA VUELTA AL MUNDO EN 885 JARDINES.-FRANCIA.-Ñ</vt:lpstr>
      <vt:lpstr>JARDIN DE BERCHIGRANGES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CLOS DE COUDRAY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JARDIN D´ANDRE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JARDIN DES GRAMINEES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JARDIN LA LOUVE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JARDIN PLUME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JARDINS DE LA BALLUE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LA ROCHE JAGU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LE POTAGER DU ROI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JARDIN DE SERICOURT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JARDINES.-FRANCIA.-AÑ</dc:title>
  <dc:creator>Josep</dc:creator>
  <cp:lastModifiedBy>Usuario</cp:lastModifiedBy>
  <cp:revision>7</cp:revision>
  <dcterms:created xsi:type="dcterms:W3CDTF">2013-09-07T10:02:19Z</dcterms:created>
  <dcterms:modified xsi:type="dcterms:W3CDTF">2018-03-11T20:25:25Z</dcterms:modified>
</cp:coreProperties>
</file>