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9"/>
  </p:notesMasterIdLst>
  <p:sldIdLst>
    <p:sldId id="256" r:id="rId2"/>
    <p:sldId id="257" r:id="rId3"/>
    <p:sldId id="366" r:id="rId4"/>
    <p:sldId id="36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428" r:id="rId19"/>
    <p:sldId id="369" r:id="rId20"/>
    <p:sldId id="370" r:id="rId21"/>
    <p:sldId id="371"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373" r:id="rId49"/>
    <p:sldId id="374" r:id="rId50"/>
    <p:sldId id="375" r:id="rId51"/>
    <p:sldId id="376" r:id="rId52"/>
    <p:sldId id="377" r:id="rId53"/>
    <p:sldId id="422" r:id="rId54"/>
    <p:sldId id="297" r:id="rId55"/>
    <p:sldId id="298" r:id="rId56"/>
    <p:sldId id="300" r:id="rId57"/>
    <p:sldId id="301" r:id="rId58"/>
    <p:sldId id="302" r:id="rId59"/>
    <p:sldId id="303" r:id="rId60"/>
    <p:sldId id="304" r:id="rId61"/>
    <p:sldId id="305" r:id="rId62"/>
    <p:sldId id="306" r:id="rId63"/>
    <p:sldId id="307" r:id="rId64"/>
    <p:sldId id="308" r:id="rId65"/>
    <p:sldId id="309" r:id="rId66"/>
    <p:sldId id="310" r:id="rId67"/>
    <p:sldId id="420" r:id="rId68"/>
    <p:sldId id="421" r:id="rId69"/>
    <p:sldId id="382" r:id="rId70"/>
    <p:sldId id="401" r:id="rId71"/>
    <p:sldId id="312" r:id="rId72"/>
    <p:sldId id="313" r:id="rId73"/>
    <p:sldId id="314" r:id="rId74"/>
    <p:sldId id="315" r:id="rId75"/>
    <p:sldId id="316" r:id="rId76"/>
    <p:sldId id="378" r:id="rId77"/>
    <p:sldId id="389" r:id="rId78"/>
    <p:sldId id="388" r:id="rId79"/>
    <p:sldId id="393" r:id="rId80"/>
    <p:sldId id="394" r:id="rId81"/>
    <p:sldId id="395" r:id="rId82"/>
    <p:sldId id="398" r:id="rId83"/>
    <p:sldId id="319" r:id="rId84"/>
    <p:sldId id="320" r:id="rId85"/>
    <p:sldId id="321" r:id="rId86"/>
    <p:sldId id="322" r:id="rId87"/>
    <p:sldId id="323" r:id="rId88"/>
    <p:sldId id="324" r:id="rId89"/>
    <p:sldId id="379" r:id="rId90"/>
    <p:sldId id="380" r:id="rId91"/>
    <p:sldId id="381" r:id="rId92"/>
    <p:sldId id="383" r:id="rId93"/>
    <p:sldId id="384" r:id="rId94"/>
    <p:sldId id="299" r:id="rId95"/>
    <p:sldId id="317" r:id="rId96"/>
    <p:sldId id="318" r:id="rId97"/>
    <p:sldId id="410" r:id="rId98"/>
    <p:sldId id="408" r:id="rId99"/>
    <p:sldId id="426" r:id="rId100"/>
    <p:sldId id="427" r:id="rId101"/>
    <p:sldId id="413" r:id="rId102"/>
    <p:sldId id="414" r:id="rId103"/>
    <p:sldId id="416" r:id="rId104"/>
    <p:sldId id="417" r:id="rId105"/>
    <p:sldId id="418" r:id="rId106"/>
    <p:sldId id="385" r:id="rId107"/>
    <p:sldId id="405" r:id="rId108"/>
    <p:sldId id="390" r:id="rId109"/>
    <p:sldId id="392" r:id="rId110"/>
    <p:sldId id="311" r:id="rId111"/>
    <p:sldId id="391" r:id="rId112"/>
    <p:sldId id="387" r:id="rId113"/>
    <p:sldId id="396" r:id="rId114"/>
    <p:sldId id="397" r:id="rId115"/>
    <p:sldId id="399" r:id="rId116"/>
    <p:sldId id="400" r:id="rId117"/>
    <p:sldId id="407" r:id="rId118"/>
    <p:sldId id="402" r:id="rId119"/>
    <p:sldId id="403" r:id="rId120"/>
    <p:sldId id="404" r:id="rId121"/>
    <p:sldId id="406" r:id="rId122"/>
    <p:sldId id="409" r:id="rId123"/>
    <p:sldId id="412" r:id="rId124"/>
    <p:sldId id="419" r:id="rId125"/>
    <p:sldId id="423" r:id="rId126"/>
    <p:sldId id="424" r:id="rId127"/>
    <p:sldId id="425" r:id="rId1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8F8393-5E66-4318-8242-D84D38D52937}"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88ECD3-48EC-41F5-8599-865F2C4917EC}" type="slidenum">
              <a:rPr lang="es-ES" smtClean="0"/>
              <a:t>‹Nº›</a:t>
            </a:fld>
            <a:endParaRPr lang="es-ES" dirty="0"/>
          </a:p>
        </p:txBody>
      </p:sp>
    </p:spTree>
    <p:extLst>
      <p:ext uri="{BB962C8B-B14F-4D97-AF65-F5344CB8AC3E}">
        <p14:creationId xmlns:p14="http://schemas.microsoft.com/office/powerpoint/2010/main" val="1413371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Chitelet High Altitude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5</a:t>
            </a:fld>
            <a:endParaRPr lang="es-ES" dirty="0"/>
          </a:p>
        </p:txBody>
      </p:sp>
    </p:spTree>
    <p:extLst>
      <p:ext uri="{BB962C8B-B14F-4D97-AF65-F5344CB8AC3E}">
        <p14:creationId xmlns:p14="http://schemas.microsoft.com/office/powerpoint/2010/main" val="405023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Chitelet high altitude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6</a:t>
            </a:fld>
            <a:endParaRPr lang="es-ES" dirty="0"/>
          </a:p>
        </p:txBody>
      </p:sp>
    </p:spTree>
    <p:extLst>
      <p:ext uri="{BB962C8B-B14F-4D97-AF65-F5344CB8AC3E}">
        <p14:creationId xmlns:p14="http://schemas.microsoft.com/office/powerpoint/2010/main" val="4201193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Chitelet high altitude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7</a:t>
            </a:fld>
            <a:endParaRPr lang="es-ES" dirty="0"/>
          </a:p>
        </p:txBody>
      </p:sp>
    </p:spTree>
    <p:extLst>
      <p:ext uri="{BB962C8B-B14F-4D97-AF65-F5344CB8AC3E}">
        <p14:creationId xmlns:p14="http://schemas.microsoft.com/office/powerpoint/2010/main" val="2040581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Chitelet high altitude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8</a:t>
            </a:fld>
            <a:endParaRPr lang="es-ES" dirty="0"/>
          </a:p>
        </p:txBody>
      </p:sp>
    </p:spTree>
    <p:extLst>
      <p:ext uri="{BB962C8B-B14F-4D97-AF65-F5344CB8AC3E}">
        <p14:creationId xmlns:p14="http://schemas.microsoft.com/office/powerpoint/2010/main" val="23350600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Chitelet high altitude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9</a:t>
            </a:fld>
            <a:endParaRPr lang="es-ES" dirty="0"/>
          </a:p>
        </p:txBody>
      </p:sp>
    </p:spTree>
    <p:extLst>
      <p:ext uri="{BB962C8B-B14F-4D97-AF65-F5344CB8AC3E}">
        <p14:creationId xmlns:p14="http://schemas.microsoft.com/office/powerpoint/2010/main" val="3013667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Chitelet high altitude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10</a:t>
            </a:fld>
            <a:endParaRPr lang="es-ES" dirty="0"/>
          </a:p>
        </p:txBody>
      </p:sp>
    </p:spTree>
    <p:extLst>
      <p:ext uri="{BB962C8B-B14F-4D97-AF65-F5344CB8AC3E}">
        <p14:creationId xmlns:p14="http://schemas.microsoft.com/office/powerpoint/2010/main" val="3392096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Chitelet high altitude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11</a:t>
            </a:fld>
            <a:endParaRPr lang="es-ES" dirty="0"/>
          </a:p>
        </p:txBody>
      </p:sp>
    </p:spTree>
    <p:extLst>
      <p:ext uri="{BB962C8B-B14F-4D97-AF65-F5344CB8AC3E}">
        <p14:creationId xmlns:p14="http://schemas.microsoft.com/office/powerpoint/2010/main" val="1714582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Chitelet high altitude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12</a:t>
            </a:fld>
            <a:endParaRPr lang="es-ES" dirty="0"/>
          </a:p>
        </p:txBody>
      </p:sp>
    </p:spTree>
    <p:extLst>
      <p:ext uri="{BB962C8B-B14F-4D97-AF65-F5344CB8AC3E}">
        <p14:creationId xmlns:p14="http://schemas.microsoft.com/office/powerpoint/2010/main" val="614310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Chitelet high altitude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13</a:t>
            </a:fld>
            <a:endParaRPr lang="es-ES" dirty="0"/>
          </a:p>
        </p:txBody>
      </p:sp>
    </p:spTree>
    <p:extLst>
      <p:ext uri="{BB962C8B-B14F-4D97-AF65-F5344CB8AC3E}">
        <p14:creationId xmlns:p14="http://schemas.microsoft.com/office/powerpoint/2010/main" val="4412956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Chitelet high altitude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14</a:t>
            </a:fld>
            <a:endParaRPr lang="es-ES" dirty="0"/>
          </a:p>
        </p:txBody>
      </p:sp>
    </p:spTree>
    <p:extLst>
      <p:ext uri="{BB962C8B-B14F-4D97-AF65-F5344CB8AC3E}">
        <p14:creationId xmlns:p14="http://schemas.microsoft.com/office/powerpoint/2010/main" val="2873105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Chitelet high altitude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15</a:t>
            </a:fld>
            <a:endParaRPr lang="es-ES" dirty="0"/>
          </a:p>
        </p:txBody>
      </p:sp>
    </p:spTree>
    <p:extLst>
      <p:ext uri="{BB962C8B-B14F-4D97-AF65-F5344CB8AC3E}">
        <p14:creationId xmlns:p14="http://schemas.microsoft.com/office/powerpoint/2010/main" val="18271367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 </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22</a:t>
            </a:fld>
            <a:endParaRPr lang="es-ES" dirty="0"/>
          </a:p>
        </p:txBody>
      </p:sp>
    </p:spTree>
    <p:extLst>
      <p:ext uri="{BB962C8B-B14F-4D97-AF65-F5344CB8AC3E}">
        <p14:creationId xmlns:p14="http://schemas.microsoft.com/office/powerpoint/2010/main" val="1680607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23</a:t>
            </a:fld>
            <a:endParaRPr lang="es-ES" dirty="0"/>
          </a:p>
        </p:txBody>
      </p:sp>
    </p:spTree>
    <p:extLst>
      <p:ext uri="{BB962C8B-B14F-4D97-AF65-F5344CB8AC3E}">
        <p14:creationId xmlns:p14="http://schemas.microsoft.com/office/powerpoint/2010/main" val="5442338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24</a:t>
            </a:fld>
            <a:endParaRPr lang="es-ES" dirty="0"/>
          </a:p>
        </p:txBody>
      </p:sp>
    </p:spTree>
    <p:extLst>
      <p:ext uri="{BB962C8B-B14F-4D97-AF65-F5344CB8AC3E}">
        <p14:creationId xmlns:p14="http://schemas.microsoft.com/office/powerpoint/2010/main" val="4151564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25</a:t>
            </a:fld>
            <a:endParaRPr lang="es-ES" dirty="0"/>
          </a:p>
        </p:txBody>
      </p:sp>
    </p:spTree>
    <p:extLst>
      <p:ext uri="{BB962C8B-B14F-4D97-AF65-F5344CB8AC3E}">
        <p14:creationId xmlns:p14="http://schemas.microsoft.com/office/powerpoint/2010/main" val="3602185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26</a:t>
            </a:fld>
            <a:endParaRPr lang="es-ES" dirty="0"/>
          </a:p>
        </p:txBody>
      </p:sp>
    </p:spTree>
    <p:extLst>
      <p:ext uri="{BB962C8B-B14F-4D97-AF65-F5344CB8AC3E}">
        <p14:creationId xmlns:p14="http://schemas.microsoft.com/office/powerpoint/2010/main" val="35031542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27</a:t>
            </a:fld>
            <a:endParaRPr lang="es-ES" dirty="0"/>
          </a:p>
        </p:txBody>
      </p:sp>
    </p:spTree>
    <p:extLst>
      <p:ext uri="{BB962C8B-B14F-4D97-AF65-F5344CB8AC3E}">
        <p14:creationId xmlns:p14="http://schemas.microsoft.com/office/powerpoint/2010/main" val="21800391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28</a:t>
            </a:fld>
            <a:endParaRPr lang="es-ES" dirty="0"/>
          </a:p>
        </p:txBody>
      </p:sp>
    </p:spTree>
    <p:extLst>
      <p:ext uri="{BB962C8B-B14F-4D97-AF65-F5344CB8AC3E}">
        <p14:creationId xmlns:p14="http://schemas.microsoft.com/office/powerpoint/2010/main" val="3472663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29</a:t>
            </a:fld>
            <a:endParaRPr lang="es-ES" dirty="0"/>
          </a:p>
        </p:txBody>
      </p:sp>
    </p:spTree>
    <p:extLst>
      <p:ext uri="{BB962C8B-B14F-4D97-AF65-F5344CB8AC3E}">
        <p14:creationId xmlns:p14="http://schemas.microsoft.com/office/powerpoint/2010/main" val="3993305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Cadiot.-Mixed Border</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30</a:t>
            </a:fld>
            <a:endParaRPr lang="es-ES" dirty="0"/>
          </a:p>
        </p:txBody>
      </p:sp>
    </p:spTree>
    <p:extLst>
      <p:ext uri="{BB962C8B-B14F-4D97-AF65-F5344CB8AC3E}">
        <p14:creationId xmlns:p14="http://schemas.microsoft.com/office/powerpoint/2010/main" val="11022156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31</a:t>
            </a:fld>
            <a:endParaRPr lang="es-ES" dirty="0"/>
          </a:p>
        </p:txBody>
      </p:sp>
    </p:spTree>
    <p:extLst>
      <p:ext uri="{BB962C8B-B14F-4D97-AF65-F5344CB8AC3E}">
        <p14:creationId xmlns:p14="http://schemas.microsoft.com/office/powerpoint/2010/main" val="16443940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32</a:t>
            </a:fld>
            <a:endParaRPr lang="es-ES" dirty="0"/>
          </a:p>
        </p:txBody>
      </p:sp>
    </p:spTree>
    <p:extLst>
      <p:ext uri="{BB962C8B-B14F-4D97-AF65-F5344CB8AC3E}">
        <p14:creationId xmlns:p14="http://schemas.microsoft.com/office/powerpoint/2010/main" val="3115967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Cadiot.-Patio</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33</a:t>
            </a:fld>
            <a:endParaRPr lang="es-ES" dirty="0"/>
          </a:p>
        </p:txBody>
      </p:sp>
    </p:spTree>
    <p:extLst>
      <p:ext uri="{BB962C8B-B14F-4D97-AF65-F5344CB8AC3E}">
        <p14:creationId xmlns:p14="http://schemas.microsoft.com/office/powerpoint/2010/main" val="4442939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r>
              <a:rPr lang="es-ES" dirty="0"/>
              <a:t>.-Pavimento en el sotobosque</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34</a:t>
            </a:fld>
            <a:endParaRPr lang="es-ES" dirty="0"/>
          </a:p>
        </p:txBody>
      </p:sp>
    </p:spTree>
    <p:extLst>
      <p:ext uri="{BB962C8B-B14F-4D97-AF65-F5344CB8AC3E}">
        <p14:creationId xmlns:p14="http://schemas.microsoft.com/office/powerpoint/2010/main" val="29907065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Cadiot.-Pergola</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35</a:t>
            </a:fld>
            <a:endParaRPr lang="es-ES" dirty="0"/>
          </a:p>
        </p:txBody>
      </p:sp>
    </p:spTree>
    <p:extLst>
      <p:ext uri="{BB962C8B-B14F-4D97-AF65-F5344CB8AC3E}">
        <p14:creationId xmlns:p14="http://schemas.microsoft.com/office/powerpoint/2010/main" val="1471259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36</a:t>
            </a:fld>
            <a:endParaRPr lang="es-ES" dirty="0"/>
          </a:p>
        </p:txBody>
      </p:sp>
    </p:spTree>
    <p:extLst>
      <p:ext uri="{BB962C8B-B14F-4D97-AF65-F5344CB8AC3E}">
        <p14:creationId xmlns:p14="http://schemas.microsoft.com/office/powerpoint/2010/main" val="8392810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r>
              <a:rPr lang="es-ES" dirty="0"/>
              <a:t>.-Potager</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37</a:t>
            </a:fld>
            <a:endParaRPr lang="es-ES" dirty="0"/>
          </a:p>
        </p:txBody>
      </p:sp>
    </p:spTree>
    <p:extLst>
      <p:ext uri="{BB962C8B-B14F-4D97-AF65-F5344CB8AC3E}">
        <p14:creationId xmlns:p14="http://schemas.microsoft.com/office/powerpoint/2010/main" val="11874033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38</a:t>
            </a:fld>
            <a:endParaRPr lang="es-ES" dirty="0"/>
          </a:p>
        </p:txBody>
      </p:sp>
    </p:spTree>
    <p:extLst>
      <p:ext uri="{BB962C8B-B14F-4D97-AF65-F5344CB8AC3E}">
        <p14:creationId xmlns:p14="http://schemas.microsoft.com/office/powerpoint/2010/main" val="18763040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40</a:t>
            </a:fld>
            <a:endParaRPr lang="es-ES" dirty="0"/>
          </a:p>
        </p:txBody>
      </p:sp>
    </p:spTree>
    <p:extLst>
      <p:ext uri="{BB962C8B-B14F-4D97-AF65-F5344CB8AC3E}">
        <p14:creationId xmlns:p14="http://schemas.microsoft.com/office/powerpoint/2010/main" val="2494193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Cadiot.-Poesias</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41</a:t>
            </a:fld>
            <a:endParaRPr lang="es-ES" dirty="0"/>
          </a:p>
        </p:txBody>
      </p:sp>
    </p:spTree>
    <p:extLst>
      <p:ext uri="{BB962C8B-B14F-4D97-AF65-F5344CB8AC3E}">
        <p14:creationId xmlns:p14="http://schemas.microsoft.com/office/powerpoint/2010/main" val="16895578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Cadiot.-Sotobosque</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42</a:t>
            </a:fld>
            <a:endParaRPr lang="es-ES" dirty="0"/>
          </a:p>
        </p:txBody>
      </p:sp>
    </p:spTree>
    <p:extLst>
      <p:ext uri="{BB962C8B-B14F-4D97-AF65-F5344CB8AC3E}">
        <p14:creationId xmlns:p14="http://schemas.microsoft.com/office/powerpoint/2010/main" val="26714373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Cadiot.-Jardin toscano</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43</a:t>
            </a:fld>
            <a:endParaRPr lang="es-ES" dirty="0"/>
          </a:p>
        </p:txBody>
      </p:sp>
    </p:spTree>
    <p:extLst>
      <p:ext uri="{BB962C8B-B14F-4D97-AF65-F5344CB8AC3E}">
        <p14:creationId xmlns:p14="http://schemas.microsoft.com/office/powerpoint/2010/main" val="22475802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44</a:t>
            </a:fld>
            <a:endParaRPr lang="es-ES" dirty="0"/>
          </a:p>
        </p:txBody>
      </p:sp>
    </p:spTree>
    <p:extLst>
      <p:ext uri="{BB962C8B-B14F-4D97-AF65-F5344CB8AC3E}">
        <p14:creationId xmlns:p14="http://schemas.microsoft.com/office/powerpoint/2010/main" val="5396158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Cadiot.-El huerto</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45</a:t>
            </a:fld>
            <a:endParaRPr lang="es-ES" dirty="0"/>
          </a:p>
        </p:txBody>
      </p:sp>
    </p:spTree>
    <p:extLst>
      <p:ext uri="{BB962C8B-B14F-4D97-AF65-F5344CB8AC3E}">
        <p14:creationId xmlns:p14="http://schemas.microsoft.com/office/powerpoint/2010/main" val="19622731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Cadiot.-El huerto</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46</a:t>
            </a:fld>
            <a:endParaRPr lang="es-ES" dirty="0"/>
          </a:p>
        </p:txBody>
      </p:sp>
    </p:spTree>
    <p:extLst>
      <p:ext uri="{BB962C8B-B14F-4D97-AF65-F5344CB8AC3E}">
        <p14:creationId xmlns:p14="http://schemas.microsoft.com/office/powerpoint/2010/main" val="16936517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53</a:t>
            </a:fld>
            <a:endParaRPr lang="es-ES" dirty="0"/>
          </a:p>
        </p:txBody>
      </p:sp>
    </p:spTree>
    <p:extLst>
      <p:ext uri="{BB962C8B-B14F-4D97-AF65-F5344CB8AC3E}">
        <p14:creationId xmlns:p14="http://schemas.microsoft.com/office/powerpoint/2010/main" val="38800201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54</a:t>
            </a:fld>
            <a:endParaRPr lang="es-ES" dirty="0"/>
          </a:p>
        </p:txBody>
      </p:sp>
    </p:spTree>
    <p:extLst>
      <p:ext uri="{BB962C8B-B14F-4D97-AF65-F5344CB8AC3E}">
        <p14:creationId xmlns:p14="http://schemas.microsoft.com/office/powerpoint/2010/main" val="42581250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55</a:t>
            </a:fld>
            <a:endParaRPr lang="es-ES" dirty="0"/>
          </a:p>
        </p:txBody>
      </p:sp>
    </p:spTree>
    <p:extLst>
      <p:ext uri="{BB962C8B-B14F-4D97-AF65-F5344CB8AC3E}">
        <p14:creationId xmlns:p14="http://schemas.microsoft.com/office/powerpoint/2010/main" val="27104383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56</a:t>
            </a:fld>
            <a:endParaRPr lang="es-ES" dirty="0"/>
          </a:p>
        </p:txBody>
      </p:sp>
    </p:spTree>
    <p:extLst>
      <p:ext uri="{BB962C8B-B14F-4D97-AF65-F5344CB8AC3E}">
        <p14:creationId xmlns:p14="http://schemas.microsoft.com/office/powerpoint/2010/main" val="7300997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57</a:t>
            </a:fld>
            <a:endParaRPr lang="es-ES" dirty="0"/>
          </a:p>
        </p:txBody>
      </p:sp>
    </p:spTree>
    <p:extLst>
      <p:ext uri="{BB962C8B-B14F-4D97-AF65-F5344CB8AC3E}">
        <p14:creationId xmlns:p14="http://schemas.microsoft.com/office/powerpoint/2010/main" val="3410376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58</a:t>
            </a:fld>
            <a:endParaRPr lang="es-ES" dirty="0"/>
          </a:p>
        </p:txBody>
      </p:sp>
    </p:spTree>
    <p:extLst>
      <p:ext uri="{BB962C8B-B14F-4D97-AF65-F5344CB8AC3E}">
        <p14:creationId xmlns:p14="http://schemas.microsoft.com/office/powerpoint/2010/main" val="32188717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59</a:t>
            </a:fld>
            <a:endParaRPr lang="es-ES" dirty="0"/>
          </a:p>
        </p:txBody>
      </p:sp>
    </p:spTree>
    <p:extLst>
      <p:ext uri="{BB962C8B-B14F-4D97-AF65-F5344CB8AC3E}">
        <p14:creationId xmlns:p14="http://schemas.microsoft.com/office/powerpoint/2010/main" val="26867204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60</a:t>
            </a:fld>
            <a:endParaRPr lang="es-ES" dirty="0"/>
          </a:p>
        </p:txBody>
      </p:sp>
    </p:spTree>
    <p:extLst>
      <p:ext uri="{BB962C8B-B14F-4D97-AF65-F5344CB8AC3E}">
        <p14:creationId xmlns:p14="http://schemas.microsoft.com/office/powerpoint/2010/main" val="26994894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61</a:t>
            </a:fld>
            <a:endParaRPr lang="es-ES" dirty="0"/>
          </a:p>
        </p:txBody>
      </p:sp>
    </p:spTree>
    <p:extLst>
      <p:ext uri="{BB962C8B-B14F-4D97-AF65-F5344CB8AC3E}">
        <p14:creationId xmlns:p14="http://schemas.microsoft.com/office/powerpoint/2010/main" val="23586134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62</a:t>
            </a:fld>
            <a:endParaRPr lang="es-ES" dirty="0"/>
          </a:p>
        </p:txBody>
      </p:sp>
    </p:spTree>
    <p:extLst>
      <p:ext uri="{BB962C8B-B14F-4D97-AF65-F5344CB8AC3E}">
        <p14:creationId xmlns:p14="http://schemas.microsoft.com/office/powerpoint/2010/main" val="22181962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63</a:t>
            </a:fld>
            <a:endParaRPr lang="es-ES" dirty="0"/>
          </a:p>
        </p:txBody>
      </p:sp>
    </p:spTree>
    <p:extLst>
      <p:ext uri="{BB962C8B-B14F-4D97-AF65-F5344CB8AC3E}">
        <p14:creationId xmlns:p14="http://schemas.microsoft.com/office/powerpoint/2010/main" val="33708821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64</a:t>
            </a:fld>
            <a:endParaRPr lang="es-ES" dirty="0"/>
          </a:p>
        </p:txBody>
      </p:sp>
    </p:spTree>
    <p:extLst>
      <p:ext uri="{BB962C8B-B14F-4D97-AF65-F5344CB8AC3E}">
        <p14:creationId xmlns:p14="http://schemas.microsoft.com/office/powerpoint/2010/main" val="10003120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65</a:t>
            </a:fld>
            <a:endParaRPr lang="es-ES" dirty="0"/>
          </a:p>
        </p:txBody>
      </p:sp>
    </p:spTree>
    <p:extLst>
      <p:ext uri="{BB962C8B-B14F-4D97-AF65-F5344CB8AC3E}">
        <p14:creationId xmlns:p14="http://schemas.microsoft.com/office/powerpoint/2010/main" val="10668708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66</a:t>
            </a:fld>
            <a:endParaRPr lang="es-ES" dirty="0"/>
          </a:p>
        </p:txBody>
      </p:sp>
    </p:spTree>
    <p:extLst>
      <p:ext uri="{BB962C8B-B14F-4D97-AF65-F5344CB8AC3E}">
        <p14:creationId xmlns:p14="http://schemas.microsoft.com/office/powerpoint/2010/main" val="11259946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67</a:t>
            </a:fld>
            <a:endParaRPr lang="es-ES" dirty="0"/>
          </a:p>
        </p:txBody>
      </p:sp>
    </p:spTree>
    <p:extLst>
      <p:ext uri="{BB962C8B-B14F-4D97-AF65-F5344CB8AC3E}">
        <p14:creationId xmlns:p14="http://schemas.microsoft.com/office/powerpoint/2010/main" val="20322692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69</a:t>
            </a:fld>
            <a:endParaRPr lang="es-ES" dirty="0"/>
          </a:p>
        </p:txBody>
      </p:sp>
    </p:spTree>
    <p:extLst>
      <p:ext uri="{BB962C8B-B14F-4D97-AF65-F5344CB8AC3E}">
        <p14:creationId xmlns:p14="http://schemas.microsoft.com/office/powerpoint/2010/main" val="34774531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70</a:t>
            </a:fld>
            <a:endParaRPr lang="es-ES" dirty="0"/>
          </a:p>
        </p:txBody>
      </p:sp>
    </p:spTree>
    <p:extLst>
      <p:ext uri="{BB962C8B-B14F-4D97-AF65-F5344CB8AC3E}">
        <p14:creationId xmlns:p14="http://schemas.microsoft.com/office/powerpoint/2010/main" val="3859789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71</a:t>
            </a:fld>
            <a:endParaRPr lang="es-ES" dirty="0"/>
          </a:p>
        </p:txBody>
      </p:sp>
    </p:spTree>
    <p:extLst>
      <p:ext uri="{BB962C8B-B14F-4D97-AF65-F5344CB8AC3E}">
        <p14:creationId xmlns:p14="http://schemas.microsoft.com/office/powerpoint/2010/main" val="23891980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72</a:t>
            </a:fld>
            <a:endParaRPr lang="es-ES" dirty="0"/>
          </a:p>
        </p:txBody>
      </p:sp>
    </p:spTree>
    <p:extLst>
      <p:ext uri="{BB962C8B-B14F-4D97-AF65-F5344CB8AC3E}">
        <p14:creationId xmlns:p14="http://schemas.microsoft.com/office/powerpoint/2010/main" val="20066863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73</a:t>
            </a:fld>
            <a:endParaRPr lang="es-ES" dirty="0"/>
          </a:p>
        </p:txBody>
      </p:sp>
    </p:spTree>
    <p:extLst>
      <p:ext uri="{BB962C8B-B14F-4D97-AF65-F5344CB8AC3E}">
        <p14:creationId xmlns:p14="http://schemas.microsoft.com/office/powerpoint/2010/main" val="25108274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74</a:t>
            </a:fld>
            <a:endParaRPr lang="es-ES" dirty="0"/>
          </a:p>
        </p:txBody>
      </p:sp>
    </p:spTree>
    <p:extLst>
      <p:ext uri="{BB962C8B-B14F-4D97-AF65-F5344CB8AC3E}">
        <p14:creationId xmlns:p14="http://schemas.microsoft.com/office/powerpoint/2010/main" val="454881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75</a:t>
            </a:fld>
            <a:endParaRPr lang="es-ES" dirty="0"/>
          </a:p>
        </p:txBody>
      </p:sp>
    </p:spTree>
    <p:extLst>
      <p:ext uri="{BB962C8B-B14F-4D97-AF65-F5344CB8AC3E}">
        <p14:creationId xmlns:p14="http://schemas.microsoft.com/office/powerpoint/2010/main" val="17181937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76</a:t>
            </a:fld>
            <a:endParaRPr lang="es-ES" dirty="0"/>
          </a:p>
        </p:txBody>
      </p:sp>
    </p:spTree>
    <p:extLst>
      <p:ext uri="{BB962C8B-B14F-4D97-AF65-F5344CB8AC3E}">
        <p14:creationId xmlns:p14="http://schemas.microsoft.com/office/powerpoint/2010/main" val="16109936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77</a:t>
            </a:fld>
            <a:endParaRPr lang="es-ES" dirty="0"/>
          </a:p>
        </p:txBody>
      </p:sp>
    </p:spTree>
    <p:extLst>
      <p:ext uri="{BB962C8B-B14F-4D97-AF65-F5344CB8AC3E}">
        <p14:creationId xmlns:p14="http://schemas.microsoft.com/office/powerpoint/2010/main" val="23334918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78</a:t>
            </a:fld>
            <a:endParaRPr lang="es-ES" dirty="0"/>
          </a:p>
        </p:txBody>
      </p:sp>
    </p:spTree>
    <p:extLst>
      <p:ext uri="{BB962C8B-B14F-4D97-AF65-F5344CB8AC3E}">
        <p14:creationId xmlns:p14="http://schemas.microsoft.com/office/powerpoint/2010/main" val="256079757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79</a:t>
            </a:fld>
            <a:endParaRPr lang="es-ES" dirty="0"/>
          </a:p>
        </p:txBody>
      </p:sp>
    </p:spTree>
    <p:extLst>
      <p:ext uri="{BB962C8B-B14F-4D97-AF65-F5344CB8AC3E}">
        <p14:creationId xmlns:p14="http://schemas.microsoft.com/office/powerpoint/2010/main" val="38188169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80</a:t>
            </a:fld>
            <a:endParaRPr lang="es-ES" dirty="0"/>
          </a:p>
        </p:txBody>
      </p:sp>
    </p:spTree>
    <p:extLst>
      <p:ext uri="{BB962C8B-B14F-4D97-AF65-F5344CB8AC3E}">
        <p14:creationId xmlns:p14="http://schemas.microsoft.com/office/powerpoint/2010/main" val="7039725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81</a:t>
            </a:fld>
            <a:endParaRPr lang="es-ES" dirty="0"/>
          </a:p>
        </p:txBody>
      </p:sp>
    </p:spTree>
    <p:extLst>
      <p:ext uri="{BB962C8B-B14F-4D97-AF65-F5344CB8AC3E}">
        <p14:creationId xmlns:p14="http://schemas.microsoft.com/office/powerpoint/2010/main" val="1912480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82</a:t>
            </a:fld>
            <a:endParaRPr lang="es-ES" dirty="0"/>
          </a:p>
        </p:txBody>
      </p:sp>
    </p:spTree>
    <p:extLst>
      <p:ext uri="{BB962C8B-B14F-4D97-AF65-F5344CB8AC3E}">
        <p14:creationId xmlns:p14="http://schemas.microsoft.com/office/powerpoint/2010/main" val="348385435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83</a:t>
            </a:fld>
            <a:endParaRPr lang="es-ES" dirty="0"/>
          </a:p>
        </p:txBody>
      </p:sp>
    </p:spTree>
    <p:extLst>
      <p:ext uri="{BB962C8B-B14F-4D97-AF65-F5344CB8AC3E}">
        <p14:creationId xmlns:p14="http://schemas.microsoft.com/office/powerpoint/2010/main" val="138885158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84</a:t>
            </a:fld>
            <a:endParaRPr lang="es-ES" dirty="0"/>
          </a:p>
        </p:txBody>
      </p:sp>
    </p:spTree>
    <p:extLst>
      <p:ext uri="{BB962C8B-B14F-4D97-AF65-F5344CB8AC3E}">
        <p14:creationId xmlns:p14="http://schemas.microsoft.com/office/powerpoint/2010/main" val="216777909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85</a:t>
            </a:fld>
            <a:endParaRPr lang="es-ES" dirty="0"/>
          </a:p>
        </p:txBody>
      </p:sp>
    </p:spTree>
    <p:extLst>
      <p:ext uri="{BB962C8B-B14F-4D97-AF65-F5344CB8AC3E}">
        <p14:creationId xmlns:p14="http://schemas.microsoft.com/office/powerpoint/2010/main" val="23733996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86</a:t>
            </a:fld>
            <a:endParaRPr lang="es-ES" dirty="0"/>
          </a:p>
        </p:txBody>
      </p:sp>
    </p:spTree>
    <p:extLst>
      <p:ext uri="{BB962C8B-B14F-4D97-AF65-F5344CB8AC3E}">
        <p14:creationId xmlns:p14="http://schemas.microsoft.com/office/powerpoint/2010/main" val="224269103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87</a:t>
            </a:fld>
            <a:endParaRPr lang="es-ES" dirty="0"/>
          </a:p>
        </p:txBody>
      </p:sp>
    </p:spTree>
    <p:extLst>
      <p:ext uri="{BB962C8B-B14F-4D97-AF65-F5344CB8AC3E}">
        <p14:creationId xmlns:p14="http://schemas.microsoft.com/office/powerpoint/2010/main" val="251797252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88</a:t>
            </a:fld>
            <a:endParaRPr lang="es-ES" dirty="0"/>
          </a:p>
        </p:txBody>
      </p:sp>
    </p:spTree>
    <p:extLst>
      <p:ext uri="{BB962C8B-B14F-4D97-AF65-F5344CB8AC3E}">
        <p14:creationId xmlns:p14="http://schemas.microsoft.com/office/powerpoint/2010/main" val="413352496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89</a:t>
            </a:fld>
            <a:endParaRPr lang="es-ES" dirty="0"/>
          </a:p>
        </p:txBody>
      </p:sp>
    </p:spTree>
    <p:extLst>
      <p:ext uri="{BB962C8B-B14F-4D97-AF65-F5344CB8AC3E}">
        <p14:creationId xmlns:p14="http://schemas.microsoft.com/office/powerpoint/2010/main" val="4401713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90</a:t>
            </a:fld>
            <a:endParaRPr lang="es-ES" dirty="0"/>
          </a:p>
        </p:txBody>
      </p:sp>
    </p:spTree>
    <p:extLst>
      <p:ext uri="{BB962C8B-B14F-4D97-AF65-F5344CB8AC3E}">
        <p14:creationId xmlns:p14="http://schemas.microsoft.com/office/powerpoint/2010/main" val="258912677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91</a:t>
            </a:fld>
            <a:endParaRPr lang="es-ES" dirty="0"/>
          </a:p>
        </p:txBody>
      </p:sp>
    </p:spTree>
    <p:extLst>
      <p:ext uri="{BB962C8B-B14F-4D97-AF65-F5344CB8AC3E}">
        <p14:creationId xmlns:p14="http://schemas.microsoft.com/office/powerpoint/2010/main" val="237971033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92</a:t>
            </a:fld>
            <a:endParaRPr lang="es-ES" dirty="0"/>
          </a:p>
        </p:txBody>
      </p:sp>
    </p:spTree>
    <p:extLst>
      <p:ext uri="{BB962C8B-B14F-4D97-AF65-F5344CB8AC3E}">
        <p14:creationId xmlns:p14="http://schemas.microsoft.com/office/powerpoint/2010/main" val="17407951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93</a:t>
            </a:fld>
            <a:endParaRPr lang="es-ES" dirty="0"/>
          </a:p>
        </p:txBody>
      </p:sp>
    </p:spTree>
    <p:extLst>
      <p:ext uri="{BB962C8B-B14F-4D97-AF65-F5344CB8AC3E}">
        <p14:creationId xmlns:p14="http://schemas.microsoft.com/office/powerpoint/2010/main" val="408688128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94</a:t>
            </a:fld>
            <a:endParaRPr lang="es-ES" dirty="0"/>
          </a:p>
        </p:txBody>
      </p:sp>
    </p:spTree>
    <p:extLst>
      <p:ext uri="{BB962C8B-B14F-4D97-AF65-F5344CB8AC3E}">
        <p14:creationId xmlns:p14="http://schemas.microsoft.com/office/powerpoint/2010/main" val="307287556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95</a:t>
            </a:fld>
            <a:endParaRPr lang="es-ES" dirty="0"/>
          </a:p>
        </p:txBody>
      </p:sp>
    </p:spTree>
    <p:extLst>
      <p:ext uri="{BB962C8B-B14F-4D97-AF65-F5344CB8AC3E}">
        <p14:creationId xmlns:p14="http://schemas.microsoft.com/office/powerpoint/2010/main" val="284730338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97</a:t>
            </a:fld>
            <a:endParaRPr lang="es-ES" dirty="0"/>
          </a:p>
        </p:txBody>
      </p:sp>
    </p:spTree>
    <p:extLst>
      <p:ext uri="{BB962C8B-B14F-4D97-AF65-F5344CB8AC3E}">
        <p14:creationId xmlns:p14="http://schemas.microsoft.com/office/powerpoint/2010/main" val="85919486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98</a:t>
            </a:fld>
            <a:endParaRPr lang="es-ES" dirty="0"/>
          </a:p>
        </p:txBody>
      </p:sp>
    </p:spTree>
    <p:extLst>
      <p:ext uri="{BB962C8B-B14F-4D97-AF65-F5344CB8AC3E}">
        <p14:creationId xmlns:p14="http://schemas.microsoft.com/office/powerpoint/2010/main" val="330171424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101</a:t>
            </a:fld>
            <a:endParaRPr lang="es-ES" dirty="0"/>
          </a:p>
        </p:txBody>
      </p:sp>
    </p:spTree>
    <p:extLst>
      <p:ext uri="{BB962C8B-B14F-4D97-AF65-F5344CB8AC3E}">
        <p14:creationId xmlns:p14="http://schemas.microsoft.com/office/powerpoint/2010/main" val="189032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102</a:t>
            </a:fld>
            <a:endParaRPr lang="es-ES" dirty="0"/>
          </a:p>
        </p:txBody>
      </p:sp>
    </p:spTree>
    <p:extLst>
      <p:ext uri="{BB962C8B-B14F-4D97-AF65-F5344CB8AC3E}">
        <p14:creationId xmlns:p14="http://schemas.microsoft.com/office/powerpoint/2010/main" val="172384396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103</a:t>
            </a:fld>
            <a:endParaRPr lang="es-ES" dirty="0"/>
          </a:p>
        </p:txBody>
      </p:sp>
    </p:spTree>
    <p:extLst>
      <p:ext uri="{BB962C8B-B14F-4D97-AF65-F5344CB8AC3E}">
        <p14:creationId xmlns:p14="http://schemas.microsoft.com/office/powerpoint/2010/main" val="5004655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104</a:t>
            </a:fld>
            <a:endParaRPr lang="es-ES" dirty="0"/>
          </a:p>
        </p:txBody>
      </p:sp>
    </p:spTree>
    <p:extLst>
      <p:ext uri="{BB962C8B-B14F-4D97-AF65-F5344CB8AC3E}">
        <p14:creationId xmlns:p14="http://schemas.microsoft.com/office/powerpoint/2010/main" val="249660440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105</a:t>
            </a:fld>
            <a:endParaRPr lang="es-ES" dirty="0"/>
          </a:p>
        </p:txBody>
      </p:sp>
    </p:spTree>
    <p:extLst>
      <p:ext uri="{BB962C8B-B14F-4D97-AF65-F5344CB8AC3E}">
        <p14:creationId xmlns:p14="http://schemas.microsoft.com/office/powerpoint/2010/main" val="18029393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106</a:t>
            </a:fld>
            <a:endParaRPr lang="es-ES" dirty="0"/>
          </a:p>
        </p:txBody>
      </p:sp>
    </p:spTree>
    <p:extLst>
      <p:ext uri="{BB962C8B-B14F-4D97-AF65-F5344CB8AC3E}">
        <p14:creationId xmlns:p14="http://schemas.microsoft.com/office/powerpoint/2010/main" val="193040756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107</a:t>
            </a:fld>
            <a:endParaRPr lang="es-ES" dirty="0"/>
          </a:p>
        </p:txBody>
      </p:sp>
    </p:spTree>
    <p:extLst>
      <p:ext uri="{BB962C8B-B14F-4D97-AF65-F5344CB8AC3E}">
        <p14:creationId xmlns:p14="http://schemas.microsoft.com/office/powerpoint/2010/main" val="38391526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108</a:t>
            </a:fld>
            <a:endParaRPr lang="es-ES" dirty="0"/>
          </a:p>
        </p:txBody>
      </p:sp>
    </p:spTree>
    <p:extLst>
      <p:ext uri="{BB962C8B-B14F-4D97-AF65-F5344CB8AC3E}">
        <p14:creationId xmlns:p14="http://schemas.microsoft.com/office/powerpoint/2010/main" val="386211102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109</a:t>
            </a:fld>
            <a:endParaRPr lang="es-ES" dirty="0"/>
          </a:p>
        </p:txBody>
      </p:sp>
    </p:spTree>
    <p:extLst>
      <p:ext uri="{BB962C8B-B14F-4D97-AF65-F5344CB8AC3E}">
        <p14:creationId xmlns:p14="http://schemas.microsoft.com/office/powerpoint/2010/main" val="191528777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110</a:t>
            </a:fld>
            <a:endParaRPr lang="es-ES" dirty="0"/>
          </a:p>
        </p:txBody>
      </p:sp>
    </p:spTree>
    <p:extLst>
      <p:ext uri="{BB962C8B-B14F-4D97-AF65-F5344CB8AC3E}">
        <p14:creationId xmlns:p14="http://schemas.microsoft.com/office/powerpoint/2010/main" val="417341968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111</a:t>
            </a:fld>
            <a:endParaRPr lang="es-ES" dirty="0"/>
          </a:p>
        </p:txBody>
      </p:sp>
    </p:spTree>
    <p:extLst>
      <p:ext uri="{BB962C8B-B14F-4D97-AF65-F5344CB8AC3E}">
        <p14:creationId xmlns:p14="http://schemas.microsoft.com/office/powerpoint/2010/main" val="127113153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Jardin du Musée Branly </a:t>
            </a:r>
          </a:p>
          <a:p>
            <a:endParaRPr lang="es-ES" dirty="0"/>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112</a:t>
            </a:fld>
            <a:endParaRPr lang="es-ES" dirty="0"/>
          </a:p>
        </p:txBody>
      </p:sp>
    </p:spTree>
    <p:extLst>
      <p:ext uri="{BB962C8B-B14F-4D97-AF65-F5344CB8AC3E}">
        <p14:creationId xmlns:p14="http://schemas.microsoft.com/office/powerpoint/2010/main" val="73190069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113</a:t>
            </a:fld>
            <a:endParaRPr lang="es-ES" dirty="0"/>
          </a:p>
        </p:txBody>
      </p:sp>
    </p:spTree>
    <p:extLst>
      <p:ext uri="{BB962C8B-B14F-4D97-AF65-F5344CB8AC3E}">
        <p14:creationId xmlns:p14="http://schemas.microsoft.com/office/powerpoint/2010/main" val="246092407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114</a:t>
            </a:fld>
            <a:endParaRPr lang="es-ES" dirty="0"/>
          </a:p>
        </p:txBody>
      </p:sp>
    </p:spTree>
    <p:extLst>
      <p:ext uri="{BB962C8B-B14F-4D97-AF65-F5344CB8AC3E}">
        <p14:creationId xmlns:p14="http://schemas.microsoft.com/office/powerpoint/2010/main" val="155795900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115</a:t>
            </a:fld>
            <a:endParaRPr lang="es-ES" dirty="0"/>
          </a:p>
        </p:txBody>
      </p:sp>
    </p:spTree>
    <p:extLst>
      <p:ext uri="{BB962C8B-B14F-4D97-AF65-F5344CB8AC3E}">
        <p14:creationId xmlns:p14="http://schemas.microsoft.com/office/powerpoint/2010/main" val="342629696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116</a:t>
            </a:fld>
            <a:endParaRPr lang="es-ES" dirty="0"/>
          </a:p>
        </p:txBody>
      </p:sp>
    </p:spTree>
    <p:extLst>
      <p:ext uri="{BB962C8B-B14F-4D97-AF65-F5344CB8AC3E}">
        <p14:creationId xmlns:p14="http://schemas.microsoft.com/office/powerpoint/2010/main" val="86563562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117</a:t>
            </a:fld>
            <a:endParaRPr lang="es-ES" dirty="0"/>
          </a:p>
        </p:txBody>
      </p:sp>
    </p:spTree>
    <p:extLst>
      <p:ext uri="{BB962C8B-B14F-4D97-AF65-F5344CB8AC3E}">
        <p14:creationId xmlns:p14="http://schemas.microsoft.com/office/powerpoint/2010/main" val="285819501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118</a:t>
            </a:fld>
            <a:endParaRPr lang="es-ES" dirty="0"/>
          </a:p>
        </p:txBody>
      </p:sp>
    </p:spTree>
    <p:extLst>
      <p:ext uri="{BB962C8B-B14F-4D97-AF65-F5344CB8AC3E}">
        <p14:creationId xmlns:p14="http://schemas.microsoft.com/office/powerpoint/2010/main" val="290542286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119</a:t>
            </a:fld>
            <a:endParaRPr lang="es-ES" dirty="0"/>
          </a:p>
        </p:txBody>
      </p:sp>
    </p:spTree>
    <p:extLst>
      <p:ext uri="{BB962C8B-B14F-4D97-AF65-F5344CB8AC3E}">
        <p14:creationId xmlns:p14="http://schemas.microsoft.com/office/powerpoint/2010/main" val="45058621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120</a:t>
            </a:fld>
            <a:endParaRPr lang="es-ES" dirty="0"/>
          </a:p>
        </p:txBody>
      </p:sp>
    </p:spTree>
    <p:extLst>
      <p:ext uri="{BB962C8B-B14F-4D97-AF65-F5344CB8AC3E}">
        <p14:creationId xmlns:p14="http://schemas.microsoft.com/office/powerpoint/2010/main" val="391365369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121</a:t>
            </a:fld>
            <a:endParaRPr lang="es-ES" dirty="0"/>
          </a:p>
        </p:txBody>
      </p:sp>
    </p:spTree>
    <p:extLst>
      <p:ext uri="{BB962C8B-B14F-4D97-AF65-F5344CB8AC3E}">
        <p14:creationId xmlns:p14="http://schemas.microsoft.com/office/powerpoint/2010/main" val="263546105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122</a:t>
            </a:fld>
            <a:endParaRPr lang="es-ES" dirty="0"/>
          </a:p>
        </p:txBody>
      </p:sp>
    </p:spTree>
    <p:extLst>
      <p:ext uri="{BB962C8B-B14F-4D97-AF65-F5344CB8AC3E}">
        <p14:creationId xmlns:p14="http://schemas.microsoft.com/office/powerpoint/2010/main" val="347677807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123</a:t>
            </a:fld>
            <a:endParaRPr lang="es-ES" dirty="0"/>
          </a:p>
        </p:txBody>
      </p:sp>
    </p:spTree>
    <p:extLst>
      <p:ext uri="{BB962C8B-B14F-4D97-AF65-F5344CB8AC3E}">
        <p14:creationId xmlns:p14="http://schemas.microsoft.com/office/powerpoint/2010/main" val="297111531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Mussee Branly.</a:t>
            </a:r>
          </a:p>
        </p:txBody>
      </p:sp>
      <p:sp>
        <p:nvSpPr>
          <p:cNvPr id="4" name="3 Marcador de número de diapositiva"/>
          <p:cNvSpPr>
            <a:spLocks noGrp="1"/>
          </p:cNvSpPr>
          <p:nvPr>
            <p:ph type="sldNum" sz="quarter" idx="10"/>
          </p:nvPr>
        </p:nvSpPr>
        <p:spPr/>
        <p:txBody>
          <a:bodyPr/>
          <a:lstStyle/>
          <a:p>
            <a:fld id="{EB88ECD3-48EC-41F5-8599-865F2C4917EC}" type="slidenum">
              <a:rPr lang="es-ES" smtClean="0"/>
              <a:t>124</a:t>
            </a:fld>
            <a:endParaRPr lang="es-ES" dirty="0"/>
          </a:p>
        </p:txBody>
      </p:sp>
    </p:spTree>
    <p:extLst>
      <p:ext uri="{BB962C8B-B14F-4D97-AF65-F5344CB8AC3E}">
        <p14:creationId xmlns:p14="http://schemas.microsoft.com/office/powerpoint/2010/main" val="523809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8" Type="http://schemas.openxmlformats.org/officeDocument/2006/relationships/image" Target="../media/image69.jpg"/><Relationship Id="rId3" Type="http://schemas.openxmlformats.org/officeDocument/2006/relationships/image" Target="../media/image64.jpeg"/><Relationship Id="rId7" Type="http://schemas.openxmlformats.org/officeDocument/2006/relationships/image" Target="../media/image68.jp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67.jpg"/><Relationship Id="rId5" Type="http://schemas.openxmlformats.org/officeDocument/2006/relationships/image" Target="../media/image66.png"/><Relationship Id="rId4" Type="http://schemas.openxmlformats.org/officeDocument/2006/relationships/image" Target="../media/image65.jpg"/></Relationships>
</file>

<file path=ppt/slides/_rels/slide7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image" Target="../media/image73.jpg"/><Relationship Id="rId5" Type="http://schemas.openxmlformats.org/officeDocument/2006/relationships/image" Target="../media/image72.jpg"/><Relationship Id="rId4" Type="http://schemas.openxmlformats.org/officeDocument/2006/relationships/image" Target="../media/image71.jpeg"/></Relationships>
</file>

<file path=ppt/slides/_rels/slide7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2.xml"/><Relationship Id="rId1" Type="http://schemas.openxmlformats.org/officeDocument/2006/relationships/slideLayout" Target="../slideLayouts/slideLayout7.xml"/><Relationship Id="rId5" Type="http://schemas.openxmlformats.org/officeDocument/2006/relationships/image" Target="../media/image61.jpg"/><Relationship Id="rId4" Type="http://schemas.openxmlformats.org/officeDocument/2006/relationships/image" Target="../media/image76.jpg"/></Relationships>
</file>

<file path=ppt/slides/_rels/slide8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3.xml"/><Relationship Id="rId1" Type="http://schemas.openxmlformats.org/officeDocument/2006/relationships/slideLayout" Target="../slideLayouts/slideLayout7.xml"/><Relationship Id="rId5" Type="http://schemas.openxmlformats.org/officeDocument/2006/relationships/image" Target="../media/image89.jpg"/><Relationship Id="rId4" Type="http://schemas.openxmlformats.org/officeDocument/2006/relationships/image" Target="../media/image88.jpg"/></Relationships>
</file>

<file path=ppt/slides/_rels/slide9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4.xml"/><Relationship Id="rId1" Type="http://schemas.openxmlformats.org/officeDocument/2006/relationships/slideLayout" Target="../slideLayouts/slideLayout7.xml"/><Relationship Id="rId5" Type="http://schemas.openxmlformats.org/officeDocument/2006/relationships/image" Target="../media/image92.jpg"/><Relationship Id="rId4" Type="http://schemas.openxmlformats.org/officeDocument/2006/relationships/image" Target="../media/image91.jpg"/></Relationships>
</file>

<file path=ppt/slides/_rels/slide93.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103.jpg"/></Relationships>
</file>

<file path=ppt/slides/_rels/slide10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106.jpg"/></Relationships>
</file>

<file path=ppt/slides/_rels/slide10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109.jpg"/></Relationships>
</file>

<file path=ppt/slides/_rels/slide106.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102.jpg"/></Relationships>
</file>

<file path=ppt/slides/_rels/slide112.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92.xml"/><Relationship Id="rId1" Type="http://schemas.openxmlformats.org/officeDocument/2006/relationships/slideLayout" Target="../slideLayouts/slideLayout7.xml"/><Relationship Id="rId6" Type="http://schemas.openxmlformats.org/officeDocument/2006/relationships/image" Target="../media/image117.jpeg"/><Relationship Id="rId5" Type="http://schemas.openxmlformats.org/officeDocument/2006/relationships/image" Target="../media/image116.jpg"/><Relationship Id="rId4" Type="http://schemas.openxmlformats.org/officeDocument/2006/relationships/image" Target="../media/image115.jpg"/></Relationships>
</file>

<file path=ppt/slides/_rels/slide114.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image" Target="../media/image129.jp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423992" cy="2664296"/>
          </a:xfrm>
        </p:spPr>
        <p:txBody>
          <a:bodyPr>
            <a:noAutofit/>
          </a:bodyPr>
          <a:lstStyle/>
          <a:p>
            <a:r>
              <a:rPr lang="es-ES" sz="3200" dirty="0"/>
              <a:t>EUROPA.-LA VUELTA AL MUNDO EN 885 JARDINES.-FRANCIA.-</a:t>
            </a:r>
            <a:r>
              <a:rPr lang="es-ES" sz="2800" dirty="0"/>
              <a:t>Chitelet high altitude.-Jardins Cadiot.- Jardin du Musée Branly .-</a:t>
            </a:r>
          </a:p>
        </p:txBody>
      </p:sp>
      <p:sp>
        <p:nvSpPr>
          <p:cNvPr id="3" name="2 Subtítulo"/>
          <p:cNvSpPr>
            <a:spLocks noGrp="1"/>
          </p:cNvSpPr>
          <p:nvPr>
            <p:ph type="subTitle" idx="1"/>
          </p:nvPr>
        </p:nvSpPr>
        <p:spPr>
          <a:xfrm>
            <a:off x="2555776" y="5003322"/>
            <a:ext cx="4968552" cy="1371600"/>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Chitelet high altitude</a:t>
            </a:r>
          </a:p>
        </p:txBody>
      </p:sp>
      <p:sp>
        <p:nvSpPr>
          <p:cNvPr id="3" name="2 Marcador de contenido"/>
          <p:cNvSpPr>
            <a:spLocks noGrp="1"/>
          </p:cNvSpPr>
          <p:nvPr>
            <p:ph sz="quarter" idx="1"/>
          </p:nvPr>
        </p:nvSpPr>
        <p:spPr/>
        <p:txBody>
          <a:bodyPr>
            <a:normAutofit/>
          </a:bodyPr>
          <a:lstStyle/>
          <a:p>
            <a:r>
              <a:rPr lang="es-ES" dirty="0"/>
              <a:t>A principios del siglo XX, los Vosgos ya tenían un jardín botánico alpino: El jardín Montabey, por iniciativa de Camille Brunotte. </a:t>
            </a:r>
          </a:p>
          <a:p>
            <a:r>
              <a:rPr lang="es-ES" dirty="0"/>
              <a:t>Sin embargo, se destruye durante la Primera Guerra Mundial y no se reconstruyó.</a:t>
            </a:r>
          </a:p>
          <a:p>
            <a:r>
              <a:rPr lang="es-ES" dirty="0"/>
              <a:t> En 1965 un nuevo proyecto nació. El primer trabajo será realizado por jóvenes productores franceses y alemanes se reunieron a través de los campos de trabajo. </a:t>
            </a:r>
          </a:p>
          <a:p>
            <a:r>
              <a:rPr lang="es-ES" dirty="0"/>
              <a:t>Año tras año, el jardín se completará hoy cubre casi 2 hectáreas de roca. </a:t>
            </a:r>
          </a:p>
        </p:txBody>
      </p:sp>
    </p:spTree>
    <p:extLst>
      <p:ext uri="{BB962C8B-B14F-4D97-AF65-F5344CB8AC3E}">
        <p14:creationId xmlns:p14="http://schemas.microsoft.com/office/powerpoint/2010/main" val="3061847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a:bodyPr>
          <a:lstStyle/>
          <a:p>
            <a:r>
              <a:rPr lang="es-ES" dirty="0"/>
              <a:t>En cuanto a las colecciones, el jardín de la Chitelet High Altitude complementa útilmente la Montet Jardín Botánico alpinum, este último puede acomodar las plantas altas.</a:t>
            </a:r>
          </a:p>
          <a:p>
            <a:r>
              <a:rPr lang="es-ES" dirty="0"/>
              <a:t>En el corazón de los Vosgos, cerca de la carretera CRETES rodeado de excelente entorno natural, el Jardín de la Chitelet de alta altitud está totalmente dedicado a la flora de las montañas. </a:t>
            </a:r>
          </a:p>
          <a:p>
            <a:r>
              <a:rPr lang="es-ES" dirty="0"/>
              <a:t>Temáticas plantas hospederas de las rocallas de los principales macizos franceses, europeos, sino también América del Norte y Asia. </a:t>
            </a:r>
          </a:p>
          <a:p>
            <a:r>
              <a:rPr lang="es-ES" dirty="0"/>
              <a:t>Hay más de 2.500 especies que prosperan bajo la montaña y la dureza del clima. </a:t>
            </a:r>
          </a:p>
        </p:txBody>
      </p:sp>
    </p:spTree>
    <p:extLst>
      <p:ext uri="{BB962C8B-B14F-4D97-AF65-F5344CB8AC3E}">
        <p14:creationId xmlns:p14="http://schemas.microsoft.com/office/powerpoint/2010/main" val="3984866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Un lugar especial está reservado para las plantas de los bosques Vosges flora y fauna rastrojos pantano, helechos, arbustos, hierbas de montaña </a:t>
            </a:r>
          </a:p>
          <a:p>
            <a:r>
              <a:rPr lang="es-ES" dirty="0"/>
              <a:t>A lo largo del Vologne, que se origina en el jardín crece una exuberante flora y disfrutar de los ambientes húmedos frescos. </a:t>
            </a:r>
          </a:p>
          <a:p>
            <a:r>
              <a:rPr lang="es-ES" dirty="0"/>
              <a:t>La cabaña casa ofrece regularmente pequeñas exposiciones</a:t>
            </a:r>
          </a:p>
        </p:txBody>
      </p:sp>
    </p:spTree>
    <p:extLst>
      <p:ext uri="{BB962C8B-B14F-4D97-AF65-F5344CB8AC3E}">
        <p14:creationId xmlns:p14="http://schemas.microsoft.com/office/powerpoint/2010/main" val="2495727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3061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2996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2588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8337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023"/>
            <a:ext cx="47880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26023"/>
            <a:ext cx="4355976" cy="6858000"/>
          </a:xfrm>
          <a:prstGeom prst="rect">
            <a:avLst/>
          </a:prstGeom>
        </p:spPr>
      </p:pic>
    </p:spTree>
    <p:extLst>
      <p:ext uri="{BB962C8B-B14F-4D97-AF65-F5344CB8AC3E}">
        <p14:creationId xmlns:p14="http://schemas.microsoft.com/office/powerpoint/2010/main" val="3004317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9946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362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4937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9355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102113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86378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8969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Cadiot </a:t>
            </a:r>
          </a:p>
        </p:txBody>
      </p:sp>
      <p:sp>
        <p:nvSpPr>
          <p:cNvPr id="3" name="2 Marcador de contenido"/>
          <p:cNvSpPr>
            <a:spLocks noGrp="1"/>
          </p:cNvSpPr>
          <p:nvPr>
            <p:ph sz="quarter" idx="1"/>
          </p:nvPr>
        </p:nvSpPr>
        <p:spPr>
          <a:xfrm>
            <a:off x="457200" y="1988840"/>
            <a:ext cx="7467600" cy="4485112"/>
          </a:xfrm>
        </p:spPr>
        <p:txBody>
          <a:bodyPr>
            <a:normAutofit/>
          </a:bodyPr>
          <a:lstStyle/>
          <a:p>
            <a:r>
              <a:rPr lang="es-ES" dirty="0"/>
              <a:t>Hace mucho tiempo, antes del siglo XVI, Cadiot era un pueblo próspero, con terrazas con vistas a la Dordoña. </a:t>
            </a:r>
          </a:p>
          <a:p>
            <a:r>
              <a:rPr lang="es-ES" dirty="0"/>
              <a:t>De todo esto, no queda nada, excepto las terrazas que resucitó en los jardines. Hemos descubierto la magia y el misterio de este lugar en los años 80, y que las generaciones de hombres y mujeres que llevaron la capa superior del suelo, se continuó con los mismos gestos para restaurar este sitio. </a:t>
            </a:r>
          </a:p>
        </p:txBody>
      </p:sp>
    </p:spTree>
    <p:extLst>
      <p:ext uri="{BB962C8B-B14F-4D97-AF65-F5344CB8AC3E}">
        <p14:creationId xmlns:p14="http://schemas.microsoft.com/office/powerpoint/2010/main" val="2598061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Cerca de 30 años, el tiempo que se tardó en Anne-Marie y Bernard DECOTTIGNIES transformar lo que era sólo rocas, arena y maleza. </a:t>
            </a:r>
          </a:p>
          <a:p>
            <a:r>
              <a:rPr lang="es-ES" dirty="0"/>
              <a:t>Gracias a su talento de colorista, Anne-Marie ha armonizando colores para hacerlos evolucionar, por lo Cadiot nunca es el mismo visitante regresa a ... Bernard, el más riguroso, por su parte, organizó las estructuras y se asocia con las esculturas originales.</a:t>
            </a:r>
          </a:p>
          <a:p>
            <a:r>
              <a:rPr lang="es-ES" dirty="0"/>
              <a:t>El jardín en la entrada al jardín es una alegría introducción al jardín. </a:t>
            </a:r>
          </a:p>
          <a:p>
            <a:r>
              <a:rPr lang="es-ES" dirty="0"/>
              <a:t>Habla de cocina y recetas de la entrada, nos hacemos preguntas, descubrimos verduras poco conocidas ... </a:t>
            </a:r>
          </a:p>
          <a:p>
            <a:endParaRPr lang="es-ES" dirty="0"/>
          </a:p>
        </p:txBody>
      </p:sp>
    </p:spTree>
    <p:extLst>
      <p:ext uri="{BB962C8B-B14F-4D97-AF65-F5344CB8AC3E}">
        <p14:creationId xmlns:p14="http://schemas.microsoft.com/office/powerpoint/2010/main" val="11518194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 The Orchard Claustro planta parece sacado de un jardín del monasterio y parece estaba allí desde el principio de los tiempos ... </a:t>
            </a:r>
          </a:p>
          <a:p>
            <a:r>
              <a:rPr lang="es-ES" dirty="0"/>
              <a:t>• El Pivoineraie: Un teatro cerró en malla de malla cuadrada, aquí está el verde en forma de abanico que alberga 80 variedades de estos hermosas plantas asiáticas ...</a:t>
            </a:r>
          </a:p>
          <a:p>
            <a:r>
              <a:rPr lang="es-ES" dirty="0"/>
              <a:t>Los encantos del Laberinto cambian en cualquier época del año, corte liso, hace que la conexión entre las peonías, teatro clásico y rosa silvestre ... </a:t>
            </a:r>
          </a:p>
          <a:p>
            <a:r>
              <a:rPr lang="es-ES" dirty="0"/>
              <a:t>• Wild Rose Garden, asegura el rendimiento en mayo y junio por los perfumes voluptuosos y colores abundantes .</a:t>
            </a:r>
          </a:p>
          <a:p>
            <a:r>
              <a:rPr lang="es-ES" dirty="0"/>
              <a:t> </a:t>
            </a:r>
          </a:p>
        </p:txBody>
      </p:sp>
    </p:spTree>
    <p:extLst>
      <p:ext uri="{BB962C8B-B14F-4D97-AF65-F5344CB8AC3E}">
        <p14:creationId xmlns:p14="http://schemas.microsoft.com/office/powerpoint/2010/main" val="4204181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715200" cy="6141296"/>
          </a:xfrm>
        </p:spPr>
        <p:txBody>
          <a:bodyPr>
            <a:normAutofit/>
          </a:bodyPr>
          <a:lstStyle/>
          <a:p>
            <a:r>
              <a:rPr lang="es-ES" dirty="0"/>
              <a:t>El jardín de la poesía, los extractos de poemas escritos en fragmentos de cerámica rota se dará a leer tan pronto como entras por las puertas un poco extraño ... </a:t>
            </a:r>
          </a:p>
          <a:p>
            <a:r>
              <a:rPr lang="es-ES" dirty="0"/>
              <a:t>• El Jardín Inglés, estamos en una perspectiva bien pensado brillante jardín abierto ... </a:t>
            </a:r>
          </a:p>
          <a:p>
            <a:r>
              <a:rPr lang="es-ES" dirty="0"/>
              <a:t>• El Wild Garden es un bosque-como el paraíso perdido, que la mano del hombre no tiene forma de .. </a:t>
            </a:r>
          </a:p>
          <a:p>
            <a:r>
              <a:rPr lang="es-ES" dirty="0"/>
              <a:t>• La Casa de la Esfinge, tal vez el misterio que rodea el ocupante de este lugar ... </a:t>
            </a:r>
          </a:p>
          <a:p>
            <a:r>
              <a:rPr lang="es-ES" dirty="0"/>
              <a:t>• El jardín de la Toscana, piedras secas paredes propicio para guardar perfumes y expuesto a la luz solar, es el jardín mediterráneo por excelencia ... </a:t>
            </a:r>
          </a:p>
          <a:p>
            <a:endParaRPr lang="es-ES" dirty="0"/>
          </a:p>
        </p:txBody>
      </p:sp>
    </p:spTree>
    <p:extLst>
      <p:ext uri="{BB962C8B-B14F-4D97-AF65-F5344CB8AC3E}">
        <p14:creationId xmlns:p14="http://schemas.microsoft.com/office/powerpoint/2010/main" val="38464042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Los Patios, un caos de ruinas de antiguos graneros surgieron tres patios frescos e íntimo. Cada uno tiene su fuente, su decoración, plantas, color ... </a:t>
            </a:r>
          </a:p>
          <a:p>
            <a:r>
              <a:rPr lang="es-ES" dirty="0"/>
              <a:t>• Exposiciones, porque la escultura y el arte son inseparables en el jardín Cadiot  ... </a:t>
            </a:r>
          </a:p>
          <a:p>
            <a:endParaRPr lang="es-ES" dirty="0"/>
          </a:p>
        </p:txBody>
      </p:sp>
    </p:spTree>
    <p:extLst>
      <p:ext uri="{BB962C8B-B14F-4D97-AF65-F5344CB8AC3E}">
        <p14:creationId xmlns:p14="http://schemas.microsoft.com/office/powerpoint/2010/main" val="247104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0" y="0"/>
            <a:ext cx="9144000" cy="6858000"/>
          </a:xfrm>
          <a:prstGeom prst="rect">
            <a:avLst/>
          </a:prstGeom>
        </p:spPr>
      </p:pic>
    </p:spTree>
    <p:extLst>
      <p:ext uri="{BB962C8B-B14F-4D97-AF65-F5344CB8AC3E}">
        <p14:creationId xmlns:p14="http://schemas.microsoft.com/office/powerpoint/2010/main" val="15447732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2671311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2769893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365251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3860249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2000058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2070943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68"/>
          <a:stretch/>
        </p:blipFill>
        <p:spPr>
          <a:xfrm>
            <a:off x="0" y="0"/>
            <a:ext cx="9144000" cy="6858000"/>
          </a:xfrm>
          <a:prstGeom prst="rect">
            <a:avLst/>
          </a:prstGeom>
        </p:spPr>
      </p:pic>
    </p:spTree>
    <p:extLst>
      <p:ext uri="{BB962C8B-B14F-4D97-AF65-F5344CB8AC3E}">
        <p14:creationId xmlns:p14="http://schemas.microsoft.com/office/powerpoint/2010/main" val="2308681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7999"/>
          </a:xfrm>
          <a:prstGeom prst="rect">
            <a:avLst/>
          </a:prstGeom>
        </p:spPr>
      </p:pic>
    </p:spTree>
    <p:extLst>
      <p:ext uri="{BB962C8B-B14F-4D97-AF65-F5344CB8AC3E}">
        <p14:creationId xmlns:p14="http://schemas.microsoft.com/office/powerpoint/2010/main" val="19896699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28781200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2803044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33227046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4454062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29" b="6470"/>
          <a:stretch/>
        </p:blipFill>
        <p:spPr>
          <a:xfrm>
            <a:off x="0" y="0"/>
            <a:ext cx="9049871" cy="6858000"/>
          </a:xfrm>
          <a:prstGeom prst="rect">
            <a:avLst/>
          </a:prstGeom>
        </p:spPr>
      </p:pic>
    </p:spTree>
    <p:extLst>
      <p:ext uri="{BB962C8B-B14F-4D97-AF65-F5344CB8AC3E}">
        <p14:creationId xmlns:p14="http://schemas.microsoft.com/office/powerpoint/2010/main" val="23755700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108520" y="0"/>
            <a:ext cx="9252520" cy="6858000"/>
          </a:xfrm>
          <a:prstGeom prst="rect">
            <a:avLst/>
          </a:prstGeom>
        </p:spPr>
      </p:pic>
    </p:spTree>
    <p:extLst>
      <p:ext uri="{BB962C8B-B14F-4D97-AF65-F5344CB8AC3E}">
        <p14:creationId xmlns:p14="http://schemas.microsoft.com/office/powerpoint/2010/main" val="20045804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6563891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78"/>
          <a:stretch/>
        </p:blipFill>
        <p:spPr>
          <a:xfrm>
            <a:off x="-108520" y="0"/>
            <a:ext cx="9252520" cy="6857999"/>
          </a:xfrm>
          <a:prstGeom prst="rect">
            <a:avLst/>
          </a:prstGeom>
        </p:spPr>
      </p:pic>
    </p:spTree>
    <p:extLst>
      <p:ext uri="{BB962C8B-B14F-4D97-AF65-F5344CB8AC3E}">
        <p14:creationId xmlns:p14="http://schemas.microsoft.com/office/powerpoint/2010/main" val="6810317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40680484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20412297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68"/>
          <a:stretch/>
        </p:blipFill>
        <p:spPr>
          <a:xfrm>
            <a:off x="0" y="0"/>
            <a:ext cx="9144000" cy="6858000"/>
          </a:xfrm>
          <a:prstGeom prst="rect">
            <a:avLst/>
          </a:prstGeom>
        </p:spPr>
      </p:pic>
    </p:spTree>
    <p:extLst>
      <p:ext uri="{BB962C8B-B14F-4D97-AF65-F5344CB8AC3E}">
        <p14:creationId xmlns:p14="http://schemas.microsoft.com/office/powerpoint/2010/main" val="42655719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73" b="5491"/>
          <a:stretch/>
        </p:blipFill>
        <p:spPr>
          <a:xfrm>
            <a:off x="0" y="0"/>
            <a:ext cx="9144000" cy="6858000"/>
          </a:xfrm>
          <a:prstGeom prst="rect">
            <a:avLst/>
          </a:prstGeom>
        </p:spPr>
      </p:pic>
    </p:spTree>
    <p:extLst>
      <p:ext uri="{BB962C8B-B14F-4D97-AF65-F5344CB8AC3E}">
        <p14:creationId xmlns:p14="http://schemas.microsoft.com/office/powerpoint/2010/main" val="16428891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108520" y="0"/>
            <a:ext cx="9252520" cy="6858000"/>
          </a:xfrm>
          <a:prstGeom prst="rect">
            <a:avLst/>
          </a:prstGeom>
        </p:spPr>
      </p:pic>
    </p:spTree>
    <p:extLst>
      <p:ext uri="{BB962C8B-B14F-4D97-AF65-F5344CB8AC3E}">
        <p14:creationId xmlns:p14="http://schemas.microsoft.com/office/powerpoint/2010/main" val="14173919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936" b="5882"/>
          <a:stretch/>
        </p:blipFill>
        <p:spPr>
          <a:xfrm>
            <a:off x="0" y="0"/>
            <a:ext cx="9144000" cy="6858000"/>
          </a:xfrm>
          <a:prstGeom prst="rect">
            <a:avLst/>
          </a:prstGeom>
        </p:spPr>
      </p:pic>
    </p:spTree>
    <p:extLst>
      <p:ext uri="{BB962C8B-B14F-4D97-AF65-F5344CB8AC3E}">
        <p14:creationId xmlns:p14="http://schemas.microsoft.com/office/powerpoint/2010/main" val="20600871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9756842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21400050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Le Jardin du Musée Branly .</a:t>
            </a:r>
            <a:endParaRPr lang="es-ES" dirty="0"/>
          </a:p>
        </p:txBody>
      </p:sp>
      <p:sp>
        <p:nvSpPr>
          <p:cNvPr id="3" name="2 Marcador de contenido"/>
          <p:cNvSpPr>
            <a:spLocks noGrp="1"/>
          </p:cNvSpPr>
          <p:nvPr>
            <p:ph sz="quarter" idx="1"/>
          </p:nvPr>
        </p:nvSpPr>
        <p:spPr/>
        <p:txBody>
          <a:bodyPr/>
          <a:lstStyle/>
          <a:p>
            <a:r>
              <a:rPr lang="es-ES" dirty="0"/>
              <a:t>En junio de 2006, se inauguró en el corazón de París, un museo dedicado a los primeros Arte de las Américas, África, Asia y Oceanía, allanando el camino para un diálogo cultural vibrante.</a:t>
            </a:r>
          </a:p>
          <a:p>
            <a:r>
              <a:rPr lang="es-ES" dirty="0"/>
              <a:t> Un museo con una vocación universal, entre el quai Branly y la calle de la Universidad, a lo largo del Sena, bajo la sombra protectora de la Torre Eiffel. </a:t>
            </a:r>
          </a:p>
          <a:p>
            <a:r>
              <a:rPr lang="es-ES" dirty="0"/>
              <a:t>Su diseño arquitectónico fue confiada a Jean Nouvel, que llama la atención por su audacia y su ligereza, sus volúmenes y colores. </a:t>
            </a:r>
          </a:p>
          <a:p>
            <a:r>
              <a:rPr lang="es-ES" dirty="0"/>
              <a:t>Un museo en la ciudad y fuera de la ciudad.</a:t>
            </a:r>
          </a:p>
        </p:txBody>
      </p:sp>
    </p:spTree>
    <p:extLst>
      <p:ext uri="{BB962C8B-B14F-4D97-AF65-F5344CB8AC3E}">
        <p14:creationId xmlns:p14="http://schemas.microsoft.com/office/powerpoint/2010/main" val="16128702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Los jardines son el trabajo de tres artistas internacionales: Gilles Clément, con algunos árboles y arbustos, miles de helechos evoca la atmósfera de las sabanas; diseñador Patrick Blanc una "muralla verde" que es el único el secreto Yann Kersalé que reproduce una luz mil apresura a descubrir los secretos de la noche. </a:t>
            </a:r>
          </a:p>
          <a:p>
            <a:r>
              <a:rPr lang="es-ES" dirty="0"/>
              <a:t>Una nueva mirada sobre el mundo.</a:t>
            </a:r>
          </a:p>
          <a:p>
            <a:r>
              <a:rPr lang="es-ES" dirty="0"/>
              <a:t>A pocos pasos de la Torre Eiffel, el jardín ofrece una verdadera joya en el Musée du Quai Branly. Este es un espacio inesperado en el corazón de los islotes Haussmann, casi salvaje, mezclando líneas curvas, caminos y campo de modelado. Esta impresión se ve reforzada por el uso masivo de las hierbas que se apagan los rayos de luz. </a:t>
            </a:r>
          </a:p>
          <a:p>
            <a:endParaRPr lang="es-ES" dirty="0"/>
          </a:p>
        </p:txBody>
      </p:sp>
    </p:spTree>
    <p:extLst>
      <p:ext uri="{BB962C8B-B14F-4D97-AF65-F5344CB8AC3E}">
        <p14:creationId xmlns:p14="http://schemas.microsoft.com/office/powerpoint/2010/main" val="25245687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pPr marL="0" indent="0">
              <a:buNone/>
            </a:pPr>
            <a:endParaRPr lang="es-ES" dirty="0"/>
          </a:p>
          <a:p>
            <a:r>
              <a:rPr lang="es-ES" dirty="0"/>
              <a:t>Límites </a:t>
            </a:r>
          </a:p>
          <a:p>
            <a:r>
              <a:rPr lang="es-ES" dirty="0"/>
              <a:t>El jardín dos límites son tratados radicalmente diferentes, la primera al lado del Seine , es una pared enorme de cristal que protege el jardín del ruido exterior. </a:t>
            </a:r>
          </a:p>
          <a:p>
            <a:r>
              <a:rPr lang="es-ES" dirty="0"/>
              <a:t>El segundo lado de la calle está formada por una pared, un laberinto de barras de metal, un valle en el agua, que  a su vez impide el cruce físico mientras que hace olvidar el papel de barrera. </a:t>
            </a:r>
          </a:p>
          <a:p>
            <a:r>
              <a:rPr lang="es-ES" dirty="0"/>
              <a:t>La plantación de un edificio es un arte donde las fallas superan éxitos. </a:t>
            </a:r>
          </a:p>
          <a:p>
            <a:r>
              <a:rPr lang="es-ES" dirty="0"/>
              <a:t>En realidad lo que es el entorno más hostil para las plantas en un edificio?. </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37229461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La escasez de luz, falta de agua natural, hacen que estos espacios de vida difíciles sean  colonizados por plantas. </a:t>
            </a:r>
          </a:p>
          <a:p>
            <a:r>
              <a:rPr lang="es-ES" dirty="0"/>
              <a:t>Sin embargo, aquí, estas desventajas se transformaron en activos. </a:t>
            </a:r>
          </a:p>
          <a:p>
            <a:r>
              <a:rPr lang="es-ES" dirty="0"/>
              <a:t>Las plantaciones son mimadas, los bajos del edificio son lo suficientemente altos como para que el sol y un juego de luz acentúe el espacio que se convierte en mágico. </a:t>
            </a:r>
          </a:p>
          <a:p>
            <a:r>
              <a:rPr lang="es-ES" dirty="0"/>
              <a:t>Los edificios diseñados por el arquitecto Jean Nouvel tienen muy diferentes fachadas. </a:t>
            </a:r>
          </a:p>
          <a:p>
            <a:r>
              <a:rPr lang="es-ES" dirty="0"/>
              <a:t>A veces las cajas desenganchadas sugieren en cambio dejó a las colecciones, a veces paredes de metal ondulan en piedra arenisca de una curva, y sobre todo una pared verde se aferra a la fachada de piedra del edificio de al lado.</a:t>
            </a:r>
          </a:p>
          <a:p>
            <a:endParaRPr lang="es-ES" dirty="0"/>
          </a:p>
          <a:p>
            <a:endParaRPr lang="es-ES" dirty="0"/>
          </a:p>
        </p:txBody>
      </p:sp>
    </p:spTree>
    <p:extLst>
      <p:ext uri="{BB962C8B-B14F-4D97-AF65-F5344CB8AC3E}">
        <p14:creationId xmlns:p14="http://schemas.microsoft.com/office/powerpoint/2010/main" val="35334016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Las plantas se aferran a la pared vertical y se desarrollan adecuadamente. </a:t>
            </a:r>
          </a:p>
          <a:p>
            <a:r>
              <a:rPr lang="es-ES" dirty="0"/>
              <a:t>Se pueden observar, entre otras: Bergenia, Soleirolia, buddleia (arbusto de las mariposas), centrantus ruber. </a:t>
            </a:r>
          </a:p>
          <a:p>
            <a:r>
              <a:rPr lang="es-ES" dirty="0"/>
              <a:t>Esta pared verde fue diseñado por el botánico Patrick Blanc, CNRS planta especialista maleza tropical. </a:t>
            </a:r>
          </a:p>
          <a:p>
            <a:r>
              <a:rPr lang="es-ES" dirty="0"/>
              <a:t>Un circuito cerrado trae el agua con nutrientes en una capa de fieltro de poliamida en el que se cuelgan las plantas.</a:t>
            </a:r>
          </a:p>
          <a:p>
            <a:r>
              <a:rPr lang="es-ES" dirty="0"/>
              <a:t> Al igual que con la mayoría de los proyectos de varios oficios, el jardín se ha completado en el último momento. Una vez más, los jardineros deben soportar los retrasos de otras partes interesadas en el sitio y tratar de presentar a los visitantes un jardín aceptable.</a:t>
            </a:r>
          </a:p>
          <a:p>
            <a:endParaRPr lang="es-ES" dirty="0"/>
          </a:p>
        </p:txBody>
      </p:sp>
    </p:spTree>
    <p:extLst>
      <p:ext uri="{BB962C8B-B14F-4D97-AF65-F5344CB8AC3E}">
        <p14:creationId xmlns:p14="http://schemas.microsoft.com/office/powerpoint/2010/main" val="7675029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Es cierto que unos días antes de la fecha fatídica gran movimiento de tierras y el levantamiento, aún vagaba el  montaje en tareas que no tenían nada que ver con la realización del jardín. </a:t>
            </a:r>
          </a:p>
          <a:p>
            <a:r>
              <a:rPr lang="es-ES" dirty="0"/>
              <a:t>Así, durante nuestra visita (un mes después de la inauguración) todas las plantas aún no estaban plantadas, algunos caminos estaban cerrados al público, cuando el riego se  estaba instalando. </a:t>
            </a:r>
          </a:p>
        </p:txBody>
      </p:sp>
    </p:spTree>
    <p:extLst>
      <p:ext uri="{BB962C8B-B14F-4D97-AF65-F5344CB8AC3E}">
        <p14:creationId xmlns:p14="http://schemas.microsoft.com/office/powerpoint/2010/main" val="1918706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91809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168"/>
          <a:stretch/>
        </p:blipFill>
        <p:spPr>
          <a:xfrm>
            <a:off x="17928" y="-57880"/>
            <a:ext cx="9126071" cy="6915880"/>
          </a:xfrm>
          <a:prstGeom prst="rect">
            <a:avLst/>
          </a:prstGeom>
        </p:spPr>
      </p:pic>
    </p:spTree>
    <p:extLst>
      <p:ext uri="{BB962C8B-B14F-4D97-AF65-F5344CB8AC3E}">
        <p14:creationId xmlns:p14="http://schemas.microsoft.com/office/powerpoint/2010/main" val="11910259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39"/>
          <a:stretch/>
        </p:blipFill>
        <p:spPr>
          <a:xfrm>
            <a:off x="0" y="0"/>
            <a:ext cx="9144000" cy="6858000"/>
          </a:xfrm>
          <a:prstGeom prst="rect">
            <a:avLst/>
          </a:prstGeom>
        </p:spPr>
      </p:pic>
    </p:spTree>
    <p:extLst>
      <p:ext uri="{BB962C8B-B14F-4D97-AF65-F5344CB8AC3E}">
        <p14:creationId xmlns:p14="http://schemas.microsoft.com/office/powerpoint/2010/main" val="14903397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29560909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1"/>
            <a:ext cx="9144000" cy="6857999"/>
          </a:xfrm>
          <a:prstGeom prst="rect">
            <a:avLst/>
          </a:prstGeom>
        </p:spPr>
      </p:pic>
    </p:spTree>
    <p:extLst>
      <p:ext uri="{BB962C8B-B14F-4D97-AF65-F5344CB8AC3E}">
        <p14:creationId xmlns:p14="http://schemas.microsoft.com/office/powerpoint/2010/main" val="761263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2"/>
          <a:stretch/>
        </p:blipFill>
        <p:spPr>
          <a:xfrm>
            <a:off x="0" y="0"/>
            <a:ext cx="9144000" cy="6858000"/>
          </a:xfrm>
          <a:prstGeom prst="rect">
            <a:avLst/>
          </a:prstGeom>
        </p:spPr>
      </p:pic>
    </p:spTree>
    <p:extLst>
      <p:ext uri="{BB962C8B-B14F-4D97-AF65-F5344CB8AC3E}">
        <p14:creationId xmlns:p14="http://schemas.microsoft.com/office/powerpoint/2010/main" val="37727382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108520" y="0"/>
            <a:ext cx="9252520" cy="6858000"/>
          </a:xfrm>
          <a:prstGeom prst="rect">
            <a:avLst/>
          </a:prstGeom>
        </p:spPr>
      </p:pic>
    </p:spTree>
    <p:extLst>
      <p:ext uri="{BB962C8B-B14F-4D97-AF65-F5344CB8AC3E}">
        <p14:creationId xmlns:p14="http://schemas.microsoft.com/office/powerpoint/2010/main" val="38078181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8059763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22671868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21"/>
          <a:stretch/>
        </p:blipFill>
        <p:spPr>
          <a:xfrm>
            <a:off x="0" y="0"/>
            <a:ext cx="9144000" cy="6858000"/>
          </a:xfrm>
          <a:prstGeom prst="rect">
            <a:avLst/>
          </a:prstGeom>
        </p:spPr>
      </p:pic>
    </p:spTree>
    <p:extLst>
      <p:ext uri="{BB962C8B-B14F-4D97-AF65-F5344CB8AC3E}">
        <p14:creationId xmlns:p14="http://schemas.microsoft.com/office/powerpoint/2010/main" val="19310385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10389866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43"/>
          <a:stretch/>
        </p:blipFill>
        <p:spPr>
          <a:xfrm>
            <a:off x="0" y="0"/>
            <a:ext cx="9144000" cy="6858000"/>
          </a:xfrm>
          <a:prstGeom prst="rect">
            <a:avLst/>
          </a:prstGeom>
        </p:spPr>
      </p:pic>
    </p:spTree>
    <p:extLst>
      <p:ext uri="{BB962C8B-B14F-4D97-AF65-F5344CB8AC3E}">
        <p14:creationId xmlns:p14="http://schemas.microsoft.com/office/powerpoint/2010/main" val="28050298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36538102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58"/>
          <a:stretch/>
        </p:blipFill>
        <p:spPr>
          <a:xfrm>
            <a:off x="0" y="0"/>
            <a:ext cx="9144000" cy="6857999"/>
          </a:xfrm>
          <a:prstGeom prst="rect">
            <a:avLst/>
          </a:prstGeom>
        </p:spPr>
      </p:pic>
    </p:spTree>
    <p:extLst>
      <p:ext uri="{BB962C8B-B14F-4D97-AF65-F5344CB8AC3E}">
        <p14:creationId xmlns:p14="http://schemas.microsoft.com/office/powerpoint/2010/main" val="12121692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66469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617" t="1764" r="1324" b="1764"/>
          <a:stretch/>
        </p:blipFill>
        <p:spPr>
          <a:xfrm>
            <a:off x="0" y="0"/>
            <a:ext cx="9144000" cy="6858000"/>
          </a:xfrm>
          <a:prstGeom prst="rect">
            <a:avLst/>
          </a:prstGeom>
        </p:spPr>
      </p:pic>
    </p:spTree>
    <p:extLst>
      <p:ext uri="{BB962C8B-B14F-4D97-AF65-F5344CB8AC3E}">
        <p14:creationId xmlns:p14="http://schemas.microsoft.com/office/powerpoint/2010/main" val="3196685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59370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04"/>
          <a:stretch/>
        </p:blipFill>
        <p:spPr>
          <a:xfrm>
            <a:off x="0" y="0"/>
            <a:ext cx="9144000" cy="6858000"/>
          </a:xfrm>
          <a:prstGeom prst="rect">
            <a:avLst/>
          </a:prstGeom>
        </p:spPr>
      </p:pic>
    </p:spTree>
    <p:extLst>
      <p:ext uri="{BB962C8B-B14F-4D97-AF65-F5344CB8AC3E}">
        <p14:creationId xmlns:p14="http://schemas.microsoft.com/office/powerpoint/2010/main" val="31700840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31206586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32788705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8556884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25692963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2"/>
          <a:stretch/>
        </p:blipFill>
        <p:spPr>
          <a:xfrm>
            <a:off x="0" y="0"/>
            <a:ext cx="9144000" cy="6858000"/>
          </a:xfrm>
          <a:prstGeom prst="rect">
            <a:avLst/>
          </a:prstGeom>
        </p:spPr>
      </p:pic>
    </p:spTree>
    <p:extLst>
      <p:ext uri="{BB962C8B-B14F-4D97-AF65-F5344CB8AC3E}">
        <p14:creationId xmlns:p14="http://schemas.microsoft.com/office/powerpoint/2010/main" val="4556038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5099580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3650" y="5035297"/>
            <a:ext cx="2800350" cy="179526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0192" y="0"/>
            <a:ext cx="2843808" cy="315547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095500"/>
            <a:ext cx="6343650" cy="47625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43650" y="3155479"/>
            <a:ext cx="2800350" cy="1847850"/>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574479" cy="2095500"/>
          </a:xfrm>
          <a:prstGeom prst="rect">
            <a:avLst/>
          </a:prstGeom>
        </p:spPr>
      </p:pic>
      <p:pic>
        <p:nvPicPr>
          <p:cNvPr id="7" name="6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74479" y="-18256"/>
            <a:ext cx="3725713" cy="2095500"/>
          </a:xfrm>
          <a:prstGeom prst="rect">
            <a:avLst/>
          </a:prstGeom>
        </p:spPr>
      </p:pic>
    </p:spTree>
    <p:extLst>
      <p:ext uri="{BB962C8B-B14F-4D97-AF65-F5344CB8AC3E}">
        <p14:creationId xmlns:p14="http://schemas.microsoft.com/office/powerpoint/2010/main" val="30846199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6216" y="0"/>
            <a:ext cx="2627784" cy="304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23928" y="22992"/>
            <a:ext cx="2592288" cy="3025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9000" y="3048000"/>
            <a:ext cx="5715000" cy="3810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88" y="22992"/>
            <a:ext cx="4014156" cy="6858000"/>
          </a:xfrm>
          <a:prstGeom prst="rect">
            <a:avLst/>
          </a:prstGeom>
        </p:spPr>
      </p:pic>
    </p:spTree>
    <p:extLst>
      <p:ext uri="{BB962C8B-B14F-4D97-AF65-F5344CB8AC3E}">
        <p14:creationId xmlns:p14="http://schemas.microsoft.com/office/powerpoint/2010/main" val="25442546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87446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000500" cy="328498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14318"/>
            <a:ext cx="5143500" cy="6858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284984"/>
            <a:ext cx="4139952" cy="3587334"/>
          </a:xfrm>
          <a:prstGeom prst="rect">
            <a:avLst/>
          </a:prstGeom>
        </p:spPr>
      </p:pic>
    </p:spTree>
    <p:extLst>
      <p:ext uri="{BB962C8B-B14F-4D97-AF65-F5344CB8AC3E}">
        <p14:creationId xmlns:p14="http://schemas.microsoft.com/office/powerpoint/2010/main" val="41367108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980"/>
          <a:stretch/>
        </p:blipFill>
        <p:spPr>
          <a:xfrm>
            <a:off x="0" y="0"/>
            <a:ext cx="9144000" cy="6858000"/>
          </a:xfrm>
          <a:prstGeom prst="rect">
            <a:avLst/>
          </a:prstGeom>
        </p:spPr>
      </p:pic>
    </p:spTree>
    <p:extLst>
      <p:ext uri="{BB962C8B-B14F-4D97-AF65-F5344CB8AC3E}">
        <p14:creationId xmlns:p14="http://schemas.microsoft.com/office/powerpoint/2010/main" val="9460045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000"/>
          <a:stretch/>
        </p:blipFill>
        <p:spPr>
          <a:xfrm>
            <a:off x="0" y="0"/>
            <a:ext cx="9144000" cy="6858000"/>
          </a:xfrm>
          <a:prstGeom prst="rect">
            <a:avLst/>
          </a:prstGeom>
        </p:spPr>
      </p:pic>
    </p:spTree>
    <p:extLst>
      <p:ext uri="{BB962C8B-B14F-4D97-AF65-F5344CB8AC3E}">
        <p14:creationId xmlns:p14="http://schemas.microsoft.com/office/powerpoint/2010/main" val="21286309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47"/>
          <a:stretch/>
        </p:blipFill>
        <p:spPr>
          <a:xfrm>
            <a:off x="0" y="0"/>
            <a:ext cx="9144000" cy="6858000"/>
          </a:xfrm>
          <a:prstGeom prst="rect">
            <a:avLst/>
          </a:prstGeom>
        </p:spPr>
      </p:pic>
    </p:spTree>
    <p:extLst>
      <p:ext uri="{BB962C8B-B14F-4D97-AF65-F5344CB8AC3E}">
        <p14:creationId xmlns:p14="http://schemas.microsoft.com/office/powerpoint/2010/main" val="12541187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74"/>
          <a:stretch/>
        </p:blipFill>
        <p:spPr>
          <a:xfrm>
            <a:off x="0" y="0"/>
            <a:ext cx="9144000" cy="6858000"/>
          </a:xfrm>
          <a:prstGeom prst="rect">
            <a:avLst/>
          </a:prstGeom>
        </p:spPr>
      </p:pic>
    </p:spTree>
    <p:extLst>
      <p:ext uri="{BB962C8B-B14F-4D97-AF65-F5344CB8AC3E}">
        <p14:creationId xmlns:p14="http://schemas.microsoft.com/office/powerpoint/2010/main" val="17261627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451"/>
          <a:stretch/>
        </p:blipFill>
        <p:spPr>
          <a:xfrm>
            <a:off x="0" y="0"/>
            <a:ext cx="9144000" cy="6858000"/>
          </a:xfrm>
          <a:prstGeom prst="rect">
            <a:avLst/>
          </a:prstGeom>
        </p:spPr>
      </p:pic>
    </p:spTree>
    <p:extLst>
      <p:ext uri="{BB962C8B-B14F-4D97-AF65-F5344CB8AC3E}">
        <p14:creationId xmlns:p14="http://schemas.microsoft.com/office/powerpoint/2010/main" val="4978341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64"/>
          <a:stretch/>
        </p:blipFill>
        <p:spPr>
          <a:xfrm>
            <a:off x="0" y="0"/>
            <a:ext cx="9144000" cy="6858000"/>
          </a:xfrm>
          <a:prstGeom prst="rect">
            <a:avLst/>
          </a:prstGeom>
        </p:spPr>
      </p:pic>
    </p:spTree>
    <p:extLst>
      <p:ext uri="{BB962C8B-B14F-4D97-AF65-F5344CB8AC3E}">
        <p14:creationId xmlns:p14="http://schemas.microsoft.com/office/powerpoint/2010/main" val="37884429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23800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29"/>
          <a:stretch/>
        </p:blipFill>
        <p:spPr>
          <a:xfrm>
            <a:off x="0" y="0"/>
            <a:ext cx="9144000" cy="6858000"/>
          </a:xfrm>
          <a:prstGeom prst="rect">
            <a:avLst/>
          </a:prstGeom>
        </p:spPr>
      </p:pic>
    </p:spTree>
    <p:extLst>
      <p:ext uri="{BB962C8B-B14F-4D97-AF65-F5344CB8AC3E}">
        <p14:creationId xmlns:p14="http://schemas.microsoft.com/office/powerpoint/2010/main" val="94889304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167" t="1408" b="1408"/>
          <a:stretch/>
        </p:blipFill>
        <p:spPr>
          <a:xfrm>
            <a:off x="107504" y="147917"/>
            <a:ext cx="9145016" cy="6858001"/>
          </a:xfrm>
          <a:prstGeom prst="rect">
            <a:avLst/>
          </a:prstGeom>
        </p:spPr>
      </p:pic>
    </p:spTree>
    <p:extLst>
      <p:ext uri="{BB962C8B-B14F-4D97-AF65-F5344CB8AC3E}">
        <p14:creationId xmlns:p14="http://schemas.microsoft.com/office/powerpoint/2010/main" val="41469763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083" t="1428" r="1393" b="2319"/>
          <a:stretch/>
        </p:blipFill>
        <p:spPr>
          <a:xfrm>
            <a:off x="0" y="0"/>
            <a:ext cx="9144000" cy="6858000"/>
          </a:xfrm>
          <a:prstGeom prst="rect">
            <a:avLst/>
          </a:prstGeom>
        </p:spPr>
      </p:pic>
    </p:spTree>
    <p:extLst>
      <p:ext uri="{BB962C8B-B14F-4D97-AF65-F5344CB8AC3E}">
        <p14:creationId xmlns:p14="http://schemas.microsoft.com/office/powerpoint/2010/main" val="120048722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5"/>
          <a:stretch/>
        </p:blipFill>
        <p:spPr>
          <a:xfrm>
            <a:off x="175412" y="116632"/>
            <a:ext cx="8968588" cy="345772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412" y="3574361"/>
            <a:ext cx="4180563" cy="328363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7984" y="3574361"/>
            <a:ext cx="4716016" cy="3283639"/>
          </a:xfrm>
          <a:prstGeom prst="rect">
            <a:avLst/>
          </a:prstGeom>
        </p:spPr>
      </p:pic>
    </p:spTree>
    <p:extLst>
      <p:ext uri="{BB962C8B-B14F-4D97-AF65-F5344CB8AC3E}">
        <p14:creationId xmlns:p14="http://schemas.microsoft.com/office/powerpoint/2010/main" val="5802189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0"/>
            <a:ext cx="4680520" cy="308852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512" y="3140968"/>
            <a:ext cx="5715000" cy="3810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0032" y="0"/>
            <a:ext cx="4283968" cy="6858000"/>
          </a:xfrm>
          <a:prstGeom prst="rect">
            <a:avLst/>
          </a:prstGeom>
        </p:spPr>
      </p:pic>
    </p:spTree>
    <p:extLst>
      <p:ext uri="{BB962C8B-B14F-4D97-AF65-F5344CB8AC3E}">
        <p14:creationId xmlns:p14="http://schemas.microsoft.com/office/powerpoint/2010/main" val="240363824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248"/>
            <a:ext cx="9144000" cy="6841751"/>
          </a:xfrm>
          <a:prstGeom prst="rect">
            <a:avLst/>
          </a:prstGeom>
        </p:spPr>
      </p:pic>
    </p:spTree>
    <p:extLst>
      <p:ext uri="{BB962C8B-B14F-4D97-AF65-F5344CB8AC3E}">
        <p14:creationId xmlns:p14="http://schemas.microsoft.com/office/powerpoint/2010/main" val="101345003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171423252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255109397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7647"/>
          <a:stretch/>
        </p:blipFill>
        <p:spPr>
          <a:xfrm>
            <a:off x="0" y="0"/>
            <a:ext cx="9144000" cy="6858000"/>
          </a:xfrm>
          <a:prstGeom prst="rect">
            <a:avLst/>
          </a:prstGeom>
        </p:spPr>
      </p:pic>
    </p:spTree>
    <p:extLst>
      <p:ext uri="{BB962C8B-B14F-4D97-AF65-F5344CB8AC3E}">
        <p14:creationId xmlns:p14="http://schemas.microsoft.com/office/powerpoint/2010/main" val="235537533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354241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9239406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97663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9714" y="3484"/>
            <a:ext cx="4574286" cy="6858000"/>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7198"/>
            <a:ext cx="5146183" cy="6858000"/>
          </a:xfrm>
          <a:prstGeom prst="rect">
            <a:avLst/>
          </a:prstGeom>
        </p:spPr>
      </p:pic>
    </p:spTree>
    <p:extLst>
      <p:ext uri="{BB962C8B-B14F-4D97-AF65-F5344CB8AC3E}">
        <p14:creationId xmlns:p14="http://schemas.microsoft.com/office/powerpoint/2010/main" val="200375016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79" y="0"/>
            <a:ext cx="457428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5396" y="13901"/>
            <a:ext cx="4574286" cy="6858000"/>
          </a:xfrm>
          <a:prstGeom prst="rect">
            <a:avLst/>
          </a:prstGeom>
        </p:spPr>
      </p:pic>
    </p:spTree>
    <p:extLst>
      <p:ext uri="{BB962C8B-B14F-4D97-AF65-F5344CB8AC3E}">
        <p14:creationId xmlns:p14="http://schemas.microsoft.com/office/powerpoint/2010/main" val="363183892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4316342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092"/>
            <a:ext cx="9036496" cy="42195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3717032"/>
            <a:ext cx="9036496" cy="3140968"/>
          </a:xfrm>
          <a:prstGeom prst="rect">
            <a:avLst/>
          </a:prstGeom>
        </p:spPr>
      </p:pic>
    </p:spTree>
    <p:extLst>
      <p:ext uri="{BB962C8B-B14F-4D97-AF65-F5344CB8AC3E}">
        <p14:creationId xmlns:p14="http://schemas.microsoft.com/office/powerpoint/2010/main" val="80751803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554378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5"/>
            <a:ext cx="457428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4286" y="31250"/>
            <a:ext cx="4569714" cy="6858000"/>
          </a:xfrm>
          <a:prstGeom prst="rect">
            <a:avLst/>
          </a:prstGeom>
        </p:spPr>
      </p:pic>
    </p:spTree>
    <p:extLst>
      <p:ext uri="{BB962C8B-B14F-4D97-AF65-F5344CB8AC3E}">
        <p14:creationId xmlns:p14="http://schemas.microsoft.com/office/powerpoint/2010/main" val="488845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743397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577916"/>
          </a:xfrm>
          <a:prstGeom prst="rect">
            <a:avLst/>
          </a:prstGeom>
        </p:spPr>
      </p:pic>
    </p:spTree>
    <p:extLst>
      <p:ext uri="{BB962C8B-B14F-4D97-AF65-F5344CB8AC3E}">
        <p14:creationId xmlns:p14="http://schemas.microsoft.com/office/powerpoint/2010/main" val="147275977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159153441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703156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39"/>
          <a:stretch/>
        </p:blipFill>
        <p:spPr>
          <a:xfrm>
            <a:off x="0" y="0"/>
            <a:ext cx="9144000" cy="6858000"/>
          </a:xfrm>
          <a:prstGeom prst="rect">
            <a:avLst/>
          </a:prstGeom>
        </p:spPr>
      </p:pic>
    </p:spTree>
    <p:extLst>
      <p:ext uri="{BB962C8B-B14F-4D97-AF65-F5344CB8AC3E}">
        <p14:creationId xmlns:p14="http://schemas.microsoft.com/office/powerpoint/2010/main" val="9463961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992"/>
            <a:ext cx="457428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4286" y="22992"/>
            <a:ext cx="4574286" cy="6858000"/>
          </a:xfrm>
          <a:prstGeom prst="rect">
            <a:avLst/>
          </a:prstGeom>
        </p:spPr>
      </p:pic>
    </p:spTree>
    <p:extLst>
      <p:ext uri="{BB962C8B-B14F-4D97-AF65-F5344CB8AC3E}">
        <p14:creationId xmlns:p14="http://schemas.microsoft.com/office/powerpoint/2010/main" val="372889697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500402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000500" cy="213935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512" y="2087364"/>
            <a:ext cx="3820988" cy="1743075"/>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9512" y="3830439"/>
            <a:ext cx="3820988" cy="2841625"/>
          </a:xfrm>
          <a:prstGeom prst="rect">
            <a:avLst/>
          </a:prstGeom>
        </p:spPr>
      </p:pic>
    </p:spTree>
    <p:extLst>
      <p:ext uri="{BB962C8B-B14F-4D97-AF65-F5344CB8AC3E}">
        <p14:creationId xmlns:p14="http://schemas.microsoft.com/office/powerpoint/2010/main" val="390220443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000"/>
          <a:stretch/>
        </p:blipFill>
        <p:spPr>
          <a:xfrm>
            <a:off x="0" y="0"/>
            <a:ext cx="9144000" cy="6858000"/>
          </a:xfrm>
          <a:prstGeom prst="rect">
            <a:avLst/>
          </a:prstGeom>
        </p:spPr>
      </p:pic>
    </p:spTree>
    <p:extLst>
      <p:ext uri="{BB962C8B-B14F-4D97-AF65-F5344CB8AC3E}">
        <p14:creationId xmlns:p14="http://schemas.microsoft.com/office/powerpoint/2010/main" val="300562853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2"/>
          <a:stretch/>
        </p:blipFill>
        <p:spPr>
          <a:xfrm>
            <a:off x="0" y="0"/>
            <a:ext cx="9144000" cy="6858000"/>
          </a:xfrm>
          <a:prstGeom prst="rect">
            <a:avLst/>
          </a:prstGeom>
        </p:spPr>
      </p:pic>
    </p:spTree>
    <p:extLst>
      <p:ext uri="{BB962C8B-B14F-4D97-AF65-F5344CB8AC3E}">
        <p14:creationId xmlns:p14="http://schemas.microsoft.com/office/powerpoint/2010/main" val="92000032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43"/>
          <a:stretch/>
        </p:blipFill>
        <p:spPr>
          <a:xfrm>
            <a:off x="0" y="0"/>
            <a:ext cx="9144000" cy="6858000"/>
          </a:xfrm>
          <a:prstGeom prst="rect">
            <a:avLst/>
          </a:prstGeom>
        </p:spPr>
      </p:pic>
    </p:spTree>
    <p:extLst>
      <p:ext uri="{BB962C8B-B14F-4D97-AF65-F5344CB8AC3E}">
        <p14:creationId xmlns:p14="http://schemas.microsoft.com/office/powerpoint/2010/main" val="112381618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784263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627"/>
          <a:stretch/>
        </p:blipFill>
        <p:spPr>
          <a:xfrm>
            <a:off x="0" y="0"/>
            <a:ext cx="9144000" cy="6858000"/>
          </a:xfrm>
          <a:prstGeom prst="rect">
            <a:avLst/>
          </a:prstGeom>
        </p:spPr>
      </p:pic>
    </p:spTree>
    <p:extLst>
      <p:ext uri="{BB962C8B-B14F-4D97-AF65-F5344CB8AC3E}">
        <p14:creationId xmlns:p14="http://schemas.microsoft.com/office/powerpoint/2010/main" val="164942803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020"/>
          <a:stretch/>
        </p:blipFill>
        <p:spPr>
          <a:xfrm>
            <a:off x="0" y="0"/>
            <a:ext cx="9144000" cy="6858000"/>
          </a:xfrm>
          <a:prstGeom prst="rect">
            <a:avLst/>
          </a:prstGeom>
        </p:spPr>
      </p:pic>
    </p:spTree>
    <p:extLst>
      <p:ext uri="{BB962C8B-B14F-4D97-AF65-F5344CB8AC3E}">
        <p14:creationId xmlns:p14="http://schemas.microsoft.com/office/powerpoint/2010/main" val="107576753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58"/>
          <a:stretch/>
        </p:blipFill>
        <p:spPr>
          <a:xfrm>
            <a:off x="0" y="0"/>
            <a:ext cx="9144000" cy="6858000"/>
          </a:xfrm>
          <a:prstGeom prst="rect">
            <a:avLst/>
          </a:prstGeom>
        </p:spPr>
      </p:pic>
    </p:spTree>
    <p:extLst>
      <p:ext uri="{BB962C8B-B14F-4D97-AF65-F5344CB8AC3E}">
        <p14:creationId xmlns:p14="http://schemas.microsoft.com/office/powerpoint/2010/main" val="290775936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331628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508181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924558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90047613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92" y="116632"/>
            <a:ext cx="4574286"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8501" y="89738"/>
            <a:ext cx="4574286" cy="6858000"/>
          </a:xfrm>
          <a:prstGeom prst="rect">
            <a:avLst/>
          </a:prstGeom>
        </p:spPr>
      </p:pic>
    </p:spTree>
    <p:extLst>
      <p:ext uri="{BB962C8B-B14F-4D97-AF65-F5344CB8AC3E}">
        <p14:creationId xmlns:p14="http://schemas.microsoft.com/office/powerpoint/2010/main" val="404000714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1939631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574525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521</TotalTime>
  <Words>1974</Words>
  <Application>Microsoft Office PowerPoint</Application>
  <PresentationFormat>Presentación en pantalla (4:3)</PresentationFormat>
  <Paragraphs>268</Paragraphs>
  <Slides>127</Slides>
  <Notes>103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127</vt:i4>
      </vt:variant>
    </vt:vector>
  </HeadingPairs>
  <TitlesOfParts>
    <vt:vector size="132" baseType="lpstr">
      <vt:lpstr>Calibri</vt:lpstr>
      <vt:lpstr>Century Schoolbook</vt:lpstr>
      <vt:lpstr>Wingdings</vt:lpstr>
      <vt:lpstr>Wingdings 2</vt:lpstr>
      <vt:lpstr>Default Theme</vt:lpstr>
      <vt:lpstr>EUROPA.-LA VUELTA AL MUNDO EN 885 JARDINES.-FRANCIA.-Chitelet high altitude.-Jardins Cadiot.- Jardin du Musée Branly .-</vt:lpstr>
      <vt:lpstr> Chitelet high altitude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Cadiot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 Jardin du Musée Branly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27</cp:revision>
  <dcterms:created xsi:type="dcterms:W3CDTF">2013-08-24T06:13:10Z</dcterms:created>
  <dcterms:modified xsi:type="dcterms:W3CDTF">2018-03-11T11:09:40Z</dcterms:modified>
</cp:coreProperties>
</file>