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3"/>
  </p:notes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91" r:id="rId28"/>
    <p:sldId id="287" r:id="rId29"/>
    <p:sldId id="288" r:id="rId30"/>
    <p:sldId id="290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706F6-8780-49B7-9292-B734EE69A537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9D560-2F14-4C60-A535-348C186DD3B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0151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Domaine du Rayol.--Echinocactus_grusonii_fleur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7814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2890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6526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6308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8234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6610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4789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3859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2057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8511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7243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9825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76379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30375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4209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761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03077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49996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2677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6601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7268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4439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8183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41108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528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16450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50738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0427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60087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92942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71253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36648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0086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6562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17952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Domaine du Rayol, Le Rayol Canadel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9D560-2F14-4C60-A535-348C186DD3BE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7292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9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13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111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07967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1831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656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55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514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466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246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32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43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412776"/>
            <a:ext cx="6606480" cy="331236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JARDINES.-FRANCIA.-</a:t>
            </a:r>
            <a:r>
              <a:rPr lang="fr-FR" sz="3200" dirty="0"/>
              <a:t>Domaine du Rayol, Le Rayol Canadel</a:t>
            </a:r>
            <a:br>
              <a:rPr lang="es-ES" sz="3600" dirty="0"/>
            </a:b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5003322"/>
            <a:ext cx="4752528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9953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Domaine du Rayol, Canadel-sur-Mer</a:t>
            </a:r>
            <a:br>
              <a:rPr lang="fr-FR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 Domaine de  Rayol - jardín mediterráneo es un jardín en la cornisa de la amarra , el pueblo de Rayol-Canadel-sur-Mer , en el departamento francés de Var . Hay un jardín con especies de todas las áreas del bioma mediterráneo mundo.</a:t>
            </a:r>
          </a:p>
          <a:p>
            <a:r>
              <a:rPr lang="es-ES" dirty="0"/>
              <a:t>La historia de la zona es viejo, que comienza en los años 1910  , cuando el rico banquero parisino fin Alfred Theodore Courme y el arquitecto Guillaume Tronchet construyen una hermosa villa de estilo neoclásico rodeado de un exótico jardín y una monumental pérgola  .</a:t>
            </a:r>
          </a:p>
        </p:txBody>
      </p:sp>
    </p:spTree>
    <p:extLst>
      <p:ext uri="{BB962C8B-B14F-4D97-AF65-F5344CB8AC3E}">
        <p14:creationId xmlns:p14="http://schemas.microsoft.com/office/powerpoint/2010/main" val="189366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 villa en el año 1925, se inscribió en el inventario suplementario de monumentos históricos el 29 de junio de 1994. Mientras tanto, el jardín es objeto de especial atención: pre-inventario bajo jardines notables, y concesión de la etiqueta "  Patrimonio siglo XX.</a:t>
            </a:r>
          </a:p>
          <a:p>
            <a:r>
              <a:rPr lang="es-ES" dirty="0"/>
              <a:t>El conjunto tiene una superficie de siete hectáreas y se salvó de la especulación inmobiliaria en 1989 por el Conservatorio de la Costa y Lakeshore </a:t>
            </a:r>
          </a:p>
          <a:p>
            <a:r>
              <a:rPr lang="es-ES" dirty="0"/>
              <a:t>  El jardín ha sido completamente rediseñado desde entonces por el paisajista Gilles Clément </a:t>
            </a:r>
          </a:p>
          <a:p>
            <a:r>
              <a:rPr lang="es-ES" dirty="0"/>
              <a:t>  De acuerdo con su principio de "  jardín mundial  ", se ha desarrollado en este espacio privilegiado un mosaico de jardines de estilo mediterráneo: California ( cactus , etc.), Sudáfrica, Australia ( eucalipto , etc.), </a:t>
            </a:r>
          </a:p>
        </p:txBody>
      </p:sp>
    </p:spTree>
    <p:extLst>
      <p:ext uri="{BB962C8B-B14F-4D97-AF65-F5344CB8AC3E}">
        <p14:creationId xmlns:p14="http://schemas.microsoft.com/office/powerpoint/2010/main" val="777890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Nueva Zelanda ( helechos árbol , etc.), Chile (cactus, etc.); especies que, dado el clima, coexisten y prosperan sin dificultad.</a:t>
            </a:r>
          </a:p>
          <a:p>
            <a:r>
              <a:rPr lang="es-ES" dirty="0"/>
              <a:t>El sitio (de pago) está disponible para el público. Se puede acceder a todo tipo de público y entra en los programas de sensibilización y capacitación de las instituciones educativas  .</a:t>
            </a:r>
          </a:p>
          <a:p>
            <a:r>
              <a:rPr lang="es-ES" dirty="0"/>
              <a:t>La pequeña área de la playa es el punto de partida de un descubrimiento original y emocionante de la vida marina en el Mediterráneo . Esta visita, acompañado por instructores del Conservatorio, está precedido por una presentación de las principales especies marinas susceptibles de ser alcanzadas, sus características y la mejor manera de reconocer en su entorno.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7144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17504" cy="39243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0"/>
            <a:ext cx="5238750" cy="39243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4300"/>
            <a:ext cx="9253786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1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1" y="0"/>
            <a:ext cx="89793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5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91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07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6"/>
            <a:ext cx="9144000" cy="684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0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44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"/>
            <a:ext cx="4572000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8"/>
            <a:ext cx="4572000" cy="333355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7"/>
            <a:ext cx="4572000" cy="333355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572000" cy="350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70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161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6"/>
            <a:ext cx="9144000" cy="684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31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162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38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60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28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18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79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5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3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63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50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40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1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3" y="0"/>
            <a:ext cx="4696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411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62"/>
            <a:ext cx="9144000" cy="681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0778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" y="0"/>
            <a:ext cx="9144000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47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00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57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19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21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176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905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0"/>
            <a:ext cx="9144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656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687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66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556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62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5370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050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709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33</TotalTime>
  <Words>671</Words>
  <Application>Microsoft Office PowerPoint</Application>
  <PresentationFormat>Presentación en pantalla (4:3)</PresentationFormat>
  <Paragraphs>85</Paragraphs>
  <Slides>41</Slides>
  <Notes>36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6" baseType="lpstr">
      <vt:lpstr>Calibri</vt:lpstr>
      <vt:lpstr>Century Schoolbook</vt:lpstr>
      <vt:lpstr>Wingdings</vt:lpstr>
      <vt:lpstr>Wingdings 2</vt:lpstr>
      <vt:lpstr>1_Default Theme</vt:lpstr>
      <vt:lpstr>EUROPA.-LA VUELTA AL MUNDO EN 885 JARDINES.-FRANCIA.-Domaine du Rayol, Le Rayol Canadel </vt:lpstr>
      <vt:lpstr>Domaine du Rayol, Canadel-sur-Mer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JARDINES.-FRANCIA.-Domaine du Rayol, Le Rayol Canadel</dc:title>
  <dc:creator>Josep</dc:creator>
  <cp:lastModifiedBy>Usuario</cp:lastModifiedBy>
  <cp:revision>5</cp:revision>
  <dcterms:created xsi:type="dcterms:W3CDTF">2016-02-15T06:30:12Z</dcterms:created>
  <dcterms:modified xsi:type="dcterms:W3CDTF">2018-03-11T18:07:03Z</dcterms:modified>
</cp:coreProperties>
</file>