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6" r:id="rId2"/>
    <p:sldId id="258" r:id="rId3"/>
    <p:sldId id="372"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56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2FAA8F-2B04-401E-B23D-F943DA6A186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B1890D-58DF-4CAE-AE9F-033F0FEBF3D9}" type="slidenum">
              <a:rPr lang="es-ES" smtClean="0"/>
              <a:t>‹Nº›</a:t>
            </a:fld>
            <a:endParaRPr lang="es-ES" dirty="0"/>
          </a:p>
        </p:txBody>
      </p:sp>
    </p:spTree>
    <p:extLst>
      <p:ext uri="{BB962C8B-B14F-4D97-AF65-F5344CB8AC3E}">
        <p14:creationId xmlns:p14="http://schemas.microsoft.com/office/powerpoint/2010/main" val="3463016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A4CE87-EA18-4954-8007-0A70C994F138}"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9C8ECC-53E1-484F-90FC-986E4CF97C3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a:p>
            <a:pPr eaLnBrk="1" hangingPunct="1">
              <a:spcBef>
                <a:spcPct val="0"/>
              </a:spcBef>
            </a:pPr>
            <a:endParaRPr lang="es-ES" dirty="0"/>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4459C4-F9B6-48D6-8E19-4E89ECE6706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E6038F-7FF9-4F83-9CBC-3B43A4680ED0}"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F67B67-BC68-415E-ACA0-CAABF0CE257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67CAED-8ACE-4E4E-B0AD-2D33B67E478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A82599-B227-49BB-A4BE-AFD9EA7F9331}"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6FDC7E-3DE6-41A4-B1E6-FF2A4B4282D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49A4C5-E379-40AC-BE8A-695948FD87E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a:p>
            <a:pPr eaLnBrk="1" hangingPunct="1">
              <a:spcBef>
                <a:spcPct val="0"/>
              </a:spcBef>
            </a:pPr>
            <a:endParaRPr lang="es-ES" dirty="0"/>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19030A-1738-4D6C-BFD9-353E77218E9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a:p>
            <a:pPr eaLnBrk="1" hangingPunct="1">
              <a:spcBef>
                <a:spcPct val="0"/>
              </a:spcBef>
            </a:pPr>
            <a:endParaRPr lang="es-ES" dirty="0"/>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88754C-7EB0-493A-B017-7DC4EDD0255C}"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a:p>
            <a:pPr eaLnBrk="1" hangingPunct="1">
              <a:spcBef>
                <a:spcPct val="0"/>
              </a:spcBef>
            </a:pPr>
            <a:endParaRPr lang="es-ES" dirty="0"/>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232820-BABF-4046-99FC-76AC5C21E15E}"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C9ADD5-B130-488E-B54B-C44D021466A3}"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B4D0BE-3D08-44DC-9E8F-96FA21E5A08F}"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218871-2D69-4697-B478-C6724EB1B3C3}"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4118AB-2038-4087-B9BE-D21D18BD212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Jardins_des_Remparts_de_Vannes</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D9F9FA-83ED-49CE-9BA9-9D945D4B5FB5}"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B59D4F-DF89-43A8-80EB-D97E93A10668}"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Viels-Maisons-4</a:t>
            </a:r>
          </a:p>
        </p:txBody>
      </p:sp>
      <p:sp>
        <p:nvSpPr>
          <p:cNvPr id="4" name="3 Marcador de número de diapositiva"/>
          <p:cNvSpPr>
            <a:spLocks noGrp="1"/>
          </p:cNvSpPr>
          <p:nvPr>
            <p:ph type="sldNum" sz="quarter" idx="5"/>
          </p:nvPr>
        </p:nvSpPr>
        <p:spPr/>
        <p:txBody>
          <a:bodyPr/>
          <a:lstStyle/>
          <a:p>
            <a:pPr>
              <a:defRPr/>
            </a:pPr>
            <a:fld id="{83FCD51F-0B37-4E6B-B75D-7E712C3568D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Viels-Maisons-4</a:t>
            </a:r>
          </a:p>
        </p:txBody>
      </p:sp>
      <p:sp>
        <p:nvSpPr>
          <p:cNvPr id="4" name="3 Marcador de número de diapositiva"/>
          <p:cNvSpPr>
            <a:spLocks noGrp="1"/>
          </p:cNvSpPr>
          <p:nvPr>
            <p:ph type="sldNum" sz="quarter" idx="5"/>
          </p:nvPr>
        </p:nvSpPr>
        <p:spPr/>
        <p:txBody>
          <a:bodyPr/>
          <a:lstStyle/>
          <a:p>
            <a:pPr>
              <a:defRPr/>
            </a:pPr>
            <a:fld id="{DEB91409-7067-478D-B305-462DC6CB257C}"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Viels-Maisons-4</a:t>
            </a:r>
          </a:p>
        </p:txBody>
      </p:sp>
      <p:sp>
        <p:nvSpPr>
          <p:cNvPr id="4" name="3 Marcador de número de diapositiva"/>
          <p:cNvSpPr>
            <a:spLocks noGrp="1"/>
          </p:cNvSpPr>
          <p:nvPr>
            <p:ph type="sldNum" sz="quarter" idx="5"/>
          </p:nvPr>
        </p:nvSpPr>
        <p:spPr/>
        <p:txBody>
          <a:bodyPr/>
          <a:lstStyle/>
          <a:p>
            <a:pPr>
              <a:defRPr/>
            </a:pPr>
            <a:fld id="{3C9D9D12-9A83-442F-9EE5-C39C2ED87FB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p:txBody>
      </p:sp>
      <p:sp>
        <p:nvSpPr>
          <p:cNvPr id="4" name="3 Marcador de número de diapositiva"/>
          <p:cNvSpPr>
            <a:spLocks noGrp="1"/>
          </p:cNvSpPr>
          <p:nvPr>
            <p:ph type="sldNum" sz="quarter" idx="5"/>
          </p:nvPr>
        </p:nvSpPr>
        <p:spPr/>
        <p:txBody>
          <a:bodyPr/>
          <a:lstStyle/>
          <a:p>
            <a:pPr>
              <a:defRPr/>
            </a:pPr>
            <a:fld id="{B1C45F9C-1D5E-421F-ABEF-58E54E82926F}"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Arbres d'alignement : Haie topiaire d'ifs de 200 ans Árboles en carretera: Hedge tejos topiary de 200 años </a:t>
            </a:r>
            <a:br>
              <a:rPr lang="es-ES" dirty="0"/>
            </a:br>
            <a:r>
              <a:rPr lang="es-ES" dirty="0"/>
              <a:t>Arbres fruitiers : Collection de malus, pyrhus Los árboles frutales: Colección de la pena, pyrhus </a:t>
            </a:r>
            <a:br>
              <a:rPr lang="es-ES" dirty="0"/>
            </a:br>
            <a:r>
              <a:rPr lang="es-ES" dirty="0"/>
              <a:t>Arbustes : collection de viburnums, hydrange Arbustos: Una colección de viburnum, hydrange </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CBAC4151-EA1B-46E4-86FF-E013FF11A2D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F272FD9-56C4-4D31-9745-0416EC43FE02}"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CE2829B-1DF5-4E8A-AE12-AECE2681906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18C246CF-EE0C-47B4-AD31-7CB0BFAD199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DDDBE270-00CA-481C-9C9A-A5CDD1AAE13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8BC34D1-8DEB-4E2A-9B4A-459D3D20ACB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319F9F4-B9E4-4DB1-8025-9EEFF426C6E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A610308-3F08-44E5-A795-3C6F18271BE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D7D3D09-A662-4653-B5A2-44BF48C9A3D2}"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67D3F14-BF2D-4A9A-8C23-D97249EC9E7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Viels-Maisons-</a:t>
            </a:r>
          </a:p>
        </p:txBody>
      </p:sp>
      <p:sp>
        <p:nvSpPr>
          <p:cNvPr id="4" name="3 Marcador de número de diapositiva"/>
          <p:cNvSpPr>
            <a:spLocks noGrp="1"/>
          </p:cNvSpPr>
          <p:nvPr>
            <p:ph type="sldNum" sz="quarter" idx="5"/>
          </p:nvPr>
        </p:nvSpPr>
        <p:spPr/>
        <p:txBody>
          <a:bodyPr/>
          <a:lstStyle/>
          <a:p>
            <a:pPr>
              <a:defRPr/>
            </a:pPr>
            <a:fld id="{F7537E2F-A8E1-4D67-8CB4-B3B6F843F756}"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a:t>
            </a:r>
          </a:p>
        </p:txBody>
      </p:sp>
      <p:sp>
        <p:nvSpPr>
          <p:cNvPr id="4" name="3 Marcador de número de diapositiva"/>
          <p:cNvSpPr>
            <a:spLocks noGrp="1"/>
          </p:cNvSpPr>
          <p:nvPr>
            <p:ph type="sldNum" sz="quarter" idx="5"/>
          </p:nvPr>
        </p:nvSpPr>
        <p:spPr/>
        <p:txBody>
          <a:bodyPr/>
          <a:lstStyle/>
          <a:p>
            <a:pPr>
              <a:defRPr/>
            </a:pPr>
            <a:fld id="{5F3FE2E2-45A7-41DB-8EAF-1D39F51592C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a:t>
            </a:r>
          </a:p>
        </p:txBody>
      </p:sp>
      <p:sp>
        <p:nvSpPr>
          <p:cNvPr id="4" name="3 Marcador de número de diapositiva"/>
          <p:cNvSpPr>
            <a:spLocks noGrp="1"/>
          </p:cNvSpPr>
          <p:nvPr>
            <p:ph type="sldNum" sz="quarter" idx="5"/>
          </p:nvPr>
        </p:nvSpPr>
        <p:spPr/>
        <p:txBody>
          <a:bodyPr/>
          <a:lstStyle/>
          <a:p>
            <a:pPr>
              <a:defRPr/>
            </a:pPr>
            <a:fld id="{9191F12E-9384-446F-970A-69A89B2CEFDC}"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a:t>
            </a:r>
          </a:p>
        </p:txBody>
      </p:sp>
      <p:sp>
        <p:nvSpPr>
          <p:cNvPr id="4" name="3 Marcador de número de diapositiva"/>
          <p:cNvSpPr>
            <a:spLocks noGrp="1"/>
          </p:cNvSpPr>
          <p:nvPr>
            <p:ph type="sldNum" sz="quarter" idx="5"/>
          </p:nvPr>
        </p:nvSpPr>
        <p:spPr/>
        <p:txBody>
          <a:bodyPr/>
          <a:lstStyle/>
          <a:p>
            <a:pPr>
              <a:defRPr/>
            </a:pPr>
            <a:fld id="{B77C29DB-A0DF-4ACE-B1BA-7923FFB2C3F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a:t>
            </a:r>
          </a:p>
        </p:txBody>
      </p:sp>
      <p:sp>
        <p:nvSpPr>
          <p:cNvPr id="4" name="3 Marcador de número de diapositiva"/>
          <p:cNvSpPr>
            <a:spLocks noGrp="1"/>
          </p:cNvSpPr>
          <p:nvPr>
            <p:ph type="sldNum" sz="quarter" idx="5"/>
          </p:nvPr>
        </p:nvSpPr>
        <p:spPr/>
        <p:txBody>
          <a:bodyPr/>
          <a:lstStyle/>
          <a:p>
            <a:pPr>
              <a:defRPr/>
            </a:pPr>
            <a:fld id="{8C0CDBC8-BA8B-43EC-8E7E-E946DB2E66A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Thuret.-Chamaerops humilis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3E271730-4E4E-4622-B7DC-716E66163F3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Thuret,.Encephalartos horridus</a:t>
            </a:r>
          </a:p>
        </p:txBody>
      </p:sp>
      <p:sp>
        <p:nvSpPr>
          <p:cNvPr id="4" name="3 Marcador de número de diapositiva"/>
          <p:cNvSpPr>
            <a:spLocks noGrp="1"/>
          </p:cNvSpPr>
          <p:nvPr>
            <p:ph type="sldNum" sz="quarter" idx="5"/>
          </p:nvPr>
        </p:nvSpPr>
        <p:spPr/>
        <p:txBody>
          <a:bodyPr/>
          <a:lstStyle/>
          <a:p>
            <a:pPr>
              <a:defRPr/>
            </a:pPr>
            <a:fld id="{A7B6018D-8BFF-4703-8FAE-65E53DF5AD9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a:t>
            </a:r>
          </a:p>
        </p:txBody>
      </p:sp>
      <p:sp>
        <p:nvSpPr>
          <p:cNvPr id="4" name="3 Marcador de número de diapositiva"/>
          <p:cNvSpPr>
            <a:spLocks noGrp="1"/>
          </p:cNvSpPr>
          <p:nvPr>
            <p:ph type="sldNum" sz="quarter" idx="5"/>
          </p:nvPr>
        </p:nvSpPr>
        <p:spPr/>
        <p:txBody>
          <a:bodyPr/>
          <a:lstStyle/>
          <a:p>
            <a:pPr>
              <a:defRPr/>
            </a:pPr>
            <a:fld id="{DFEE3EF0-CA00-4E6A-879C-23AC5DBD7C3A}"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Thuret.-Brahea armata y Nolina bigelovii</a:t>
            </a:r>
          </a:p>
        </p:txBody>
      </p:sp>
      <p:sp>
        <p:nvSpPr>
          <p:cNvPr id="4" name="3 Marcador de número de diapositiva"/>
          <p:cNvSpPr>
            <a:spLocks noGrp="1"/>
          </p:cNvSpPr>
          <p:nvPr>
            <p:ph type="sldNum" sz="quarter" idx="5"/>
          </p:nvPr>
        </p:nvSpPr>
        <p:spPr/>
        <p:txBody>
          <a:bodyPr/>
          <a:lstStyle/>
          <a:p>
            <a:pPr>
              <a:defRPr/>
            </a:pPr>
            <a:fld id="{06FA861C-53EC-4335-A56C-23AD8E7D8115}"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Thuret.-Brahea aculeata</a:t>
            </a:r>
          </a:p>
        </p:txBody>
      </p:sp>
      <p:sp>
        <p:nvSpPr>
          <p:cNvPr id="4" name="3 Marcador de número de diapositiva"/>
          <p:cNvSpPr>
            <a:spLocks noGrp="1"/>
          </p:cNvSpPr>
          <p:nvPr>
            <p:ph type="sldNum" sz="quarter" idx="5"/>
          </p:nvPr>
        </p:nvSpPr>
        <p:spPr/>
        <p:txBody>
          <a:bodyPr/>
          <a:lstStyle/>
          <a:p>
            <a:pPr>
              <a:defRPr/>
            </a:pPr>
            <a:fld id="{97BCA714-EB10-49A2-A715-6778139CAD79}"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Thuret.-Brahea edulis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525AEFD-9FD4-401B-B349-BA80DAA97C6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Thuret.-Brahea edulis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2F66D53-3BD5-4EDA-8D3F-35B19889326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Thuret.-Butia capitata</a:t>
            </a:r>
          </a:p>
        </p:txBody>
      </p:sp>
      <p:sp>
        <p:nvSpPr>
          <p:cNvPr id="4" name="3 Marcador de número de diapositiva"/>
          <p:cNvSpPr>
            <a:spLocks noGrp="1"/>
          </p:cNvSpPr>
          <p:nvPr>
            <p:ph type="sldNum" sz="quarter" idx="5"/>
          </p:nvPr>
        </p:nvSpPr>
        <p:spPr/>
        <p:txBody>
          <a:bodyPr/>
          <a:lstStyle/>
          <a:p>
            <a:pPr>
              <a:defRPr/>
            </a:pPr>
            <a:fld id="{2072F948-A1F7-414A-AA08-918B515B86F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Thuret.-Butia capitata y Cordyline australis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9A560D4-B295-47AB-92E3-59C3325A548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Thuret.-Cordyline australis.</a:t>
            </a:r>
          </a:p>
          <a:p>
            <a:endParaRPr lang="es-ES" dirty="0"/>
          </a:p>
        </p:txBody>
      </p:sp>
      <p:sp>
        <p:nvSpPr>
          <p:cNvPr id="4" name="3 Marcador de número de diapositiva"/>
          <p:cNvSpPr>
            <a:spLocks noGrp="1"/>
          </p:cNvSpPr>
          <p:nvPr>
            <p:ph type="sldNum" sz="quarter" idx="5"/>
          </p:nvPr>
        </p:nvSpPr>
        <p:spPr/>
        <p:txBody>
          <a:bodyPr/>
          <a:lstStyle/>
          <a:p>
            <a:pPr>
              <a:defRPr/>
            </a:pPr>
            <a:fld id="{D6607DF6-F19D-409A-AEBB-C1FD5712E443}"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Cordyline australis y  Dasylirion longissimum.</a:t>
            </a:r>
          </a:p>
        </p:txBody>
      </p:sp>
      <p:sp>
        <p:nvSpPr>
          <p:cNvPr id="4" name="3 Marcador de número de diapositiva"/>
          <p:cNvSpPr>
            <a:spLocks noGrp="1"/>
          </p:cNvSpPr>
          <p:nvPr>
            <p:ph type="sldNum" sz="quarter" idx="5"/>
          </p:nvPr>
        </p:nvSpPr>
        <p:spPr/>
        <p:txBody>
          <a:bodyPr/>
          <a:lstStyle/>
          <a:p>
            <a:pPr>
              <a:defRPr/>
            </a:pPr>
            <a:fld id="{059E54EE-1DE3-4C3A-BA2F-975370ECC76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  Dasylirion longissimum</a:t>
            </a:r>
          </a:p>
        </p:txBody>
      </p:sp>
      <p:sp>
        <p:nvSpPr>
          <p:cNvPr id="4" name="3 Marcador de número de diapositiva"/>
          <p:cNvSpPr>
            <a:spLocks noGrp="1"/>
          </p:cNvSpPr>
          <p:nvPr>
            <p:ph type="sldNum" sz="quarter" idx="5"/>
          </p:nvPr>
        </p:nvSpPr>
        <p:spPr/>
        <p:txBody>
          <a:bodyPr/>
          <a:lstStyle/>
          <a:p>
            <a:pPr>
              <a:defRPr/>
            </a:pPr>
            <a:fld id="{1CEB7A3B-AA86-484B-AA19-5162A8D63395}"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Thuret.-Dion edule</a:t>
            </a:r>
          </a:p>
        </p:txBody>
      </p:sp>
      <p:sp>
        <p:nvSpPr>
          <p:cNvPr id="4" name="3 Marcador de número de diapositiva"/>
          <p:cNvSpPr>
            <a:spLocks noGrp="1"/>
          </p:cNvSpPr>
          <p:nvPr>
            <p:ph type="sldNum" sz="quarter" idx="5"/>
          </p:nvPr>
        </p:nvSpPr>
        <p:spPr/>
        <p:txBody>
          <a:bodyPr/>
          <a:lstStyle/>
          <a:p>
            <a:pPr>
              <a:defRPr/>
            </a:pPr>
            <a:fld id="{B4E4AD72-11FB-4FA7-B8C9-6B97593D88B5}"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5A874373-7D47-4245-B8B4-ECC885AA4B8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a:t>
            </a:r>
          </a:p>
        </p:txBody>
      </p:sp>
      <p:sp>
        <p:nvSpPr>
          <p:cNvPr id="4" name="3 Marcador de número de diapositiva"/>
          <p:cNvSpPr>
            <a:spLocks noGrp="1"/>
          </p:cNvSpPr>
          <p:nvPr>
            <p:ph type="sldNum" sz="quarter" idx="5"/>
          </p:nvPr>
        </p:nvSpPr>
        <p:spPr/>
        <p:txBody>
          <a:bodyPr/>
          <a:lstStyle/>
          <a:p>
            <a:pPr>
              <a:defRPr/>
            </a:pPr>
            <a:fld id="{0C94CEE1-B728-46D0-8182-F4A8A9DB692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Thuret.-Jubaea chilensis</a:t>
            </a:r>
          </a:p>
        </p:txBody>
      </p:sp>
      <p:sp>
        <p:nvSpPr>
          <p:cNvPr id="4" name="3 Marcador de número de diapositiva"/>
          <p:cNvSpPr>
            <a:spLocks noGrp="1"/>
          </p:cNvSpPr>
          <p:nvPr>
            <p:ph type="sldNum" sz="quarter" idx="5"/>
          </p:nvPr>
        </p:nvSpPr>
        <p:spPr/>
        <p:txBody>
          <a:bodyPr/>
          <a:lstStyle/>
          <a:p>
            <a:pPr>
              <a:defRPr/>
            </a:pPr>
            <a:fld id="{AEB7BBBD-758E-4EBE-A822-815A5D17DC90}"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Thuret.-Jubaea chilensis</a:t>
            </a:r>
          </a:p>
          <a:p>
            <a:endParaRPr lang="es-ES" dirty="0"/>
          </a:p>
        </p:txBody>
      </p:sp>
      <p:sp>
        <p:nvSpPr>
          <p:cNvPr id="4" name="3 Marcador de número de diapositiva"/>
          <p:cNvSpPr>
            <a:spLocks noGrp="1"/>
          </p:cNvSpPr>
          <p:nvPr>
            <p:ph type="sldNum" sz="quarter" idx="5"/>
          </p:nvPr>
        </p:nvSpPr>
        <p:spPr/>
        <p:txBody>
          <a:bodyPr/>
          <a:lstStyle/>
          <a:p>
            <a:pPr>
              <a:defRPr/>
            </a:pPr>
            <a:fld id="{AAFC0417-8616-4295-9107-D73560436B7C}"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Thuret.-Jubaea capitata</a:t>
            </a:r>
          </a:p>
          <a:p>
            <a:endParaRPr lang="es-ES" dirty="0"/>
          </a:p>
        </p:txBody>
      </p:sp>
      <p:sp>
        <p:nvSpPr>
          <p:cNvPr id="4" name="3 Marcador de número de diapositiva"/>
          <p:cNvSpPr>
            <a:spLocks noGrp="1"/>
          </p:cNvSpPr>
          <p:nvPr>
            <p:ph type="sldNum" sz="quarter" idx="5"/>
          </p:nvPr>
        </p:nvSpPr>
        <p:spPr/>
        <p:txBody>
          <a:bodyPr/>
          <a:lstStyle/>
          <a:p>
            <a:pPr>
              <a:defRPr/>
            </a:pPr>
            <a:fld id="{AE4E903C-C540-491D-ADD4-C6203A78F48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Thuret.-Jubaea chilensis joven</a:t>
            </a:r>
          </a:p>
        </p:txBody>
      </p:sp>
      <p:sp>
        <p:nvSpPr>
          <p:cNvPr id="4" name="3 Marcador de número de diapositiva"/>
          <p:cNvSpPr>
            <a:spLocks noGrp="1"/>
          </p:cNvSpPr>
          <p:nvPr>
            <p:ph type="sldNum" sz="quarter" idx="5"/>
          </p:nvPr>
        </p:nvSpPr>
        <p:spPr/>
        <p:txBody>
          <a:bodyPr/>
          <a:lstStyle/>
          <a:p>
            <a:pPr>
              <a:defRPr/>
            </a:pPr>
            <a:fld id="{C3A490EF-6759-4EEE-893A-9197E1590976}"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Thuret.-Liivistona australis</a:t>
            </a:r>
          </a:p>
        </p:txBody>
      </p:sp>
      <p:sp>
        <p:nvSpPr>
          <p:cNvPr id="4" name="3 Marcador de número de diapositiva"/>
          <p:cNvSpPr>
            <a:spLocks noGrp="1"/>
          </p:cNvSpPr>
          <p:nvPr>
            <p:ph type="sldNum" sz="quarter" idx="5"/>
          </p:nvPr>
        </p:nvSpPr>
        <p:spPr/>
        <p:txBody>
          <a:bodyPr/>
          <a:lstStyle/>
          <a:p>
            <a:pPr>
              <a:defRPr/>
            </a:pPr>
            <a:fld id="{5026C9CD-5771-4A43-AFE6-AC990B45E33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Thuret.-Liivistona australis</a:t>
            </a:r>
          </a:p>
          <a:p>
            <a:endParaRPr lang="es-ES" dirty="0"/>
          </a:p>
        </p:txBody>
      </p:sp>
      <p:sp>
        <p:nvSpPr>
          <p:cNvPr id="4" name="3 Marcador de número de diapositiva"/>
          <p:cNvSpPr>
            <a:spLocks noGrp="1"/>
          </p:cNvSpPr>
          <p:nvPr>
            <p:ph type="sldNum" sz="quarter" idx="5"/>
          </p:nvPr>
        </p:nvSpPr>
        <p:spPr/>
        <p:txBody>
          <a:bodyPr/>
          <a:lstStyle/>
          <a:p>
            <a:pPr>
              <a:defRPr/>
            </a:pPr>
            <a:fld id="{E0C55346-2F33-436E-A0C9-7765E40A224C}"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Thuret.-Liivistona australis</a:t>
            </a:r>
          </a:p>
          <a:p>
            <a:r>
              <a:rPr lang="es-ES" dirty="0"/>
              <a:t> al fondo</a:t>
            </a:r>
          </a:p>
        </p:txBody>
      </p:sp>
      <p:sp>
        <p:nvSpPr>
          <p:cNvPr id="4" name="3 Marcador de número de diapositiva"/>
          <p:cNvSpPr>
            <a:spLocks noGrp="1"/>
          </p:cNvSpPr>
          <p:nvPr>
            <p:ph type="sldNum" sz="quarter" idx="5"/>
          </p:nvPr>
        </p:nvSpPr>
        <p:spPr/>
        <p:txBody>
          <a:bodyPr/>
          <a:lstStyle/>
          <a:p>
            <a:pPr>
              <a:defRPr/>
            </a:pPr>
            <a:fld id="{DD2BCF62-D5F7-4139-9AE7-9DE974BE5272}"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Thuret.-Nolina longifolia</a:t>
            </a:r>
          </a:p>
        </p:txBody>
      </p:sp>
      <p:sp>
        <p:nvSpPr>
          <p:cNvPr id="4" name="3 Marcador de número de diapositiva"/>
          <p:cNvSpPr>
            <a:spLocks noGrp="1"/>
          </p:cNvSpPr>
          <p:nvPr>
            <p:ph type="sldNum" sz="quarter" idx="5"/>
          </p:nvPr>
        </p:nvSpPr>
        <p:spPr/>
        <p:txBody>
          <a:bodyPr/>
          <a:lstStyle/>
          <a:p>
            <a:pPr>
              <a:defRPr/>
            </a:pPr>
            <a:fld id="{03A10A48-FA71-4622-BAB8-21E2C382F14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Thuret.-Nolina  bigelovi</a:t>
            </a:r>
          </a:p>
        </p:txBody>
      </p:sp>
      <p:sp>
        <p:nvSpPr>
          <p:cNvPr id="4" name="3 Marcador de número de diapositiva"/>
          <p:cNvSpPr>
            <a:spLocks noGrp="1"/>
          </p:cNvSpPr>
          <p:nvPr>
            <p:ph type="sldNum" sz="quarter" idx="5"/>
          </p:nvPr>
        </p:nvSpPr>
        <p:spPr/>
        <p:txBody>
          <a:bodyPr/>
          <a:lstStyle/>
          <a:p>
            <a:pPr>
              <a:defRPr/>
            </a:pPr>
            <a:fld id="{85F7CE7F-CE00-49F3-99B3-71B43570287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Thuret.-Palmeras</a:t>
            </a:r>
          </a:p>
        </p:txBody>
      </p:sp>
      <p:sp>
        <p:nvSpPr>
          <p:cNvPr id="4" name="3 Marcador de número de diapositiva"/>
          <p:cNvSpPr>
            <a:spLocks noGrp="1"/>
          </p:cNvSpPr>
          <p:nvPr>
            <p:ph type="sldNum" sz="quarter" idx="5"/>
          </p:nvPr>
        </p:nvSpPr>
        <p:spPr/>
        <p:txBody>
          <a:bodyPr/>
          <a:lstStyle/>
          <a:p>
            <a:pPr>
              <a:defRPr/>
            </a:pPr>
            <a:fld id="{C4C776E1-024A-447C-9D6B-0409B3C413F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Thuret.-Phoenix canariensis var.auranteaca</a:t>
            </a:r>
          </a:p>
        </p:txBody>
      </p:sp>
      <p:sp>
        <p:nvSpPr>
          <p:cNvPr id="4" name="3 Marcador de número de diapositiva"/>
          <p:cNvSpPr>
            <a:spLocks noGrp="1"/>
          </p:cNvSpPr>
          <p:nvPr>
            <p:ph type="sldNum" sz="quarter" idx="5"/>
          </p:nvPr>
        </p:nvSpPr>
        <p:spPr/>
        <p:txBody>
          <a:bodyPr/>
          <a:lstStyle/>
          <a:p>
            <a:pPr>
              <a:defRPr/>
            </a:pPr>
            <a:fld id="{76D7E962-C0AA-4980-8E4A-CA5A4E51F1E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Thuret.-Phoenix dactylifera y Phoenix sylvestris</a:t>
            </a:r>
          </a:p>
        </p:txBody>
      </p:sp>
      <p:sp>
        <p:nvSpPr>
          <p:cNvPr id="4" name="3 Marcador de número de diapositiva"/>
          <p:cNvSpPr>
            <a:spLocks noGrp="1"/>
          </p:cNvSpPr>
          <p:nvPr>
            <p:ph type="sldNum" sz="quarter" idx="5"/>
          </p:nvPr>
        </p:nvSpPr>
        <p:spPr/>
        <p:txBody>
          <a:bodyPr/>
          <a:lstStyle/>
          <a:p>
            <a:pPr>
              <a:defRPr/>
            </a:pPr>
            <a:fld id="{21777CB9-26B7-4036-82F6-79993D84B36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 Phoenix sylvestris</a:t>
            </a:r>
          </a:p>
        </p:txBody>
      </p:sp>
      <p:sp>
        <p:nvSpPr>
          <p:cNvPr id="4" name="3 Marcador de número de diapositiva"/>
          <p:cNvSpPr>
            <a:spLocks noGrp="1"/>
          </p:cNvSpPr>
          <p:nvPr>
            <p:ph type="sldNum" sz="quarter" idx="5"/>
          </p:nvPr>
        </p:nvSpPr>
        <p:spPr/>
        <p:txBody>
          <a:bodyPr/>
          <a:lstStyle/>
          <a:p>
            <a:pPr>
              <a:defRPr/>
            </a:pPr>
            <a:fld id="{AD01CCE7-5EF2-4E06-82B5-0FA63FBC007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Thuret.-Sabal dominguensis</a:t>
            </a:r>
          </a:p>
        </p:txBody>
      </p:sp>
      <p:sp>
        <p:nvSpPr>
          <p:cNvPr id="4" name="3 Marcador de número de diapositiva"/>
          <p:cNvSpPr>
            <a:spLocks noGrp="1"/>
          </p:cNvSpPr>
          <p:nvPr>
            <p:ph type="sldNum" sz="quarter" idx="5"/>
          </p:nvPr>
        </p:nvSpPr>
        <p:spPr/>
        <p:txBody>
          <a:bodyPr/>
          <a:lstStyle/>
          <a:p>
            <a:pPr>
              <a:defRPr/>
            </a:pPr>
            <a:fld id="{0A953073-6DC4-42EB-9CE6-8822308C19C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Thuret.-Syagrus romanzoffiana</a:t>
            </a:r>
          </a:p>
        </p:txBody>
      </p:sp>
      <p:sp>
        <p:nvSpPr>
          <p:cNvPr id="4" name="3 Marcador de número de diapositiva"/>
          <p:cNvSpPr>
            <a:spLocks noGrp="1"/>
          </p:cNvSpPr>
          <p:nvPr>
            <p:ph type="sldNum" sz="quarter" idx="5"/>
          </p:nvPr>
        </p:nvSpPr>
        <p:spPr/>
        <p:txBody>
          <a:bodyPr/>
          <a:lstStyle/>
          <a:p>
            <a:pPr>
              <a:defRPr/>
            </a:pPr>
            <a:fld id="{0A87AF53-0833-4DB1-B234-DEB73C78BF89}"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 .-Sabal palmetto</a:t>
            </a:r>
          </a:p>
        </p:txBody>
      </p:sp>
      <p:sp>
        <p:nvSpPr>
          <p:cNvPr id="4" name="3 Marcador de número de diapositiva"/>
          <p:cNvSpPr>
            <a:spLocks noGrp="1"/>
          </p:cNvSpPr>
          <p:nvPr>
            <p:ph type="sldNum" sz="quarter" idx="5"/>
          </p:nvPr>
        </p:nvSpPr>
        <p:spPr/>
        <p:txBody>
          <a:bodyPr/>
          <a:lstStyle/>
          <a:p>
            <a:pPr>
              <a:defRPr/>
            </a:pPr>
            <a:fld id="{655B576F-FD7D-477A-A473-6F671CADE7D0}"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Thuret.-Trachycarpus fortunei</a:t>
            </a:r>
          </a:p>
        </p:txBody>
      </p:sp>
      <p:sp>
        <p:nvSpPr>
          <p:cNvPr id="4" name="3 Marcador de número de diapositiva"/>
          <p:cNvSpPr>
            <a:spLocks noGrp="1"/>
          </p:cNvSpPr>
          <p:nvPr>
            <p:ph type="sldNum" sz="quarter" idx="5"/>
          </p:nvPr>
        </p:nvSpPr>
        <p:spPr/>
        <p:txBody>
          <a:bodyPr/>
          <a:lstStyle/>
          <a:p>
            <a:pPr>
              <a:defRPr/>
            </a:pPr>
            <a:fld id="{7C07E4FA-3A50-4FEF-B12D-835ED51F4951}"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Thuret.-Jubaea y Chamaerops</a:t>
            </a:r>
          </a:p>
        </p:txBody>
      </p:sp>
      <p:sp>
        <p:nvSpPr>
          <p:cNvPr id="4" name="3 Marcador de número de diapositiva"/>
          <p:cNvSpPr>
            <a:spLocks noGrp="1"/>
          </p:cNvSpPr>
          <p:nvPr>
            <p:ph type="sldNum" sz="quarter" idx="5"/>
          </p:nvPr>
        </p:nvSpPr>
        <p:spPr/>
        <p:txBody>
          <a:bodyPr/>
          <a:lstStyle/>
          <a:p>
            <a:pPr>
              <a:defRPr/>
            </a:pPr>
            <a:fld id="{ED1EC725-442C-4EEA-ABF5-8B22811A588C}"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Thuret.-Vista general</a:t>
            </a:r>
          </a:p>
        </p:txBody>
      </p:sp>
      <p:sp>
        <p:nvSpPr>
          <p:cNvPr id="4" name="3 Marcador de número de diapositiva"/>
          <p:cNvSpPr>
            <a:spLocks noGrp="1"/>
          </p:cNvSpPr>
          <p:nvPr>
            <p:ph type="sldNum" sz="quarter" idx="5"/>
          </p:nvPr>
        </p:nvSpPr>
        <p:spPr/>
        <p:txBody>
          <a:bodyPr/>
          <a:lstStyle/>
          <a:p>
            <a:pPr>
              <a:defRPr/>
            </a:pPr>
            <a:fld id="{169F0637-72CB-4623-B28E-B39E6467429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Thuret.-Vista general</a:t>
            </a:r>
          </a:p>
          <a:p>
            <a:endParaRPr lang="es-ES" dirty="0"/>
          </a:p>
        </p:txBody>
      </p:sp>
      <p:sp>
        <p:nvSpPr>
          <p:cNvPr id="4" name="3 Marcador de número de diapositiva"/>
          <p:cNvSpPr>
            <a:spLocks noGrp="1"/>
          </p:cNvSpPr>
          <p:nvPr>
            <p:ph type="sldNum" sz="quarter" idx="5"/>
          </p:nvPr>
        </p:nvSpPr>
        <p:spPr/>
        <p:txBody>
          <a:bodyPr/>
          <a:lstStyle/>
          <a:p>
            <a:pPr>
              <a:defRPr/>
            </a:pPr>
            <a:fld id="{664F037F-958F-475F-BC45-C59264041BB5}"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Thuret.-Yucca y Washingtonia</a:t>
            </a:r>
          </a:p>
        </p:txBody>
      </p:sp>
      <p:sp>
        <p:nvSpPr>
          <p:cNvPr id="4" name="3 Marcador de número de diapositiva"/>
          <p:cNvSpPr>
            <a:spLocks noGrp="1"/>
          </p:cNvSpPr>
          <p:nvPr>
            <p:ph type="sldNum" sz="quarter" idx="5"/>
          </p:nvPr>
        </p:nvSpPr>
        <p:spPr/>
        <p:txBody>
          <a:bodyPr/>
          <a:lstStyle/>
          <a:p>
            <a:pPr>
              <a:defRPr/>
            </a:pPr>
            <a:fld id="{1A653F34-E504-455D-BFFC-75827231AC6B}"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Thuret.-Jardin de palmeras</a:t>
            </a:r>
          </a:p>
        </p:txBody>
      </p:sp>
      <p:sp>
        <p:nvSpPr>
          <p:cNvPr id="4" name="3 Marcador de número de diapositiva"/>
          <p:cNvSpPr>
            <a:spLocks noGrp="1"/>
          </p:cNvSpPr>
          <p:nvPr>
            <p:ph type="sldNum" sz="quarter" idx="5"/>
          </p:nvPr>
        </p:nvSpPr>
        <p:spPr/>
        <p:txBody>
          <a:bodyPr/>
          <a:lstStyle/>
          <a:p>
            <a:pPr>
              <a:defRPr/>
            </a:pPr>
            <a:fld id="{FB596DC6-3A1D-4C24-A197-7296008461C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Thuret.-Jardin de palmeras</a:t>
            </a:r>
          </a:p>
          <a:p>
            <a:endParaRPr lang="es-ES" dirty="0"/>
          </a:p>
        </p:txBody>
      </p:sp>
      <p:sp>
        <p:nvSpPr>
          <p:cNvPr id="4" name="3 Marcador de número de diapositiva"/>
          <p:cNvSpPr>
            <a:spLocks noGrp="1"/>
          </p:cNvSpPr>
          <p:nvPr>
            <p:ph type="sldNum" sz="quarter" idx="5"/>
          </p:nvPr>
        </p:nvSpPr>
        <p:spPr/>
        <p:txBody>
          <a:bodyPr/>
          <a:lstStyle/>
          <a:p>
            <a:pPr>
              <a:defRPr/>
            </a:pPr>
            <a:fld id="{A6F629E9-83B2-4133-AF86-E44C83E49999}"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Thuret.-Jardin de palmeras</a:t>
            </a:r>
          </a:p>
          <a:p>
            <a:endParaRPr lang="es-ES" dirty="0"/>
          </a:p>
        </p:txBody>
      </p:sp>
      <p:sp>
        <p:nvSpPr>
          <p:cNvPr id="4" name="3 Marcador de número de diapositiva"/>
          <p:cNvSpPr>
            <a:spLocks noGrp="1"/>
          </p:cNvSpPr>
          <p:nvPr>
            <p:ph type="sldNum" sz="quarter" idx="5"/>
          </p:nvPr>
        </p:nvSpPr>
        <p:spPr/>
        <p:txBody>
          <a:bodyPr/>
          <a:lstStyle/>
          <a:p>
            <a:pPr>
              <a:defRPr/>
            </a:pPr>
            <a:fld id="{B146D13E-5357-4275-BA93-51E7720AA74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Thuret.-Jardin de palmeras</a:t>
            </a:r>
          </a:p>
          <a:p>
            <a:endParaRPr lang="es-ES" dirty="0"/>
          </a:p>
        </p:txBody>
      </p:sp>
      <p:sp>
        <p:nvSpPr>
          <p:cNvPr id="4" name="3 Marcador de número de diapositiva"/>
          <p:cNvSpPr>
            <a:spLocks noGrp="1"/>
          </p:cNvSpPr>
          <p:nvPr>
            <p:ph type="sldNum" sz="quarter" idx="5"/>
          </p:nvPr>
        </p:nvSpPr>
        <p:spPr/>
        <p:txBody>
          <a:bodyPr/>
          <a:lstStyle/>
          <a:p>
            <a:pPr>
              <a:defRPr/>
            </a:pPr>
            <a:fld id="{A21E3C07-E037-4906-B4D4-90000610C496}"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Thuret.-Yucca filifera</a:t>
            </a:r>
          </a:p>
          <a:p>
            <a:endParaRPr lang="es-ES" dirty="0"/>
          </a:p>
        </p:txBody>
      </p:sp>
      <p:sp>
        <p:nvSpPr>
          <p:cNvPr id="4" name="3 Marcador de número de diapositiva"/>
          <p:cNvSpPr>
            <a:spLocks noGrp="1"/>
          </p:cNvSpPr>
          <p:nvPr>
            <p:ph type="sldNum" sz="quarter" idx="5"/>
          </p:nvPr>
        </p:nvSpPr>
        <p:spPr/>
        <p:txBody>
          <a:bodyPr/>
          <a:lstStyle/>
          <a:p>
            <a:pPr>
              <a:defRPr/>
            </a:pPr>
            <a:fld id="{112DBE43-F0A2-4916-B2B8-7C6B1F157BCD}"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Thuret.-Yucca filifera</a:t>
            </a:r>
          </a:p>
          <a:p>
            <a:endParaRPr lang="es-ES" dirty="0"/>
          </a:p>
        </p:txBody>
      </p:sp>
      <p:sp>
        <p:nvSpPr>
          <p:cNvPr id="4" name="3 Marcador de número de diapositiva"/>
          <p:cNvSpPr>
            <a:spLocks noGrp="1"/>
          </p:cNvSpPr>
          <p:nvPr>
            <p:ph type="sldNum" sz="quarter" idx="5"/>
          </p:nvPr>
        </p:nvSpPr>
        <p:spPr/>
        <p:txBody>
          <a:bodyPr/>
          <a:lstStyle/>
          <a:p>
            <a:pPr>
              <a:defRPr/>
            </a:pPr>
            <a:fld id="{9382A39B-A7D6-4F51-AE4B-21827E753EDE}"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Thuret.-Yucca schotii</a:t>
            </a:r>
          </a:p>
          <a:p>
            <a:endParaRPr lang="es-ES" dirty="0"/>
          </a:p>
        </p:txBody>
      </p:sp>
      <p:sp>
        <p:nvSpPr>
          <p:cNvPr id="4" name="3 Marcador de número de diapositiva"/>
          <p:cNvSpPr>
            <a:spLocks noGrp="1"/>
          </p:cNvSpPr>
          <p:nvPr>
            <p:ph type="sldNum" sz="quarter" idx="5"/>
          </p:nvPr>
        </p:nvSpPr>
        <p:spPr/>
        <p:txBody>
          <a:bodyPr/>
          <a:lstStyle/>
          <a:p>
            <a:pPr>
              <a:defRPr/>
            </a:pPr>
            <a:fld id="{BCF9C47F-7FF5-4EAC-907E-0A5AA72A6ED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Thuret.-Cordyline australis y Yucca filifera</a:t>
            </a:r>
          </a:p>
          <a:p>
            <a:endParaRPr lang="es-ES" dirty="0"/>
          </a:p>
        </p:txBody>
      </p:sp>
      <p:sp>
        <p:nvSpPr>
          <p:cNvPr id="4" name="3 Marcador de número de diapositiva"/>
          <p:cNvSpPr>
            <a:spLocks noGrp="1"/>
          </p:cNvSpPr>
          <p:nvPr>
            <p:ph type="sldNum" sz="quarter" idx="5"/>
          </p:nvPr>
        </p:nvSpPr>
        <p:spPr/>
        <p:txBody>
          <a:bodyPr/>
          <a:lstStyle/>
          <a:p>
            <a:pPr>
              <a:defRPr/>
            </a:pPr>
            <a:fld id="{03DD82DA-6B95-4544-B67E-CBC59C74F29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Thuret.-Bambues</a:t>
            </a:r>
          </a:p>
        </p:txBody>
      </p:sp>
      <p:sp>
        <p:nvSpPr>
          <p:cNvPr id="4" name="3 Marcador de número de diapositiva"/>
          <p:cNvSpPr>
            <a:spLocks noGrp="1"/>
          </p:cNvSpPr>
          <p:nvPr>
            <p:ph type="sldNum" sz="quarter" idx="5"/>
          </p:nvPr>
        </p:nvSpPr>
        <p:spPr/>
        <p:txBody>
          <a:bodyPr/>
          <a:lstStyle/>
          <a:p>
            <a:pPr>
              <a:defRPr/>
            </a:pPr>
            <a:fld id="{E257DA20-F4E4-41B8-9D0E-CA924336C325}"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a:t>
            </a:r>
          </a:p>
        </p:txBody>
      </p:sp>
      <p:sp>
        <p:nvSpPr>
          <p:cNvPr id="4" name="3 Marcador de número de diapositiva"/>
          <p:cNvSpPr>
            <a:spLocks noGrp="1"/>
          </p:cNvSpPr>
          <p:nvPr>
            <p:ph type="sldNum" sz="quarter" idx="5"/>
          </p:nvPr>
        </p:nvSpPr>
        <p:spPr/>
        <p:txBody>
          <a:bodyPr/>
          <a:lstStyle/>
          <a:p>
            <a:pPr>
              <a:defRPr/>
            </a:pPr>
            <a:fld id="{FBF4E50E-15FF-4CC9-AD76-406961B6C03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a:t>
            </a:r>
          </a:p>
        </p:txBody>
      </p:sp>
      <p:sp>
        <p:nvSpPr>
          <p:cNvPr id="4" name="3 Marcador de número de diapositiva"/>
          <p:cNvSpPr>
            <a:spLocks noGrp="1"/>
          </p:cNvSpPr>
          <p:nvPr>
            <p:ph type="sldNum" sz="quarter" idx="5"/>
          </p:nvPr>
        </p:nvSpPr>
        <p:spPr/>
        <p:txBody>
          <a:bodyPr/>
          <a:lstStyle/>
          <a:p>
            <a:pPr>
              <a:defRPr/>
            </a:pPr>
            <a:fld id="{36F17F8A-487C-4088-9B1C-C233B1D59C65}"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a:t>
            </a:r>
          </a:p>
        </p:txBody>
      </p:sp>
      <p:sp>
        <p:nvSpPr>
          <p:cNvPr id="4" name="3 Marcador de número de diapositiva"/>
          <p:cNvSpPr>
            <a:spLocks noGrp="1"/>
          </p:cNvSpPr>
          <p:nvPr>
            <p:ph type="sldNum" sz="quarter" idx="5"/>
          </p:nvPr>
        </p:nvSpPr>
        <p:spPr/>
        <p:txBody>
          <a:bodyPr/>
          <a:lstStyle/>
          <a:p>
            <a:pPr>
              <a:defRPr/>
            </a:pPr>
            <a:fld id="{32EDB35D-01F1-4DD6-B345-D912101A9CAE}"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a:t>
            </a:r>
          </a:p>
        </p:txBody>
      </p:sp>
      <p:sp>
        <p:nvSpPr>
          <p:cNvPr id="4" name="3 Marcador de número de diapositiva"/>
          <p:cNvSpPr>
            <a:spLocks noGrp="1"/>
          </p:cNvSpPr>
          <p:nvPr>
            <p:ph type="sldNum" sz="quarter" idx="5"/>
          </p:nvPr>
        </p:nvSpPr>
        <p:spPr/>
        <p:txBody>
          <a:bodyPr/>
          <a:lstStyle/>
          <a:p>
            <a:pPr>
              <a:defRPr/>
            </a:pPr>
            <a:fld id="{78CFFD1C-290E-4A02-AF1F-17A8C26639B6}"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Thuret.-Strelitzia</a:t>
            </a:r>
          </a:p>
        </p:txBody>
      </p:sp>
      <p:sp>
        <p:nvSpPr>
          <p:cNvPr id="4" name="3 Marcador de número de diapositiva"/>
          <p:cNvSpPr>
            <a:spLocks noGrp="1"/>
          </p:cNvSpPr>
          <p:nvPr>
            <p:ph type="sldNum" sz="quarter" idx="5"/>
          </p:nvPr>
        </p:nvSpPr>
        <p:spPr/>
        <p:txBody>
          <a:bodyPr/>
          <a:lstStyle/>
          <a:p>
            <a:pPr>
              <a:defRPr/>
            </a:pPr>
            <a:fld id="{35E744ED-3A50-48BE-B296-7E629AE2E857}"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Thuret.-Strelitzia en flor</a:t>
            </a:r>
          </a:p>
        </p:txBody>
      </p:sp>
      <p:sp>
        <p:nvSpPr>
          <p:cNvPr id="4" name="3 Marcador de número de diapositiva"/>
          <p:cNvSpPr>
            <a:spLocks noGrp="1"/>
          </p:cNvSpPr>
          <p:nvPr>
            <p:ph type="sldNum" sz="quarter" idx="5"/>
          </p:nvPr>
        </p:nvSpPr>
        <p:spPr/>
        <p:txBody>
          <a:bodyPr/>
          <a:lstStyle/>
          <a:p>
            <a:pPr>
              <a:defRPr/>
            </a:pPr>
            <a:fld id="{3C26015D-D5A8-4D7D-AB7F-27537A38969B}" type="slidenum">
              <a:rPr lang="es-ES">
                <a:solidFill>
                  <a:prstClr val="black"/>
                </a:solidFill>
              </a:rPr>
              <a:pPr>
                <a:defRPr/>
              </a:pPr>
              <a:t>114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10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08.xml.rels><?xml version="1.0" encoding="UTF-8" standalone="yes"?>
<Relationships xmlns="http://schemas.openxmlformats.org/package/2006/relationships"><Relationship Id="rId3" Type="http://schemas.openxmlformats.org/officeDocument/2006/relationships/hyperlink" Target="//upload.wikimedia.org/wikipedia/commons/2/2b/General_view_-_Villa_Thuret_-_DSC04778.JPG"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09.xml.rels><?xml version="1.0" encoding="UTF-8" standalone="yes"?>
<Relationships xmlns="http://schemas.openxmlformats.org/package/2006/relationships"><Relationship Id="rId3" Type="http://schemas.openxmlformats.org/officeDocument/2006/relationships/hyperlink" Target="//upload.wikimedia.org/wikipedia/commons/0/08/General_view_-_Villa_Thuret_-_DSC04826.JPG"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110.xml.rels><?xml version="1.0" encoding="UTF-8" standalone="yes"?>
<Relationships xmlns="http://schemas.openxmlformats.org/package/2006/relationships"><Relationship Id="rId3" Type="http://schemas.openxmlformats.org/officeDocument/2006/relationships/hyperlink" Target="//upload.wikimedia.org/wikipedia/commons/b/ba/General_view_-_Villa_Thuret_-_DSC04834.JPG" TargetMode="External"/><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111.xml.rels><?xml version="1.0" encoding="UTF-8" standalone="yes"?>
<Relationships xmlns="http://schemas.openxmlformats.org/package/2006/relationships"><Relationship Id="rId3" Type="http://schemas.openxmlformats.org/officeDocument/2006/relationships/hyperlink" Target="//upload.wikimedia.org/wikipedia/commons/b/bf/General_view_-_Villa_Thuret_-_DSC04794.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2.xml.rels><?xml version="1.0" encoding="UTF-8" standalone="yes"?>
<Relationships xmlns="http://schemas.openxmlformats.org/package/2006/relationships"><Relationship Id="rId3" Type="http://schemas.openxmlformats.org/officeDocument/2006/relationships/hyperlink" Target="//upload.wikimedia.org/wikipedia/commons/6/64/General_view_-_Villa_Thuret_-_DSC04818.JP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624736" cy="1894362"/>
          </a:xfrm>
        </p:spPr>
        <p:txBody>
          <a:bodyPr>
            <a:normAutofit/>
          </a:bodyPr>
          <a:lstStyle/>
          <a:p>
            <a:r>
              <a:rPr lang="es-ES" sz="3200" dirty="0"/>
              <a:t>EUROPA.-LA VUELTA AL MUNDO EN 885 JARDINES.-FRANCIA.-F</a:t>
            </a:r>
          </a:p>
        </p:txBody>
      </p:sp>
      <p:sp>
        <p:nvSpPr>
          <p:cNvPr id="3" name="2 Subtítulo"/>
          <p:cNvSpPr>
            <a:spLocks noGrp="1"/>
          </p:cNvSpPr>
          <p:nvPr>
            <p:ph type="subTitle" idx="1"/>
          </p:nvPr>
        </p:nvSpPr>
        <p:spPr>
          <a:xfrm>
            <a:off x="2627784" y="4653136"/>
            <a:ext cx="4896544" cy="1371600"/>
          </a:xfrm>
        </p:spPr>
        <p:txBody>
          <a:bodyPr>
            <a:normAutofit/>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Jardins des Remparts de Vannes</a:t>
            </a:r>
          </a:p>
        </p:txBody>
      </p:sp>
      <p:sp>
        <p:nvSpPr>
          <p:cNvPr id="3" name="2 Marcador de contenido"/>
          <p:cNvSpPr>
            <a:spLocks noGrp="1"/>
          </p:cNvSpPr>
          <p:nvPr>
            <p:ph sz="quarter" idx="1"/>
          </p:nvPr>
        </p:nvSpPr>
        <p:spPr>
          <a:xfrm>
            <a:off x="914400" y="1447800"/>
            <a:ext cx="7185992" cy="5410200"/>
          </a:xfrm>
        </p:spPr>
        <p:txBody>
          <a:bodyPr>
            <a:normAutofit/>
          </a:bodyPr>
          <a:lstStyle/>
          <a:p>
            <a:pPr marL="274320" indent="-274320" eaLnBrk="1" fontAlgn="auto" hangingPunct="1">
              <a:spcBef>
                <a:spcPts val="580"/>
              </a:spcBef>
              <a:spcAft>
                <a:spcPts val="0"/>
              </a:spcAft>
              <a:buFont typeface="Wingdings 2"/>
              <a:buChar char=""/>
              <a:defRPr/>
            </a:pPr>
            <a:r>
              <a:rPr lang="fr-FR" dirty="0"/>
              <a:t>Las </a:t>
            </a:r>
            <a:r>
              <a:rPr lang="fr-FR" b="1" dirty="0"/>
              <a:t>murallas de Vannes</a:t>
            </a:r>
            <a:r>
              <a:rPr lang="fr-FR" dirty="0"/>
              <a:t> son las fortificaciones levantadas en los siglos III y XVII para proteger la ciudad de Vannes en el departamento de Morbihan , en Francia .</a:t>
            </a:r>
          </a:p>
          <a:p>
            <a:pPr marL="274320" indent="-274320" eaLnBrk="1" fontAlgn="auto" hangingPunct="1">
              <a:spcBef>
                <a:spcPts val="580"/>
              </a:spcBef>
              <a:spcAft>
                <a:spcPts val="0"/>
              </a:spcAft>
              <a:buFont typeface="Wingdings 2"/>
              <a:buChar char=""/>
              <a:defRPr/>
            </a:pPr>
            <a:r>
              <a:rPr lang="fr-FR" dirty="0"/>
              <a:t>Fundada por los romanos a finales de </a:t>
            </a:r>
            <a:r>
              <a:rPr lang="fr-FR" baseline="30000" dirty="0"/>
              <a:t>siglo</a:t>
            </a:r>
            <a:r>
              <a:rPr lang="fr-FR" dirty="0"/>
              <a:t> I aC. J.-C. bajo el reinado de Auguste AD , la </a:t>
            </a:r>
            <a:r>
              <a:rPr lang="fr-FR" i="1" dirty="0"/>
              <a:t>civitasVenetorum</a:t>
            </a:r>
            <a:r>
              <a:rPr lang="fr-FR" dirty="0"/>
              <a:t> se ve obligado a esconderse detrás de un castrum a finales del </a:t>
            </a:r>
            <a:r>
              <a:rPr lang="fr-FR" baseline="30000" dirty="0"/>
              <a:t>siglo</a:t>
            </a:r>
            <a:r>
              <a:rPr lang="fr-FR" dirty="0"/>
              <a:t> III , a pesar de una grave crisis sacudió al Imperio Romano . </a:t>
            </a:r>
          </a:p>
          <a:p>
            <a:pPr marL="274320" indent="-274320" eaLnBrk="1" fontAlgn="auto" hangingPunct="1">
              <a:spcBef>
                <a:spcPts val="580"/>
              </a:spcBef>
              <a:spcAft>
                <a:spcPts val="0"/>
              </a:spcAft>
              <a:buFont typeface="Wingdings 2"/>
              <a:buChar char=""/>
              <a:defRPr/>
            </a:pPr>
            <a:r>
              <a:rPr lang="fr-FR" dirty="0"/>
              <a:t>El primer recinto es la única protección de la ciudad durante más de un milenio. </a:t>
            </a:r>
          </a:p>
        </p:txBody>
      </p:sp>
    </p:spTree>
    <p:extLst>
      <p:ext uri="{BB962C8B-B14F-4D97-AF65-F5344CB8AC3E}">
        <p14:creationId xmlns:p14="http://schemas.microsoft.com/office/powerpoint/2010/main" val="4109228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Fue en el momento del duque Juan IV , a finales del siglo XIV , la muralla de la ciudad fue reconstruida y ampliada hacia el sur para proteger los nuevos barrios y prosiguen hasta nuestros dias.</a:t>
            </a:r>
          </a:p>
          <a:p>
            <a:endParaRPr lang="es-ES" dirty="0"/>
          </a:p>
        </p:txBody>
      </p:sp>
    </p:spTree>
    <p:extLst>
      <p:ext uri="{BB962C8B-B14F-4D97-AF65-F5344CB8AC3E}">
        <p14:creationId xmlns:p14="http://schemas.microsoft.com/office/powerpoint/2010/main" val="1811092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Jardins_des_Remparts_de_Van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505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VanneS.-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998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Vannes_jardin_rempar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200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Vannes_(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16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Vannes_(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260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les-remparts-de-vannes-71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994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Vannes.-x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9179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Vannes.-Jardins des Muraille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621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Vannes_(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783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Vannes_(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038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Vannes_(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817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annes_(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273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annes_(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651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Vannes_(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433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Vannes_(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307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800%20NUI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067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s-du-chateau-de-vannes-7936.jpg"/>
          <p:cNvPicPr>
            <a:picLocks noChangeAspect="1"/>
          </p:cNvPicPr>
          <p:nvPr/>
        </p:nvPicPr>
        <p:blipFill rotWithShape="1">
          <a:blip r:embed="rId3">
            <a:extLst>
              <a:ext uri="{28A0092B-C50C-407E-A947-70E740481C1C}">
                <a14:useLocalDpi xmlns:a14="http://schemas.microsoft.com/office/drawing/2010/main" val="0"/>
              </a:ext>
            </a:extLst>
          </a:blip>
          <a:srcRect l="1324" t="5098" r="4558" b="549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590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le-jardin-des-remparts-de-van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781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Vannes.-Bretag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552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HATEAU DE L´hERMI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481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vann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289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Vannes_(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385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vANNE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409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dirty="0"/>
              <a:t>Abadia de Vaucelles</a:t>
            </a:r>
          </a:p>
        </p:txBody>
      </p:sp>
      <p:sp>
        <p:nvSpPr>
          <p:cNvPr id="31747" name="2 Marcador de contenido"/>
          <p:cNvSpPr>
            <a:spLocks noGrp="1"/>
          </p:cNvSpPr>
          <p:nvPr>
            <p:ph sz="quarter" idx="1"/>
          </p:nvPr>
        </p:nvSpPr>
        <p:spPr/>
        <p:txBody>
          <a:bodyPr/>
          <a:lstStyle/>
          <a:p>
            <a:pPr eaLnBrk="1" hangingPunct="1"/>
            <a:r>
              <a:rPr lang="fr-FR" sz="2400" dirty="0"/>
              <a:t>La </a:t>
            </a:r>
            <a:r>
              <a:rPr lang="fr-FR" sz="2400" b="1" dirty="0"/>
              <a:t>abadía cisterciense Vaucelles</a:t>
            </a:r>
            <a:r>
              <a:rPr lang="fr-FR" sz="2400" dirty="0"/>
              <a:t> fue fundada en 1131 por San Bernardo  . </a:t>
            </a:r>
          </a:p>
          <a:p>
            <a:pPr eaLnBrk="1" hangingPunct="1"/>
            <a:r>
              <a:rPr lang="fr-FR" sz="2400" dirty="0"/>
              <a:t>Se encuentra a unos 13 kilómetros al suroeste de Cambrai ( Norte del departamento ), en el valle del río Escalda , en la localidad de Les Rues des Vignes . </a:t>
            </a:r>
          </a:p>
          <a:p>
            <a:pPr eaLnBrk="1" hangingPunct="1"/>
            <a:r>
              <a:rPr lang="fr-FR" sz="2400" dirty="0"/>
              <a:t>Gran parte de la abadía fue destruida por completo, pero el contorno de los edificios antiguos está marcado en el suelo.. El sitio también cuenta con un </a:t>
            </a:r>
            <a:r>
              <a:rPr lang="fr-FR" sz="2400" i="1" dirty="0"/>
              <a:t>jardín medieval</a:t>
            </a:r>
            <a:r>
              <a:rPr lang="fr-FR" sz="2400" dirty="0"/>
              <a:t> se puede visitar  </a:t>
            </a:r>
          </a:p>
          <a:p>
            <a:pPr eaLnBrk="1" hangingPunct="1"/>
            <a:endParaRPr lang="es-ES" dirty="0"/>
          </a:p>
        </p:txBody>
      </p:sp>
    </p:spTree>
    <p:extLst>
      <p:ext uri="{BB962C8B-B14F-4D97-AF65-F5344CB8AC3E}">
        <p14:creationId xmlns:p14="http://schemas.microsoft.com/office/powerpoint/2010/main" val="1582319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5 Marcador de contenido" descr="Vaucelles-1.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3239289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Vaucell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110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Vaucelle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85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aucelle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608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Vaucelle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673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image-photos.linternaute.com/image_photo/750/1205201727/13506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452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dirty="0"/>
              <a:t>Jardins de Viels-Maisons</a:t>
            </a:r>
          </a:p>
        </p:txBody>
      </p:sp>
      <p:sp>
        <p:nvSpPr>
          <p:cNvPr id="38915" name="2 Marcador de contenido"/>
          <p:cNvSpPr>
            <a:spLocks noGrp="1"/>
          </p:cNvSpPr>
          <p:nvPr>
            <p:ph sz="quarter" idx="1"/>
          </p:nvPr>
        </p:nvSpPr>
        <p:spPr>
          <a:xfrm>
            <a:off x="914400" y="1916113"/>
            <a:ext cx="7041976" cy="4681239"/>
          </a:xfrm>
        </p:spPr>
        <p:txBody>
          <a:bodyPr>
            <a:normAutofit/>
          </a:bodyPr>
          <a:lstStyle/>
          <a:p>
            <a:pPr eaLnBrk="1" hangingPunct="1"/>
            <a:r>
              <a:rPr lang="es-ES" sz="2400" dirty="0"/>
              <a:t>En la cabecera de una antigua iglesia, rodeado por un parque del siglo XVII (ISMH) y un castillo en el siglo XIX, una sucesión de jardines diseñados por el arquitecto paisajista Gauron Sonja: un jardín de la cabaña, con rosas y plantas medicinales, un jardín inglés, los colores blanco y negro, a continuación, un jardín blanco, un romántico jardín, jardín acuático, un jardín salvaje de las hortensias, rododendros y un reloj de sol. analemático .</a:t>
            </a:r>
          </a:p>
          <a:p>
            <a:pPr eaLnBrk="1" hangingPunct="1"/>
            <a:br>
              <a:rPr lang="es-ES" dirty="0"/>
            </a:br>
            <a:endParaRPr lang="es-ES" dirty="0"/>
          </a:p>
        </p:txBody>
      </p:sp>
    </p:spTree>
    <p:extLst>
      <p:ext uri="{BB962C8B-B14F-4D97-AF65-F5344CB8AC3E}">
        <p14:creationId xmlns:p14="http://schemas.microsoft.com/office/powerpoint/2010/main" val="860569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765175"/>
            <a:ext cx="6969968" cy="5254625"/>
          </a:xfrm>
        </p:spPr>
        <p:txBody>
          <a:bodyPr/>
          <a:lstStyle/>
          <a:p>
            <a:pPr eaLnBrk="1" hangingPunct="1"/>
            <a:r>
              <a:rPr lang="es-ES" sz="2400" dirty="0"/>
              <a:t>Árboles notables: Taxodium distichum, marcotage de cedro, cedro, secoya giganteas, tejos de  200 años.</a:t>
            </a:r>
          </a:p>
          <a:p>
            <a:pPr eaLnBrk="1" hangingPunct="1"/>
            <a:r>
              <a:rPr lang="es-ES" sz="2400" dirty="0"/>
              <a:t>Árboles en carretera: Hedge tejos topiary de 200 años </a:t>
            </a:r>
            <a:br>
              <a:rPr lang="es-ES" sz="2400" dirty="0"/>
            </a:br>
            <a:r>
              <a:rPr lang="es-ES" sz="2400" dirty="0"/>
              <a:t>Los árboles frutales: Colección de la pera, pyrhus </a:t>
            </a:r>
            <a:br>
              <a:rPr lang="es-ES" sz="2400" dirty="0"/>
            </a:br>
            <a:r>
              <a:rPr lang="es-ES" sz="2400" dirty="0"/>
              <a:t>Arbustos: Una colección de viburnum, hydrangeas </a:t>
            </a:r>
          </a:p>
          <a:p>
            <a:pPr eaLnBrk="1" hangingPunct="1"/>
            <a:endParaRPr lang="es-ES" dirty="0"/>
          </a:p>
        </p:txBody>
      </p:sp>
    </p:spTree>
    <p:extLst>
      <p:ext uri="{BB962C8B-B14F-4D97-AF65-F5344CB8AC3E}">
        <p14:creationId xmlns:p14="http://schemas.microsoft.com/office/powerpoint/2010/main" val="1207387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Viels-Maiso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7892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Viels-Maiso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995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Viels-Maiso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996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Viels-Maiso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173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de-curc3a9-1-viels-maisons-201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0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_de_Viels-Maisons-credit_CRT_Picardie_Sam_Bellet_(Copi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925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_de_Viels-Maisons-credit_CRT_Picardie_Jean-Pierre_Gilson_(Copi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204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s-viels-maiso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198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s-viels-maiso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192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EDIA_10654653-ccbf-472e-aa57-215db8850f1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531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VIELS mAIS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08764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viels maiso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6980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Viels_maisons0002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749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Viels-Maisons7-juin-2009_0737-o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1806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Viels-Maiso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5447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els-Maiso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1799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els-Maiso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7879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p:txBody>
          <a:bodyPr/>
          <a:lstStyle/>
          <a:p>
            <a:pPr eaLnBrk="1" hangingPunct="1"/>
            <a:r>
              <a:rPr lang="es-ES" dirty="0"/>
              <a:t>Villa Thuret.</a:t>
            </a:r>
          </a:p>
        </p:txBody>
      </p:sp>
      <p:sp>
        <p:nvSpPr>
          <p:cNvPr id="58371" name="2 Marcador de contenido"/>
          <p:cNvSpPr>
            <a:spLocks noGrp="1"/>
          </p:cNvSpPr>
          <p:nvPr>
            <p:ph sz="quarter" idx="1"/>
          </p:nvPr>
        </p:nvSpPr>
        <p:spPr>
          <a:xfrm>
            <a:off x="914401" y="1447800"/>
            <a:ext cx="7185992" cy="4933950"/>
          </a:xfrm>
        </p:spPr>
        <p:txBody>
          <a:bodyPr>
            <a:normAutofit/>
          </a:bodyPr>
          <a:lstStyle/>
          <a:p>
            <a:pPr eaLnBrk="1" hangingPunct="1"/>
            <a:r>
              <a:rPr lang="es-ES" sz="2400" dirty="0"/>
              <a:t>El </a:t>
            </a:r>
            <a:r>
              <a:rPr lang="es-ES" sz="2400" b="1" dirty="0"/>
              <a:t>Jardín Botánico de la Villa Thuret</a:t>
            </a:r>
            <a:r>
              <a:rPr lang="es-ES" sz="2400" dirty="0"/>
              <a:t> es un jardín botánico de 3.5 hectáreas ubicado en los terrenos de la "Villa Thuret", Antibes, Francia. Su código de identificación internacional como institución botánica es </a:t>
            </a:r>
            <a:r>
              <a:rPr lang="es-ES" sz="2400" b="1" dirty="0"/>
              <a:t>INRA</a:t>
            </a:r>
            <a:r>
              <a:rPr lang="es-ES" sz="2400" dirty="0"/>
              <a:t>.</a:t>
            </a:r>
          </a:p>
          <a:p>
            <a:pPr eaLnBrk="1" hangingPunct="1"/>
            <a:r>
              <a:rPr lang="es-ES" sz="2400" dirty="0"/>
              <a:t>El jardín fue creado en 1857 por Gustave Thuret (1817-1875), botánico más conocido por sus estudios de la reproducción de las algas, quien lo utilizó para llevar a cabo ensayos de la aclimatación de plantas con el amigo y experto en líquenes Jean-Baptiste Édouard Bornet (1828-1911).</a:t>
            </a:r>
          </a:p>
          <a:p>
            <a:pPr eaLnBrk="1" hangingPunct="1"/>
            <a:endParaRPr lang="es-ES" dirty="0"/>
          </a:p>
        </p:txBody>
      </p:sp>
    </p:spTree>
    <p:extLst>
      <p:ext uri="{BB962C8B-B14F-4D97-AF65-F5344CB8AC3E}">
        <p14:creationId xmlns:p14="http://schemas.microsoft.com/office/powerpoint/2010/main" val="32368850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476250"/>
            <a:ext cx="6969968" cy="6121102"/>
          </a:xfrm>
        </p:spPr>
        <p:txBody>
          <a:bodyPr>
            <a:normAutofit/>
          </a:bodyPr>
          <a:lstStyle/>
          <a:p>
            <a:pPr eaLnBrk="1" hangingPunct="1"/>
            <a:r>
              <a:rPr lang="es-ES" sz="2400" dirty="0"/>
              <a:t>En 1868, la novelista George Sand lo describe en su Traveller's Letters como el jardín más encantador que ella había visto nunca. </a:t>
            </a:r>
          </a:p>
          <a:p>
            <a:pPr eaLnBrk="1" hangingPunct="1"/>
            <a:r>
              <a:rPr lang="es-ES" sz="2400" dirty="0"/>
              <a:t>Fue legado a la nación en 1878, y en 1927 quedó ligado al </a:t>
            </a:r>
            <a:r>
              <a:rPr lang="es-ES" sz="2400" i="1" dirty="0"/>
              <a:t>Instituto de Investigación Agronómica</a:t>
            </a:r>
            <a:r>
              <a:rPr lang="es-ES" sz="2400" dirty="0"/>
              <a:t>, que en 1946 llegaría a constituir el « Institut National de la Recherche Agronomique » (</a:t>
            </a:r>
            <a:r>
              <a:rPr lang="es-ES" sz="2400" b="1" dirty="0"/>
              <a:t>INRA</a:t>
            </a:r>
            <a:r>
              <a:rPr lang="es-ES" sz="2400" dirty="0"/>
              <a:t>).</a:t>
            </a:r>
          </a:p>
          <a:p>
            <a:pPr eaLnBrk="1" hangingPunct="1"/>
            <a:r>
              <a:rPr lang="es-ES" sz="2400" dirty="0"/>
              <a:t>El jardín contiene actualmente unos 2.500 árboles y arbustos en sus colecciones, representando a unas 1.600 especies (144 géneros, 131 familias exóticas) de países de climas mediterráneos o calientes, incluyendo Suráfrica, Australia, California, Chile, y México, además de China, Japón, y Nueva Zelanda.</a:t>
            </a:r>
            <a:r>
              <a:rPr lang="es-ES" dirty="0"/>
              <a:t> </a:t>
            </a:r>
          </a:p>
        </p:txBody>
      </p:sp>
    </p:spTree>
    <p:extLst>
      <p:ext uri="{BB962C8B-B14F-4D97-AF65-F5344CB8AC3E}">
        <p14:creationId xmlns:p14="http://schemas.microsoft.com/office/powerpoint/2010/main" val="13731850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692697"/>
            <a:ext cx="7113984" cy="5327104"/>
          </a:xfrm>
        </p:spPr>
        <p:txBody>
          <a:bodyPr/>
          <a:lstStyle/>
          <a:p>
            <a:pPr eaLnBrk="1" hangingPunct="1"/>
            <a:r>
              <a:rPr lang="es-ES" sz="2400" dirty="0"/>
              <a:t>Entre 50 a 100 nuevas especies se plantan cada año.</a:t>
            </a:r>
          </a:p>
          <a:p>
            <a:pPr eaLnBrk="1" hangingPunct="1"/>
            <a:r>
              <a:rPr lang="es-ES" sz="2400" dirty="0"/>
              <a:t>El jardín alberga unas buenas colecciones de cycas, coníferas (con una colección excepcional de cipreses), palmas (30 especies en las que se incluyen excelentes especímenes de Jubaea), leguminosas (varias especies de acacias) australianas, robles Mediterráneos, Myrtaceae de Australia (Callistemon, Calothamnus, Eucalyptus, Melaleuca), una gran colección de Pittosporum spp., y Proteaceae incluyendo Banksia, Grevillea, Hakea, y Leucadendron.</a:t>
            </a:r>
          </a:p>
          <a:p>
            <a:pPr eaLnBrk="1" hangingPunct="1"/>
            <a:endParaRPr lang="es-ES" dirty="0"/>
          </a:p>
          <a:p>
            <a:pPr eaLnBrk="1" hangingPunct="1"/>
            <a:endParaRPr lang="es-ES" dirty="0"/>
          </a:p>
        </p:txBody>
      </p:sp>
    </p:spTree>
    <p:extLst>
      <p:ext uri="{BB962C8B-B14F-4D97-AF65-F5344CB8AC3E}">
        <p14:creationId xmlns:p14="http://schemas.microsoft.com/office/powerpoint/2010/main" val="32877050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404813"/>
            <a:ext cx="7185992" cy="5614987"/>
          </a:xfrm>
        </p:spPr>
        <p:txBody>
          <a:bodyPr/>
          <a:lstStyle/>
          <a:p>
            <a:r>
              <a:rPr lang="es-ES" sz="2400" dirty="0"/>
              <a:t>Como especímenes dignos de mención, Jubaea spectabilis, Arbutus xalapensis, Agathis robusta, Cupressus macrocarpa, Eucalyptus benthamii, Melaleuca linariifolia, y Taxodium mucronatum.</a:t>
            </a:r>
          </a:p>
          <a:p>
            <a:endParaRPr lang="es-ES" dirty="0"/>
          </a:p>
          <a:p>
            <a:endParaRPr lang="es-ES" dirty="0"/>
          </a:p>
          <a:p>
            <a:endParaRPr lang="es-ES" dirty="0"/>
          </a:p>
        </p:txBody>
      </p:sp>
    </p:spTree>
    <p:extLst>
      <p:ext uri="{BB962C8B-B14F-4D97-AF65-F5344CB8AC3E}">
        <p14:creationId xmlns:p14="http://schemas.microsoft.com/office/powerpoint/2010/main" val="3159973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illa Thuret.-F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1805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lla Thure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451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lla Thure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7781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lla Thuret.-Euphorb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257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hamaerops_humilis_-_Villa_Thuret_-_DSC048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6451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Encephalartos_horridus_-_Villa_Thuret_-_DSC048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485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Villa Thur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783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Villa Thuret.-Brahea arm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30100"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3 Imagen" descr="Nolina_bigelovii_-_Villa_Thuret_.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6604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Villa Thuret.-Brahea acule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221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Villa Thuret.-Brahea edulis.-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28000" cy="75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7138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illa Thuret.-Brahea edu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 y="0"/>
            <a:ext cx="5540125" cy="73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2 Imagen" descr="Villa Thuret.-Brahea  edulis.-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8700" y="0"/>
            <a:ext cx="4768600" cy="75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736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illa Thuret.-Butia capitata.-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377400" cy="76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6236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Villa Thuret.-Butia capitat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78200"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3 Imagen" descr="Villa Thuret.-Cordylin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5305727"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7887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Villa Thuret.-Cordyline australi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000"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43514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Villa Thuret.-Cordyline austr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93" y="28593"/>
            <a:ext cx="4678200"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descr="Villa Thuret.-Dasylirion longissimum.-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5280219"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3423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Villa Thuret.-Dasylirion longissim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8358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illa Thuret.-Dion edu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1542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2 Imagen" descr="Villa Thuret.-Encephalartos longifoli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77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illa Thuret.-Encephalartos longifoliu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76000" cy="76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5435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illa Thur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663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illa Thuret.-Jubae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28000" cy="75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1566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illa Thuret.-Jubaea chilen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9118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Villa Thuret.-Jubaea.-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55600" cy="74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3 Imagen" descr="Villa Thuret.-Jubaea chilensis.-v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5331235"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6203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illa Thuret.-Jubaea capitat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6" y="0"/>
            <a:ext cx="101816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3426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illa Thuret.-Jubaea chilensis jov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28000" cy="75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8708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illa Thuret.-Livistona australi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24000" cy="76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5147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illa Thuret.-Livistona austr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33000" cy="73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3 Imagen" descr="Villa Thuret.-villa_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9028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illa Thuret.-Livistona australis al fon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4728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illa Thuret.-Nolina longifo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28000" cy="75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9871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2 Imagen" descr="Villa Thuret.-Nolina bigelov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5893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illa Thuret.-ñ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4572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illa Thuret.-Palme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10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illa Thuret.-Phoenis canariensis var.aurantea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1733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Villa Thuret.-Phoenix dactylifera y Phoenix sylvest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5706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Villa Thuret.Phoenix sylvest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6855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Villa Thuret.-Sabal dominguen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555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Villa Thuret.-Syagrus romanzoff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35209"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470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Villa Thuret.-SABAL PALMETT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40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0142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Villa Thuret.-Trachycarpus fortune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8564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2 Imagen" descr="Villa Thuret.-Vista de conju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6" y="0"/>
            <a:ext cx="102795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2957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illa Thuret.-Vista gene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7489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illa Thuret.-x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8387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Villa Thuret.-x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686536"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2 Imagen" descr="Villa Thuret.-Washingtonia filifer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8700" y="0"/>
            <a:ext cx="4700800" cy="74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6288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illa Thuret.-xx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9548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Villa Thuret.-xx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472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Villa Thuret.-xx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8256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Villa Thuret.-xx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5852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Villa Thuret.-Yucca filifera.-c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3618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Villa Thuret.-Yucca filifera.-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000"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8425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Villa Thuret.-Yucca schott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000" cy="75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2450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Villa Thuret.-Cordyline austr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55600" cy="74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Villa Thuret.-Yucca filifer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0"/>
            <a:ext cx="5489040" cy="76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967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File:General view - Villa Thuret - DSC0477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4545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General view - Villa Thuret - DSC0482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5775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ile:General view - Villa Thuret - DSC0483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5664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File:General view - Villa Thuret - DSC0479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90352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File:General view - Villa Thuret - DSC0481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0646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ww.sophia.inra.fr/var/jardin_thuret/storage/htmlarea/parcours%20mediterranee/Afrique%20du%20sud/Sreginae/Sreginae1_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4580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www.sophia.inra.fr/var/jardin_thuret/storage/htmlarea/parcours%20mediterranee/Afrique%20du%20sud/Sreginae/Sreginae2_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Picture 4" descr="http://upload.wikimedia.org/wikipedia/commons/2/29/General_view_-_Villa_Thuret_-_DSC0483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3925" y="0"/>
            <a:ext cx="4410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2164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1253</Words>
  <Application>Microsoft Office PowerPoint</Application>
  <PresentationFormat>Presentación en pantalla (4:3)</PresentationFormat>
  <Paragraphs>203</Paragraphs>
  <Slides>114</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Default Theme</vt:lpstr>
      <vt:lpstr>EUROPA.-LA VUELTA AL MUNDO EN 885 JARDINES.-FRANCIA.-F</vt:lpstr>
      <vt:lpstr>Jardins des Remparts de Vannes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Abadia de Vaucelles</vt:lpstr>
      <vt:lpstr>Presentación de PowerPoint</vt:lpstr>
      <vt:lpstr>Presentación de PowerPoint</vt:lpstr>
      <vt:lpstr>Presentación de PowerPoint</vt:lpstr>
      <vt:lpstr>Presentación de PowerPoint</vt:lpstr>
      <vt:lpstr>Presentación de PowerPoint</vt:lpstr>
      <vt:lpstr>Presentación de PowerPoint</vt:lpstr>
      <vt:lpstr>Jardins de Viels-Maisons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Thuret.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9</cp:revision>
  <dcterms:created xsi:type="dcterms:W3CDTF">2013-09-07T04:16:19Z</dcterms:created>
  <dcterms:modified xsi:type="dcterms:W3CDTF">2018-03-11T18:35:43Z</dcterms:modified>
</cp:coreProperties>
</file>