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092A91-4BEA-464E-80C0-4A983EBAFB83}"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39AD1F-745D-4F21-88A7-0F8B82AEE91B}" type="slidenum">
              <a:rPr lang="es-ES" smtClean="0"/>
              <a:t>‹Nº›</a:t>
            </a:fld>
            <a:endParaRPr lang="es-ES" dirty="0"/>
          </a:p>
        </p:txBody>
      </p:sp>
    </p:spTree>
    <p:extLst>
      <p:ext uri="{BB962C8B-B14F-4D97-AF65-F5344CB8AC3E}">
        <p14:creationId xmlns:p14="http://schemas.microsoft.com/office/powerpoint/2010/main" val="870855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Isle Adam</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130947-E656-4771-B619-ACE62BEFCC0A}"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Comanderie d´Arville</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E3F36-9DAB-47F9-9EF2-F88F2582DECD}"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Comanderie d´Arville</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1D56BA-6F06-484B-BA00-66C1CE88D09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Topiaire</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C3E71-778F-4D74-9A76-77644F598796}"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Topiarie</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3ED454-A0EF-4F9F-B594-EB11ADB7DF31}"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Topiarie</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96C745-89F2-4338-A324-E756D102CFAC}"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Topiarie</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7D7F23-7652-4989-827A-2387EEFF21B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Vendageoire</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598437-366D-42BD-80EC-AA83F75CC4E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Vendageoir</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179F64-E031-4A4B-985E-DD1E5A17841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 Abbaye de Senanque</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974332-5CD3-419C-AD7C-FE28262E964A}"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49AAB8-40DB-4155-A216-FCA68BB4F0F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AC51BD-CE16-4905-AD06-2F61A647599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3FD3BD-2CC0-4509-A8A3-206BBC91C3F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9D7C26-774D-4799-914F-F464264A460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Lavandulas</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A8AB74-1338-44D6-83E3-891CE38D5C5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Quai de Marly.-Paris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0034BB-C16E-4214-A318-F0FC9B7F2C56}"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Patrick Blanch</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E50D10-BD5B-4935-9F5F-BF83DFDC6D1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Patrick Blanch</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4AB098-9CE0-4AFD-92F7-81B3A8F73F0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Patrich Blanch</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EF36B6-58C6-4671-B874-C80CA1EC45F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Lyon.-Parc de la Tete d Ór</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FEA684-51C5-4829-B50B-98E22B9BFED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Lyon.-Macetones</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14907B-DAFE-46D2-A40A-59416D4DA33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B58B8F-D5E2-4088-8D03-FCD623B309E5}"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F027CB-024B-47F1-9DA2-B1159E18D3A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Lyon.-Parterre</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033560-FB65-47A3-8B06-71968C51161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Lyon.-Decoracion Floral</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E95D97-6001-48B2-A418-A687C6828C9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Lyon.-Jardin del Auditorio</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155DDF-477B-4DEB-A910-AAAF34A70DE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Lyon.-Mulching</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A3E256-2D98-4771-8293-4711DF8AFD2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Lyon.-Parterre</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6CB37B-0723-40D8-ADE3-50F28B71C6E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Lyon.-Parterre</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7BCBB7-D472-4AD6-8C0D-BDC2DDB45AF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Lyon.-Parterre</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029833-4217-4845-936D-AC6A1028C8C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84761D-FAC6-422D-A40D-014C702281A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Lyon.-Place de la Republique</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6CFD83-0209-4A7D-94D8-3C1F6C7932E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Lyon.-Place de la Republique</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527342-2541-424C-9BB0-EFFA1B1B77E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Lyon.-Place Charles de Gaulle</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E2357-7575-43AF-8BA5-08F7BC28818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Lyon.-Place Charles De Gaulle</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2F5D8B-B13B-4E29-8B4F-6541657A925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Lyon.-Place Publique</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409D0B-B033-4E8E-A9D4-8E3066F3E7C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Majorelle</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45A2B7-A990-4B66-AE83-7A94893CCDEA}"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a:t>
            </a:r>
          </a:p>
        </p:txBody>
      </p:sp>
      <p:sp>
        <p:nvSpPr>
          <p:cNvPr id="4" name="3 Marcador de número de diapositiva"/>
          <p:cNvSpPr>
            <a:spLocks noGrp="1"/>
          </p:cNvSpPr>
          <p:nvPr>
            <p:ph type="sldNum" sz="quarter" idx="5"/>
          </p:nvPr>
        </p:nvSpPr>
        <p:spPr/>
        <p:txBody>
          <a:bodyPr/>
          <a:lstStyle/>
          <a:p>
            <a:pPr>
              <a:defRPr/>
            </a:pPr>
            <a:fld id="{B0058F6C-A13C-4703-89D9-0FF409E478F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5427F1B-101D-4915-A8D5-C2BE2530130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F9C9CED1-486A-4CE0-A920-EE305A28A83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83358688-2638-4E18-BFAA-E15B7AF920F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0377D122-F5EE-43CE-BE42-9EC639BEFC8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4D8AB89-4A86-4119-B5FD-181D99FE448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15192D9-2B6B-4BA6-A2EC-A5907208B84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6D48520-3623-413E-AB54-0B4488207B9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B5DD9412-4CAD-4C3B-B046-0A218BB4FF5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7490DFF0-0F51-41F9-B1B7-AD191A656D5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13D2EBB-BA8A-44FD-897D-2C601211608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8733EB4B-A637-4BB0-8CB6-EB4AF825913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8FD8410-5737-40FA-8A4A-3C96E24AF19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6DA9345-1899-4305-B5D9-C773EED8EC9D}"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31ED751-EC93-4A4D-A518-BF619BA7AF8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0EB159E-0549-4FDC-AED0-E01A6A3630F3}"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F4C95AC-CB03-4FED-9A52-F70A2B0ABEA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B96624B-1FA0-4331-B604-E5606D5317A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F21CCA10-B275-4A32-8D58-9A27E5DB31B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065C60BA-C13B-43C6-8955-723921EA779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1FAF2720-3F5F-4BED-9CFD-CBEF9DEC4E2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C347FBBC-48D6-4095-BC5E-CE7821A68B4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CD536B1-C537-4B1A-96C0-E4992293179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D57E46D-8DA4-4A5D-A7AE-D6C9683E8C6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26665D1-D06A-4938-8F89-AEEE434B3702}"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32EA02A-FA03-4555-A4A7-9E92CAE4411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9D3A5366-7693-4A80-9811-403647803C2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4ADB38B-C34A-4825-B5FB-BFEA3269BD2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4596D6A-0210-4A86-BA58-DCC7F93AD09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6A3AE95-8082-436B-9D31-ED4F3A865DA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F28C4317-7945-416D-8EF6-DA2A91EC48F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688306B-EA99-4DFE-B027-A9D55224B759}"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ABBF706-5B98-4992-AB8F-1E09A0AF8F6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72FA37B3-E632-4178-A998-F85B9BC715B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BDAEFD8-FD5F-4EC9-A068-F63C411C617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AF4D198-11EF-47B0-8305-1096C8F4A4C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311A38F-BB1C-4C07-8E1B-C8007AAD4B3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435C82E-3E7F-4AC4-9256-6951E5A16CF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3DDA3A7-631C-45F8-96F5-3E875B55230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B50A5D70-F2E2-4039-AA6E-A0D4D04BDEAF}"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06E82FF-A240-479C-A892-A82A645D3F2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9A81E56-50EC-401E-B598-B6C82275DCC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81927F5-322B-4E66-ABA7-46E5D5EBDB5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D7091F3-3185-4A9F-80D6-EEF345F6C3D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90AA1B3-F2EF-4159-8F22-0C86A08EF75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4B282E7-A9CD-4C3D-9020-BC2B6F10D26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0D13A03-2CFA-4A37-96E1-25B206F76C1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AADFA89-28B2-480C-B314-5E0C8490B3A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D01F3FD-A891-4230-BB0B-FF222429592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B8773ECD-CC4A-4D57-9A0D-CCD1FE4F851C}"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C2EF4F0A-337E-44E9-9AB5-2C4B934B3A5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BA959D8-4817-44D4-885E-B224DA09B25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a:t>
            </a:r>
          </a:p>
        </p:txBody>
      </p:sp>
      <p:sp>
        <p:nvSpPr>
          <p:cNvPr id="4" name="3 Marcador de número de diapositiva"/>
          <p:cNvSpPr>
            <a:spLocks noGrp="1"/>
          </p:cNvSpPr>
          <p:nvPr>
            <p:ph type="sldNum" sz="quarter" idx="5"/>
          </p:nvPr>
        </p:nvSpPr>
        <p:spPr/>
        <p:txBody>
          <a:bodyPr/>
          <a:lstStyle/>
          <a:p>
            <a:pPr>
              <a:defRPr/>
            </a:pPr>
            <a:fld id="{CAE33B39-FA05-4E5D-A720-50FC1DBAD1C8}"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D37D4DBD-72B2-405F-B350-D57130932A6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E6A031F-DD10-482B-AE3F-8B4FB66A6BB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522A5A8-B2E1-4AA1-956D-8980FFE487B7}"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7703EC19-C43E-4C1C-B872-EDFDE1E4FD6D}"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C12ACE2A-6282-424D-B083-DC48622E60F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A3D4A56-65F8-4E93-A529-BA1BEC038DF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F6B1AF3-F027-4A71-897D-86D6AAD9F1A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13DAE00F-EEE5-442C-B744-5CB6A3EA44C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89EEA6B-6536-41A4-BDB2-7D9A8A5E8068}"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7B5B05C-7637-45E2-BBDF-5D4BB85DD29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0B037F7-0A72-4BE9-845F-8768E3A1BF1E}"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BA7158B7-375A-43E0-BB87-74B3FC8EEBF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63360DF2-4838-41D2-844E-5244165195D6}"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7317F79-EDBC-42BC-A28F-8CAB940B7E09}"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177BE8F-7EF8-4D5A-9825-AB2957164CC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10614A4-31F7-4116-9241-047C009C17E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CB8B497F-BF88-4AAC-A9D7-D730F4A1C24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B2B8A7BD-7E6E-4798-A296-4CD5AE5D755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4B85B96-BB6B-470D-B5BD-4EA02752F15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F2872CA-801B-4547-A769-00A11C198B0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FADBFA9D-4883-4A27-B104-BB3DBCDAAC0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C9EAB652-0B8F-43A1-A07D-ADDE1A477A3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1EF50C4E-0FFA-4B7C-8E7B-6F4251B39D0B}"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018E848-4113-4649-9B40-465556181B5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A2BDA741-03EF-4FAE-9001-D2B9A6AAA04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24F46B84-4304-4161-8B66-561B4F71B51F}"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F54E26E-592B-432C-8531-95E0C2B9757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44DA536-984F-4E6F-95FE-939B438431C4}"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5301A37A-022E-4D0C-8CD2-8216B213A066}"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214D5A7-DDE9-468B-A572-4E7AB2DE5376}"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3DF3429C-0130-4E72-8158-56541024BE1B}"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EE28020C-91E3-46A2-8CE9-172038F8BDD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8EA29590-A5B1-44D5-81A3-2FEE9240BCA7}"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BDC2621-3379-4756-BB60-6EA4D4E4B6B2}"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Majorelle Gardens</a:t>
            </a:r>
          </a:p>
        </p:txBody>
      </p:sp>
      <p:sp>
        <p:nvSpPr>
          <p:cNvPr id="4" name="3 Marcador de número de diapositiva"/>
          <p:cNvSpPr>
            <a:spLocks noGrp="1"/>
          </p:cNvSpPr>
          <p:nvPr>
            <p:ph type="sldNum" sz="quarter" idx="5"/>
          </p:nvPr>
        </p:nvSpPr>
        <p:spPr/>
        <p:txBody>
          <a:bodyPr/>
          <a:lstStyle/>
          <a:p>
            <a:pPr>
              <a:defRPr/>
            </a:pPr>
            <a:fld id="{4E88AD2B-F79C-4E50-B960-C4B4742CCAA5}" type="slidenum">
              <a:rPr lang="es-ES">
                <a:solidFill>
                  <a:prstClr val="black"/>
                </a:solidFill>
              </a:rPr>
              <a:pPr>
                <a:defRPr/>
              </a:pPr>
              <a:t>134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696744" cy="1894362"/>
          </a:xfrm>
        </p:spPr>
        <p:txBody>
          <a:bodyPr>
            <a:noAutofit/>
          </a:bodyPr>
          <a:lstStyle/>
          <a:p>
            <a:r>
              <a:rPr lang="es-ES" sz="3200" dirty="0"/>
              <a:t>EUROPA.-LA VUELTA AL MUNDO EN 885 JARDINES.-FRANCIA.-G y MAJORELLE</a:t>
            </a:r>
          </a:p>
        </p:txBody>
      </p:sp>
      <p:sp>
        <p:nvSpPr>
          <p:cNvPr id="3" name="2 Subtítulo"/>
          <p:cNvSpPr>
            <a:spLocks noGrp="1"/>
          </p:cNvSpPr>
          <p:nvPr>
            <p:ph type="subTitle" idx="1"/>
          </p:nvPr>
        </p:nvSpPr>
        <p:spPr>
          <a:xfrm>
            <a:off x="2555776" y="5003322"/>
            <a:ext cx="4824536" cy="1371600"/>
          </a:xfrm>
        </p:spPr>
        <p:txBody>
          <a:bodyPr/>
          <a:lstStyle/>
          <a:p>
            <a:r>
              <a:rPr lang="es-ES" dirty="0"/>
              <a:t>Selección de textos y fotografías por</a:t>
            </a:r>
          </a:p>
          <a:p>
            <a:r>
              <a:rPr lang="es-ES" sz="2800" dirty="0"/>
              <a:t>JOSE ELIAS BONELLS</a:t>
            </a:r>
          </a:p>
          <a:p>
            <a:r>
              <a:rPr lang="es-ES" sz="2800" dirty="0"/>
              <a:t>  </a:t>
            </a:r>
          </a:p>
          <a:p>
            <a:endParaRPr lang="es-ES" dirty="0"/>
          </a:p>
        </p:txBody>
      </p:sp>
      <p:pic>
        <p:nvPicPr>
          <p:cNvPr id="4" name="02 musica classica - beethoven - per elisa ( pian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44408" y="6234953"/>
            <a:ext cx="609600" cy="609600"/>
          </a:xfrm>
          <a:prstGeom prst="rect">
            <a:avLst/>
          </a:prstGeom>
        </p:spPr>
      </p:pic>
    </p:spTree>
    <p:extLst>
      <p:ext uri="{BB962C8B-B14F-4D97-AF65-F5344CB8AC3E}">
        <p14:creationId xmlns:p14="http://schemas.microsoft.com/office/powerpoint/2010/main" val="358270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34"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Isle Adam</a:t>
            </a:r>
          </a:p>
        </p:txBody>
      </p:sp>
      <p:sp>
        <p:nvSpPr>
          <p:cNvPr id="4099" name="2 Marcador de contenido"/>
          <p:cNvSpPr>
            <a:spLocks noGrp="1"/>
          </p:cNvSpPr>
          <p:nvPr>
            <p:ph sz="quarter" idx="1"/>
          </p:nvPr>
        </p:nvSpPr>
        <p:spPr/>
        <p:txBody>
          <a:bodyPr/>
          <a:lstStyle/>
          <a:p>
            <a:pPr eaLnBrk="1" hangingPunct="1"/>
            <a:r>
              <a:rPr lang="es-ES" b="1" dirty="0"/>
              <a:t>L'Isle-Adam</a:t>
            </a:r>
            <a:r>
              <a:rPr lang="es-ES" dirty="0"/>
              <a:t> es una comuna francesa situada en el departamento de Valle del Oise y la región de Isla de Francia.</a:t>
            </a:r>
          </a:p>
        </p:txBody>
      </p:sp>
    </p:spTree>
    <p:extLst>
      <p:ext uri="{BB962C8B-B14F-4D97-AF65-F5344CB8AC3E}">
        <p14:creationId xmlns:p14="http://schemas.microsoft.com/office/powerpoint/2010/main" val="182954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5 Imagen" descr="L´Isle Adam.-Town Hall P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105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La Comanderie d´Ar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180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La Commanderi d Árvill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75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2 Imagen" descr="La Topiaire.-Fa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59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La Topiaire.-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60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La Topiaire.-Fa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192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La Topiaire.-Fa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339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La Vendageoi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859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La Vendangeoi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37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Lavandes.-Abbaye de Senanq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849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Lavandu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115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Lavandulas .-Seca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83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avandulas.-Bouque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016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avandulas.-Recolec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414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avandulas-Hil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8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dirty="0"/>
              <a:t>Patrick Blanch</a:t>
            </a:r>
          </a:p>
        </p:txBody>
      </p:sp>
      <p:sp>
        <p:nvSpPr>
          <p:cNvPr id="20483" name="2 Marcador de contenido"/>
          <p:cNvSpPr>
            <a:spLocks noGrp="1"/>
          </p:cNvSpPr>
          <p:nvPr>
            <p:ph sz="quarter" idx="1"/>
          </p:nvPr>
        </p:nvSpPr>
        <p:spPr/>
        <p:txBody>
          <a:bodyPr/>
          <a:lstStyle/>
          <a:p>
            <a:pPr eaLnBrk="1" hangingPunct="1"/>
            <a:r>
              <a:rPr lang="es-ES" b="1" dirty="0"/>
              <a:t>Patrick Blanch</a:t>
            </a:r>
            <a:r>
              <a:rPr lang="es-ES" dirty="0"/>
              <a:t> ( * 3 de junio de 1953 , París) es un botánico que trabaja para el Centre National de la Recherche Scientifique (CNRS) donde está especializado en plantas del sotobosque tropical. Es el inventor de un sistema para crear jardines verticales en forma de muro vegetal.</a:t>
            </a:r>
          </a:p>
        </p:txBody>
      </p:sp>
    </p:spTree>
    <p:extLst>
      <p:ext uri="{BB962C8B-B14F-4D97-AF65-F5344CB8AC3E}">
        <p14:creationId xmlns:p14="http://schemas.microsoft.com/office/powerpoint/2010/main" val="721268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eblancmurvege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534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eblancmurveget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646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eblancmurveget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809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a Caixa.-Madrid.-Patrick Bla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74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9144000" cy="67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267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35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649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hangingPunct="1"/>
            <a:r>
              <a:rPr lang="es-ES" dirty="0"/>
              <a:t>Lyon</a:t>
            </a:r>
          </a:p>
        </p:txBody>
      </p:sp>
      <p:sp>
        <p:nvSpPr>
          <p:cNvPr id="27651" name="2 Marcador de contenido"/>
          <p:cNvSpPr>
            <a:spLocks noGrp="1"/>
          </p:cNvSpPr>
          <p:nvPr>
            <p:ph sz="quarter" idx="1"/>
          </p:nvPr>
        </p:nvSpPr>
        <p:spPr/>
        <p:txBody>
          <a:bodyPr/>
          <a:lstStyle/>
          <a:p>
            <a:pPr eaLnBrk="1" hangingPunct="1"/>
            <a:r>
              <a:rPr lang="es-ES" dirty="0"/>
              <a:t>Jardines de la ciudad de Lyon en un viaje turístico.</a:t>
            </a:r>
          </a:p>
        </p:txBody>
      </p:sp>
    </p:spTree>
    <p:extLst>
      <p:ext uri="{BB962C8B-B14F-4D97-AF65-F5344CB8AC3E}">
        <p14:creationId xmlns:p14="http://schemas.microsoft.com/office/powerpoint/2010/main" val="1322148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yon City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958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yon- Maceton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400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yon -Plaza public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67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yon.-Garden of Ros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611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yon.-Parterre de flo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70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yon-Decoracion Flora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007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Lyon-Jardines auditori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22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yon-Jardines en terraza con mulchin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29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yon-Parterr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855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yon-Parterre de flo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795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yon-PARTERRE DE FLO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093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yon-Paso subterrane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3" y="0"/>
            <a:ext cx="9929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084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yon-Plaza de la Republiqu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172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yon-Plaza de la Republique-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2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yon-Plaza General De Gaul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969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yon-Plaza General De Gaull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890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yon-PLlaza public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0451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p:txBody>
          <a:bodyPr/>
          <a:lstStyle/>
          <a:p>
            <a:pPr eaLnBrk="1" hangingPunct="1"/>
            <a:r>
              <a:rPr lang="es-ES" dirty="0"/>
              <a:t>Jardin Majorelle</a:t>
            </a:r>
          </a:p>
        </p:txBody>
      </p:sp>
      <p:sp>
        <p:nvSpPr>
          <p:cNvPr id="46083" name="2 Marcador de contenido"/>
          <p:cNvSpPr>
            <a:spLocks noGrp="1"/>
          </p:cNvSpPr>
          <p:nvPr>
            <p:ph sz="quarter" idx="1"/>
          </p:nvPr>
        </p:nvSpPr>
        <p:spPr/>
        <p:txBody>
          <a:bodyPr/>
          <a:lstStyle/>
          <a:p>
            <a:pPr eaLnBrk="1" hangingPunct="1"/>
            <a:r>
              <a:rPr lang="es-ES_tradnl" dirty="0"/>
              <a:t>El nombre viene de su creador el pintor francés Jacques Majorelle quien en 1924 durante el periodo colonial en el cual Marrakech estuvo administrado por Francia, llega a Marrakech a causa de una tuberculosis e instala su taller de pintura en este lugar.</a:t>
            </a:r>
            <a:endParaRPr lang="es-ES" i="1" dirty="0"/>
          </a:p>
          <a:p>
            <a:pPr eaLnBrk="1" hangingPunct="1"/>
            <a:r>
              <a:rPr lang="es-ES_tradnl" dirty="0"/>
              <a:t>El jardín que rodea el taller fue plantado con especies de los cinco continentes, principalmente cactáceas y buganvillas.</a:t>
            </a:r>
            <a:endParaRPr lang="es-ES" i="1" dirty="0"/>
          </a:p>
          <a:p>
            <a:pPr eaLnBrk="1" hangingPunct="1"/>
            <a:endParaRPr lang="es-ES" dirty="0"/>
          </a:p>
        </p:txBody>
      </p:sp>
    </p:spTree>
    <p:extLst>
      <p:ext uri="{BB962C8B-B14F-4D97-AF65-F5344CB8AC3E}">
        <p14:creationId xmlns:p14="http://schemas.microsoft.com/office/powerpoint/2010/main" val="1090984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457200" y="1357313"/>
            <a:ext cx="7715200" cy="5143500"/>
          </a:xfrm>
        </p:spPr>
        <p:txBody>
          <a:bodyPr/>
          <a:lstStyle/>
          <a:p>
            <a:pPr eaLnBrk="1" hangingPunct="1"/>
            <a:r>
              <a:rPr lang="es-ES_tradnl" dirty="0"/>
              <a:t>En 1937 pinta su casa de colores de tonos vivos donde predomina el azul, sorprendiendo a la gente por la elección de este color conocido desde entonces como “ blue majorelle “</a:t>
            </a:r>
            <a:endParaRPr lang="es-ES" i="1" dirty="0"/>
          </a:p>
          <a:p>
            <a:pPr eaLnBrk="1" hangingPunct="1"/>
            <a:r>
              <a:rPr lang="es-ES_tradnl" dirty="0"/>
              <a:t>Tuvo un accidente de coche y volvió a Paris donde murió.</a:t>
            </a:r>
            <a:endParaRPr lang="es-ES" i="1" dirty="0"/>
          </a:p>
          <a:p>
            <a:pPr eaLnBrk="1" hangingPunct="1"/>
            <a:r>
              <a:rPr lang="es-ES_tradnl" dirty="0"/>
              <a:t>En 1980,Ives Saint Laurent y Pierre Bergier rescatan el taller y el jardín y lo restauran, reservándose una parte para su uso privado y la otra la ponen a disposición para recibir visitas.</a:t>
            </a:r>
            <a:endParaRPr lang="es-ES" i="1" dirty="0"/>
          </a:p>
          <a:p>
            <a:pPr eaLnBrk="1" hangingPunct="1"/>
            <a:endParaRPr lang="es-ES" dirty="0"/>
          </a:p>
        </p:txBody>
      </p:sp>
    </p:spTree>
    <p:extLst>
      <p:ext uri="{BB962C8B-B14F-4D97-AF65-F5344CB8AC3E}">
        <p14:creationId xmlns:p14="http://schemas.microsoft.com/office/powerpoint/2010/main" val="1251866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457200" y="857250"/>
            <a:ext cx="7643192" cy="5268913"/>
          </a:xfrm>
        </p:spPr>
        <p:txBody>
          <a:bodyPr/>
          <a:lstStyle/>
          <a:p>
            <a:pPr eaLnBrk="1" hangingPunct="1"/>
            <a:r>
              <a:rPr lang="es-ES_tradnl" dirty="0"/>
              <a:t>Hoy esta regido por una Fundación y es uno de los atractivos turísticos de Marrakech.</a:t>
            </a:r>
            <a:endParaRPr lang="es-ES" i="1" dirty="0"/>
          </a:p>
          <a:p>
            <a:pPr eaLnBrk="1" hangingPunct="1"/>
            <a:r>
              <a:rPr lang="es-ES_tradnl" dirty="0"/>
              <a:t> El antiguo taller ha sido convertido en un museo de arte islámico con tapices, cerámica y pinturas del artista.</a:t>
            </a:r>
            <a:endParaRPr lang="es-ES" i="1" dirty="0"/>
          </a:p>
          <a:p>
            <a:pPr eaLnBrk="1" hangingPunct="1"/>
            <a:r>
              <a:rPr lang="es-ES_tradnl" dirty="0"/>
              <a:t>El jardín cuidado por veinte jardineros, es una de las atracciones turísticas de Marrakech.</a:t>
            </a:r>
            <a:endParaRPr lang="es-ES" i="1" dirty="0"/>
          </a:p>
          <a:p>
            <a:pPr eaLnBrk="1" hangingPunct="1"/>
            <a:endParaRPr lang="es-ES" dirty="0"/>
          </a:p>
        </p:txBody>
      </p:sp>
    </p:spTree>
    <p:extLst>
      <p:ext uri="{BB962C8B-B14F-4D97-AF65-F5344CB8AC3E}">
        <p14:creationId xmlns:p14="http://schemas.microsoft.com/office/powerpoint/2010/main" val="3555623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ajorele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2152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ajore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580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Majorel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755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ajorelle4_Marrake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2 Imagen" descr="Majorelle4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366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jorelle .-Marrakec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871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ajorelle .-Marrakech.-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4123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ajorelle de Marrake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46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ajorelle en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4070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ajorell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839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jorel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4547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ajorel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679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Majorelle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3192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ajorelle Le 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 y="-214313"/>
            <a:ext cx="9036050" cy="728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60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ajorelle Mus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112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ajorelle muse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 y="0"/>
            <a:ext cx="903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349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jorelle 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Majorelle Gardens.-Marrakech3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6115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ajorell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8499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ajorelle,.q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5914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ajorell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3436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jorel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521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jorell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92469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Majorell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312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ajorel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3187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ajorelle.-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321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ajorell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7555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ajorell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2806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jorelle.-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4607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ajorell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5122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ajorelle.-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Majorelle.-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4710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Majorelle.-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582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ajorelle.-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3474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ajorelle.-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026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ajorelle.-Cactu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1263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ajorelle Gardens.-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3307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ajorelle.-q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451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jorelle.-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9555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jorelle.-Entrada al 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5021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ajorelle.-Jarr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913"/>
            <a:ext cx="9144000" cy="673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8057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ajorell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5770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jorelle.-Marrake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0161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ajorelle.-marrakech-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7772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Majorelle.-Marrakech.-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502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ajorelle.-Marrakech.-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2869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ajorelle.-Marrakech.-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5447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ajorelle.-Museo Jacques Majorelle peint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8189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ajorelle.-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4805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ajorelle.-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8658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jorelle.-ñ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583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Majorelle.-ñ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0514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ajorelle.-q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2916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ajorelle.-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3278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ajorelle.-Ives Saint Laur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6426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ajorelle.-Est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1650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ajorelle.-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2687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ajorelle.-ñ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96941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ajorelle.-ñ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558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ajorelle.-ñ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8898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ajorelle.-q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2911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ajorelle.-q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6981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ajorelle.-ñ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357188"/>
            <a:ext cx="12023726" cy="802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6424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ajorelleñ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0106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ajorelle.-q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3332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ajorelle.-q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3032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jorelle.-q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4155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ajorelle.-q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Majorelle.-Jarron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3206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ajorelle.-q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833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ajorelle.-ñ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0470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ajorelle.-ñ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4635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ajorelle.-q5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9175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ajorell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801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Majorelle.-ñ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9413"/>
            <a:ext cx="12023725" cy="802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879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ajorelle_Luc_Viatour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5475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ajorelle.-q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8632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ajorelle.-q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1002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ajorelle.-q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8035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descr="Majorelle.-q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16348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Majorelle.-ñ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412538" cy="855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2601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Majorelle.-q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96809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Majore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2748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Majorelle.-Tinaj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1468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Majorelle_Gardens.-Marrakes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0191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Majorell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8037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Majorelle.-q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8835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Majorelle.-q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1793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Majorelle.-q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7653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Majorelle.-q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5080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ajorelle.-q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63946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Majorelle.-q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35624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Majorelle.-q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0453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729</Words>
  <Application>Microsoft Office PowerPoint</Application>
  <PresentationFormat>Presentación en pantalla (4:3)</PresentationFormat>
  <Paragraphs>269</Paragraphs>
  <Slides>134</Slides>
  <Notes>125</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134</vt:i4>
      </vt:variant>
    </vt:vector>
  </HeadingPairs>
  <TitlesOfParts>
    <vt:vector size="139" baseType="lpstr">
      <vt:lpstr>Calibri</vt:lpstr>
      <vt:lpstr>Century Schoolbook</vt:lpstr>
      <vt:lpstr>Wingdings</vt:lpstr>
      <vt:lpstr>Wingdings 2</vt:lpstr>
      <vt:lpstr>Default Theme</vt:lpstr>
      <vt:lpstr>EUROPA.-LA VUELTA AL MUNDO EN 885 JARDINES.-FRANCIA.-G y MAJORELLE</vt:lpstr>
      <vt:lpstr>Isle Adam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Patrick Blanch</vt:lpstr>
      <vt:lpstr>Presentación de PowerPoint</vt:lpstr>
      <vt:lpstr>Presentación de PowerPoint</vt:lpstr>
      <vt:lpstr>Presentación de PowerPoint</vt:lpstr>
      <vt:lpstr>Presentación de PowerPoint</vt:lpstr>
      <vt:lpstr>Presentación de PowerPoint</vt:lpstr>
      <vt:lpstr>Presentación de PowerPoint</vt:lpstr>
      <vt:lpstr>Lyon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Majorelle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6</cp:revision>
  <dcterms:created xsi:type="dcterms:W3CDTF">2013-09-07T04:16:19Z</dcterms:created>
  <dcterms:modified xsi:type="dcterms:W3CDTF">2018-03-11T18:41:05Z</dcterms:modified>
</cp:coreProperties>
</file>