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Lst>
  <p:notesMasterIdLst>
    <p:notesMasterId r:id="rId103"/>
  </p:notesMasterIdLst>
  <p:sldIdLst>
    <p:sldId id="256" r:id="rId3"/>
    <p:sldId id="412" r:id="rId4"/>
    <p:sldId id="454" r:id="rId5"/>
    <p:sldId id="455" r:id="rId6"/>
    <p:sldId id="456" r:id="rId7"/>
    <p:sldId id="457" r:id="rId8"/>
    <p:sldId id="413" r:id="rId9"/>
    <p:sldId id="414" r:id="rId10"/>
    <p:sldId id="415" r:id="rId11"/>
    <p:sldId id="416" r:id="rId12"/>
    <p:sldId id="417" r:id="rId13"/>
    <p:sldId id="418" r:id="rId14"/>
    <p:sldId id="419" r:id="rId15"/>
    <p:sldId id="420" r:id="rId16"/>
    <p:sldId id="421" r:id="rId17"/>
    <p:sldId id="422" r:id="rId18"/>
    <p:sldId id="458" r:id="rId19"/>
    <p:sldId id="459" r:id="rId20"/>
    <p:sldId id="460" r:id="rId21"/>
    <p:sldId id="461" r:id="rId22"/>
    <p:sldId id="462" r:id="rId23"/>
    <p:sldId id="463" r:id="rId24"/>
    <p:sldId id="464" r:id="rId25"/>
    <p:sldId id="465" r:id="rId26"/>
    <p:sldId id="466" r:id="rId27"/>
    <p:sldId id="467" r:id="rId28"/>
    <p:sldId id="468" r:id="rId29"/>
    <p:sldId id="469" r:id="rId30"/>
    <p:sldId id="470" r:id="rId31"/>
    <p:sldId id="471" r:id="rId32"/>
    <p:sldId id="472" r:id="rId33"/>
    <p:sldId id="473" r:id="rId34"/>
    <p:sldId id="474" r:id="rId35"/>
    <p:sldId id="475" r:id="rId36"/>
    <p:sldId id="476" r:id="rId37"/>
    <p:sldId id="477" r:id="rId38"/>
    <p:sldId id="478" r:id="rId39"/>
    <p:sldId id="479" r:id="rId40"/>
    <p:sldId id="480" r:id="rId41"/>
    <p:sldId id="481" r:id="rId42"/>
    <p:sldId id="482" r:id="rId43"/>
    <p:sldId id="484" r:id="rId44"/>
    <p:sldId id="485" r:id="rId45"/>
    <p:sldId id="486" r:id="rId46"/>
    <p:sldId id="487" r:id="rId47"/>
    <p:sldId id="488" r:id="rId48"/>
    <p:sldId id="489" r:id="rId49"/>
    <p:sldId id="490" r:id="rId50"/>
    <p:sldId id="491" r:id="rId51"/>
    <p:sldId id="492" r:id="rId52"/>
    <p:sldId id="493" r:id="rId53"/>
    <p:sldId id="494" r:id="rId54"/>
    <p:sldId id="495" r:id="rId55"/>
    <p:sldId id="496" r:id="rId56"/>
    <p:sldId id="497" r:id="rId57"/>
    <p:sldId id="424" r:id="rId58"/>
    <p:sldId id="508" r:id="rId59"/>
    <p:sldId id="509" r:id="rId60"/>
    <p:sldId id="510" r:id="rId61"/>
    <p:sldId id="425" r:id="rId62"/>
    <p:sldId id="426" r:id="rId63"/>
    <p:sldId id="427" r:id="rId64"/>
    <p:sldId id="428" r:id="rId65"/>
    <p:sldId id="429" r:id="rId66"/>
    <p:sldId id="430" r:id="rId67"/>
    <p:sldId id="431" r:id="rId68"/>
    <p:sldId id="432" r:id="rId69"/>
    <p:sldId id="433" r:id="rId70"/>
    <p:sldId id="434" r:id="rId71"/>
    <p:sldId id="435" r:id="rId72"/>
    <p:sldId id="436" r:id="rId73"/>
    <p:sldId id="437" r:id="rId74"/>
    <p:sldId id="438" r:id="rId75"/>
    <p:sldId id="439" r:id="rId76"/>
    <p:sldId id="440" r:id="rId77"/>
    <p:sldId id="441" r:id="rId78"/>
    <p:sldId id="442" r:id="rId79"/>
    <p:sldId id="443" r:id="rId80"/>
    <p:sldId id="444" r:id="rId81"/>
    <p:sldId id="445" r:id="rId82"/>
    <p:sldId id="446" r:id="rId83"/>
    <p:sldId id="447" r:id="rId84"/>
    <p:sldId id="448" r:id="rId85"/>
    <p:sldId id="449" r:id="rId86"/>
    <p:sldId id="498" r:id="rId87"/>
    <p:sldId id="499" r:id="rId88"/>
    <p:sldId id="500" r:id="rId89"/>
    <p:sldId id="501" r:id="rId90"/>
    <p:sldId id="502" r:id="rId91"/>
    <p:sldId id="503" r:id="rId92"/>
    <p:sldId id="504" r:id="rId93"/>
    <p:sldId id="505" r:id="rId94"/>
    <p:sldId id="506" r:id="rId95"/>
    <p:sldId id="507" r:id="rId96"/>
    <p:sldId id="450" r:id="rId97"/>
    <p:sldId id="451" r:id="rId98"/>
    <p:sldId id="452" r:id="rId99"/>
    <p:sldId id="453" r:id="rId100"/>
    <p:sldId id="511" r:id="rId101"/>
    <p:sldId id="512" r:id="rId10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tableStyles" Target="tableStyle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8227B6-71FC-47C6-85BB-91A165382E5D}"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18F7B9-CBDD-4FB5-8306-1C34DA86F025}" type="slidenum">
              <a:rPr lang="es-ES" smtClean="0"/>
              <a:t>‹Nº›</a:t>
            </a:fld>
            <a:endParaRPr lang="es-ES" dirty="0"/>
          </a:p>
        </p:txBody>
      </p:sp>
    </p:spTree>
    <p:extLst>
      <p:ext uri="{BB962C8B-B14F-4D97-AF65-F5344CB8AC3E}">
        <p14:creationId xmlns:p14="http://schemas.microsoft.com/office/powerpoint/2010/main" val="2734275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a:t>
            </a:fld>
            <a:endParaRPr lang="es-ES" dirty="0"/>
          </a:p>
        </p:txBody>
      </p:sp>
    </p:spTree>
    <p:extLst>
      <p:ext uri="{BB962C8B-B14F-4D97-AF65-F5344CB8AC3E}">
        <p14:creationId xmlns:p14="http://schemas.microsoft.com/office/powerpoint/2010/main" val="1895932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Serres Auteuil</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109623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Serres Auteuil</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540500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Serres Auteuil</a:t>
            </a:r>
          </a:p>
          <a:p>
            <a:r>
              <a:rPr lang="es-ES" dirty="0"/>
              <a:t>.-Alpinia purpurata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78346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Serres Auteuil</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623924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281713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SerresAuteuil-Tapeinochilos-ananassae y </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758558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13</a:t>
            </a:fld>
            <a:endParaRPr lang="es-ES" dirty="0"/>
          </a:p>
        </p:txBody>
      </p:sp>
    </p:spTree>
    <p:extLst>
      <p:ext uri="{BB962C8B-B14F-4D97-AF65-F5344CB8AC3E}">
        <p14:creationId xmlns:p14="http://schemas.microsoft.com/office/powerpoint/2010/main" val="1007024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Auteuil.-Azaleas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14</a:t>
            </a:fld>
            <a:endParaRPr lang="es-ES" dirty="0"/>
          </a:p>
        </p:txBody>
      </p:sp>
    </p:spTree>
    <p:extLst>
      <p:ext uri="{BB962C8B-B14F-4D97-AF65-F5344CB8AC3E}">
        <p14:creationId xmlns:p14="http://schemas.microsoft.com/office/powerpoint/2010/main" val="382083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15</a:t>
            </a:fld>
            <a:endParaRPr lang="es-ES" dirty="0"/>
          </a:p>
        </p:txBody>
      </p:sp>
    </p:spTree>
    <p:extLst>
      <p:ext uri="{BB962C8B-B14F-4D97-AF65-F5344CB8AC3E}">
        <p14:creationId xmlns:p14="http://schemas.microsoft.com/office/powerpoint/2010/main" val="1000702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Auteuil.-La Bacanal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16</a:t>
            </a:fld>
            <a:endParaRPr lang="es-ES" dirty="0"/>
          </a:p>
        </p:txBody>
      </p:sp>
    </p:spTree>
    <p:extLst>
      <p:ext uri="{BB962C8B-B14F-4D97-AF65-F5344CB8AC3E}">
        <p14:creationId xmlns:p14="http://schemas.microsoft.com/office/powerpoint/2010/main" val="1197476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17</a:t>
            </a:fld>
            <a:endParaRPr lang="es-ES" dirty="0"/>
          </a:p>
        </p:txBody>
      </p:sp>
    </p:spTree>
    <p:extLst>
      <p:ext uri="{BB962C8B-B14F-4D97-AF65-F5344CB8AC3E}">
        <p14:creationId xmlns:p14="http://schemas.microsoft.com/office/powerpoint/2010/main" val="507981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18</a:t>
            </a:fld>
            <a:endParaRPr lang="es-ES" dirty="0"/>
          </a:p>
        </p:txBody>
      </p:sp>
    </p:spTree>
    <p:extLst>
      <p:ext uri="{BB962C8B-B14F-4D97-AF65-F5344CB8AC3E}">
        <p14:creationId xmlns:p14="http://schemas.microsoft.com/office/powerpoint/2010/main" val="21313588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19</a:t>
            </a:fld>
            <a:endParaRPr lang="es-ES" dirty="0"/>
          </a:p>
        </p:txBody>
      </p:sp>
    </p:spTree>
    <p:extLst>
      <p:ext uri="{BB962C8B-B14F-4D97-AF65-F5344CB8AC3E}">
        <p14:creationId xmlns:p14="http://schemas.microsoft.com/office/powerpoint/2010/main" val="36268649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20</a:t>
            </a:fld>
            <a:endParaRPr lang="es-ES" dirty="0"/>
          </a:p>
        </p:txBody>
      </p:sp>
    </p:spTree>
    <p:extLst>
      <p:ext uri="{BB962C8B-B14F-4D97-AF65-F5344CB8AC3E}">
        <p14:creationId xmlns:p14="http://schemas.microsoft.com/office/powerpoint/2010/main" val="1330981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Auteuil.-Tillantias</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21</a:t>
            </a:fld>
            <a:endParaRPr lang="es-ES" dirty="0"/>
          </a:p>
        </p:txBody>
      </p:sp>
    </p:spTree>
    <p:extLst>
      <p:ext uri="{BB962C8B-B14F-4D97-AF65-F5344CB8AC3E}">
        <p14:creationId xmlns:p14="http://schemas.microsoft.com/office/powerpoint/2010/main" val="25370123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22</a:t>
            </a:fld>
            <a:endParaRPr lang="es-ES" dirty="0"/>
          </a:p>
        </p:txBody>
      </p:sp>
    </p:spTree>
    <p:extLst>
      <p:ext uri="{BB962C8B-B14F-4D97-AF65-F5344CB8AC3E}">
        <p14:creationId xmlns:p14="http://schemas.microsoft.com/office/powerpoint/2010/main" val="42850458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23</a:t>
            </a:fld>
            <a:endParaRPr lang="es-ES" dirty="0"/>
          </a:p>
        </p:txBody>
      </p:sp>
    </p:spTree>
    <p:extLst>
      <p:ext uri="{BB962C8B-B14F-4D97-AF65-F5344CB8AC3E}">
        <p14:creationId xmlns:p14="http://schemas.microsoft.com/office/powerpoint/2010/main" val="2284137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24</a:t>
            </a:fld>
            <a:endParaRPr lang="es-ES" dirty="0"/>
          </a:p>
        </p:txBody>
      </p:sp>
    </p:spTree>
    <p:extLst>
      <p:ext uri="{BB962C8B-B14F-4D97-AF65-F5344CB8AC3E}">
        <p14:creationId xmlns:p14="http://schemas.microsoft.com/office/powerpoint/2010/main" val="9794798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Auteuil.-Prunus serrulata</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25</a:t>
            </a:fld>
            <a:endParaRPr lang="es-ES" dirty="0"/>
          </a:p>
        </p:txBody>
      </p:sp>
    </p:spTree>
    <p:extLst>
      <p:ext uri="{BB962C8B-B14F-4D97-AF65-F5344CB8AC3E}">
        <p14:creationId xmlns:p14="http://schemas.microsoft.com/office/powerpoint/2010/main" val="15414337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26</a:t>
            </a:fld>
            <a:endParaRPr lang="es-ES" dirty="0"/>
          </a:p>
        </p:txBody>
      </p:sp>
    </p:spTree>
    <p:extLst>
      <p:ext uri="{BB962C8B-B14F-4D97-AF65-F5344CB8AC3E}">
        <p14:creationId xmlns:p14="http://schemas.microsoft.com/office/powerpoint/2010/main" val="14035028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27</a:t>
            </a:fld>
            <a:endParaRPr lang="es-ES" dirty="0"/>
          </a:p>
        </p:txBody>
      </p:sp>
    </p:spTree>
    <p:extLst>
      <p:ext uri="{BB962C8B-B14F-4D97-AF65-F5344CB8AC3E}">
        <p14:creationId xmlns:p14="http://schemas.microsoft.com/office/powerpoint/2010/main" val="12344541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r>
              <a:rPr lang="es-ES" dirty="0"/>
              <a:t>.-Cerezo del Japon</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28</a:t>
            </a:fld>
            <a:endParaRPr lang="es-ES" dirty="0"/>
          </a:p>
        </p:txBody>
      </p:sp>
    </p:spTree>
    <p:extLst>
      <p:ext uri="{BB962C8B-B14F-4D97-AF65-F5344CB8AC3E}">
        <p14:creationId xmlns:p14="http://schemas.microsoft.com/office/powerpoint/2010/main" val="24004663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29</a:t>
            </a:fld>
            <a:endParaRPr lang="es-ES" dirty="0"/>
          </a:p>
        </p:txBody>
      </p:sp>
    </p:spTree>
    <p:extLst>
      <p:ext uri="{BB962C8B-B14F-4D97-AF65-F5344CB8AC3E}">
        <p14:creationId xmlns:p14="http://schemas.microsoft.com/office/powerpoint/2010/main" val="12521978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30</a:t>
            </a:fld>
            <a:endParaRPr lang="es-ES" dirty="0"/>
          </a:p>
        </p:txBody>
      </p:sp>
    </p:spTree>
    <p:extLst>
      <p:ext uri="{BB962C8B-B14F-4D97-AF65-F5344CB8AC3E}">
        <p14:creationId xmlns:p14="http://schemas.microsoft.com/office/powerpoint/2010/main" val="30872601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31</a:t>
            </a:fld>
            <a:endParaRPr lang="es-ES" dirty="0"/>
          </a:p>
        </p:txBody>
      </p:sp>
    </p:spTree>
    <p:extLst>
      <p:ext uri="{BB962C8B-B14F-4D97-AF65-F5344CB8AC3E}">
        <p14:creationId xmlns:p14="http://schemas.microsoft.com/office/powerpoint/2010/main" val="7118475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32</a:t>
            </a:fld>
            <a:endParaRPr lang="es-ES" dirty="0"/>
          </a:p>
        </p:txBody>
      </p:sp>
    </p:spTree>
    <p:extLst>
      <p:ext uri="{BB962C8B-B14F-4D97-AF65-F5344CB8AC3E}">
        <p14:creationId xmlns:p14="http://schemas.microsoft.com/office/powerpoint/2010/main" val="18030194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33</a:t>
            </a:fld>
            <a:endParaRPr lang="es-ES" dirty="0"/>
          </a:p>
        </p:txBody>
      </p:sp>
    </p:spTree>
    <p:extLst>
      <p:ext uri="{BB962C8B-B14F-4D97-AF65-F5344CB8AC3E}">
        <p14:creationId xmlns:p14="http://schemas.microsoft.com/office/powerpoint/2010/main" val="20776794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34</a:t>
            </a:fld>
            <a:endParaRPr lang="es-ES" dirty="0"/>
          </a:p>
        </p:txBody>
      </p:sp>
    </p:spTree>
    <p:extLst>
      <p:ext uri="{BB962C8B-B14F-4D97-AF65-F5344CB8AC3E}">
        <p14:creationId xmlns:p14="http://schemas.microsoft.com/office/powerpoint/2010/main" val="528058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35</a:t>
            </a:fld>
            <a:endParaRPr lang="es-ES" dirty="0"/>
          </a:p>
        </p:txBody>
      </p:sp>
    </p:spTree>
    <p:extLst>
      <p:ext uri="{BB962C8B-B14F-4D97-AF65-F5344CB8AC3E}">
        <p14:creationId xmlns:p14="http://schemas.microsoft.com/office/powerpoint/2010/main" val="4285204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36</a:t>
            </a:fld>
            <a:endParaRPr lang="es-ES" dirty="0"/>
          </a:p>
        </p:txBody>
      </p:sp>
    </p:spTree>
    <p:extLst>
      <p:ext uri="{BB962C8B-B14F-4D97-AF65-F5344CB8AC3E}">
        <p14:creationId xmlns:p14="http://schemas.microsoft.com/office/powerpoint/2010/main" val="16824877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37</a:t>
            </a:fld>
            <a:endParaRPr lang="es-ES" dirty="0"/>
          </a:p>
        </p:txBody>
      </p:sp>
    </p:spTree>
    <p:extLst>
      <p:ext uri="{BB962C8B-B14F-4D97-AF65-F5344CB8AC3E}">
        <p14:creationId xmlns:p14="http://schemas.microsoft.com/office/powerpoint/2010/main" val="4647311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38</a:t>
            </a:fld>
            <a:endParaRPr lang="es-ES" dirty="0"/>
          </a:p>
        </p:txBody>
      </p:sp>
    </p:spTree>
    <p:extLst>
      <p:ext uri="{BB962C8B-B14F-4D97-AF65-F5344CB8AC3E}">
        <p14:creationId xmlns:p14="http://schemas.microsoft.com/office/powerpoint/2010/main" val="30126787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39</a:t>
            </a:fld>
            <a:endParaRPr lang="es-ES" dirty="0"/>
          </a:p>
        </p:txBody>
      </p:sp>
    </p:spTree>
    <p:extLst>
      <p:ext uri="{BB962C8B-B14F-4D97-AF65-F5344CB8AC3E}">
        <p14:creationId xmlns:p14="http://schemas.microsoft.com/office/powerpoint/2010/main" val="37369701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40</a:t>
            </a:fld>
            <a:endParaRPr lang="es-ES" dirty="0"/>
          </a:p>
        </p:txBody>
      </p:sp>
    </p:spTree>
    <p:extLst>
      <p:ext uri="{BB962C8B-B14F-4D97-AF65-F5344CB8AC3E}">
        <p14:creationId xmlns:p14="http://schemas.microsoft.com/office/powerpoint/2010/main" val="12365109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41</a:t>
            </a:fld>
            <a:endParaRPr lang="es-ES" dirty="0"/>
          </a:p>
        </p:txBody>
      </p:sp>
    </p:spTree>
    <p:extLst>
      <p:ext uri="{BB962C8B-B14F-4D97-AF65-F5344CB8AC3E}">
        <p14:creationId xmlns:p14="http://schemas.microsoft.com/office/powerpoint/2010/main" val="2157369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42</a:t>
            </a:fld>
            <a:endParaRPr lang="es-ES" dirty="0"/>
          </a:p>
        </p:txBody>
      </p:sp>
    </p:spTree>
    <p:extLst>
      <p:ext uri="{BB962C8B-B14F-4D97-AF65-F5344CB8AC3E}">
        <p14:creationId xmlns:p14="http://schemas.microsoft.com/office/powerpoint/2010/main" val="1978924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43</a:t>
            </a:fld>
            <a:endParaRPr lang="es-ES" dirty="0"/>
          </a:p>
        </p:txBody>
      </p:sp>
    </p:spTree>
    <p:extLst>
      <p:ext uri="{BB962C8B-B14F-4D97-AF65-F5344CB8AC3E}">
        <p14:creationId xmlns:p14="http://schemas.microsoft.com/office/powerpoint/2010/main" val="39186078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44</a:t>
            </a:fld>
            <a:endParaRPr lang="es-ES" dirty="0"/>
          </a:p>
        </p:txBody>
      </p:sp>
    </p:spTree>
    <p:extLst>
      <p:ext uri="{BB962C8B-B14F-4D97-AF65-F5344CB8AC3E}">
        <p14:creationId xmlns:p14="http://schemas.microsoft.com/office/powerpoint/2010/main" val="42289238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45</a:t>
            </a:fld>
            <a:endParaRPr lang="es-ES" dirty="0"/>
          </a:p>
        </p:txBody>
      </p:sp>
    </p:spTree>
    <p:extLst>
      <p:ext uri="{BB962C8B-B14F-4D97-AF65-F5344CB8AC3E}">
        <p14:creationId xmlns:p14="http://schemas.microsoft.com/office/powerpoint/2010/main" val="15667357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47</a:t>
            </a:fld>
            <a:endParaRPr lang="es-ES" dirty="0"/>
          </a:p>
        </p:txBody>
      </p:sp>
    </p:spTree>
    <p:extLst>
      <p:ext uri="{BB962C8B-B14F-4D97-AF65-F5344CB8AC3E}">
        <p14:creationId xmlns:p14="http://schemas.microsoft.com/office/powerpoint/2010/main" val="28571135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48</a:t>
            </a:fld>
            <a:endParaRPr lang="es-ES" dirty="0"/>
          </a:p>
        </p:txBody>
      </p:sp>
    </p:spTree>
    <p:extLst>
      <p:ext uri="{BB962C8B-B14F-4D97-AF65-F5344CB8AC3E}">
        <p14:creationId xmlns:p14="http://schemas.microsoft.com/office/powerpoint/2010/main" val="20590529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49</a:t>
            </a:fld>
            <a:endParaRPr lang="es-ES" dirty="0"/>
          </a:p>
        </p:txBody>
      </p:sp>
    </p:spTree>
    <p:extLst>
      <p:ext uri="{BB962C8B-B14F-4D97-AF65-F5344CB8AC3E}">
        <p14:creationId xmlns:p14="http://schemas.microsoft.com/office/powerpoint/2010/main" val="25072662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50</a:t>
            </a:fld>
            <a:endParaRPr lang="es-ES" dirty="0"/>
          </a:p>
        </p:txBody>
      </p:sp>
    </p:spTree>
    <p:extLst>
      <p:ext uri="{BB962C8B-B14F-4D97-AF65-F5344CB8AC3E}">
        <p14:creationId xmlns:p14="http://schemas.microsoft.com/office/powerpoint/2010/main" val="35882629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52</a:t>
            </a:fld>
            <a:endParaRPr lang="es-ES" dirty="0"/>
          </a:p>
        </p:txBody>
      </p:sp>
    </p:spTree>
    <p:extLst>
      <p:ext uri="{BB962C8B-B14F-4D97-AF65-F5344CB8AC3E}">
        <p14:creationId xmlns:p14="http://schemas.microsoft.com/office/powerpoint/2010/main" val="22564863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53</a:t>
            </a:fld>
            <a:endParaRPr lang="es-ES" dirty="0"/>
          </a:p>
        </p:txBody>
      </p:sp>
    </p:spTree>
    <p:extLst>
      <p:ext uri="{BB962C8B-B14F-4D97-AF65-F5344CB8AC3E}">
        <p14:creationId xmlns:p14="http://schemas.microsoft.com/office/powerpoint/2010/main" val="6216073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54</a:t>
            </a:fld>
            <a:endParaRPr lang="es-ES" dirty="0"/>
          </a:p>
        </p:txBody>
      </p:sp>
    </p:spTree>
    <p:extLst>
      <p:ext uri="{BB962C8B-B14F-4D97-AF65-F5344CB8AC3E}">
        <p14:creationId xmlns:p14="http://schemas.microsoft.com/office/powerpoint/2010/main" val="21310654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55</a:t>
            </a:fld>
            <a:endParaRPr lang="es-ES" dirty="0"/>
          </a:p>
        </p:txBody>
      </p:sp>
    </p:spTree>
    <p:extLst>
      <p:ext uri="{BB962C8B-B14F-4D97-AF65-F5344CB8AC3E}">
        <p14:creationId xmlns:p14="http://schemas.microsoft.com/office/powerpoint/2010/main" val="2206355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8163991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Ferme.Ceanothus-Henri-Desfosse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8481573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Ferme.-Clematis-Wyevale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9775348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Ferme.Erigeron-Dominator y</a:t>
            </a:r>
            <a:r>
              <a:rPr lang="es-ES" baseline="0" dirty="0"/>
              <a:t> .Eryngium-agavifolium-Kniphofia-Schining</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42843044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Ferme.-Eupatorium-purpureum</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9109064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Ferme.-Euphorbia-seguieriana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7638849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Ferme.Geranium-oxonianum-</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1361685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Ferme.Hedera-Needle-Point</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3106362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Ferme.-Indigofera-gerardiana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5927983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Ferme.-Indigofera-gerardiana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0359139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Ferme.Kniphofia-Schining-Sceptre y Mentha-longifolia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1130434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Ferme.-Ophiopogon-planiscapus-Nigrescens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9509924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Ferme.-Phytolacca-americana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40710536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Ferme.-Phytolacca-americana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1337425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Ferme.Romneya-coultheri</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0956734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Ferme.--Salvia-uliginosa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4072658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a:t>
            </a:r>
            <a:r>
              <a:rPr lang="es-ES" dirty="0" err="1"/>
              <a:t>Ferme.Veronicastrum</a:t>
            </a:r>
            <a:r>
              <a:rPr lang="es-ES" dirty="0"/>
              <a:t>-Appolo.-.Wambrechies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6871633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38628061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42543943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67665275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54774623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3155287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159195864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a:t>
            </a:r>
            <a:r>
              <a:rPr lang="es-ES" baseline="0" dirty="0"/>
              <a:t> la </a:t>
            </a:r>
            <a:r>
              <a:rPr lang="es-ES" dirty="0"/>
              <a:t>ferme-Wambrechies.-</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83</a:t>
            </a:fld>
            <a:endParaRPr lang="es-ES" dirty="0"/>
          </a:p>
        </p:txBody>
      </p:sp>
    </p:spTree>
    <p:extLst>
      <p:ext uri="{BB962C8B-B14F-4D97-AF65-F5344CB8AC3E}">
        <p14:creationId xmlns:p14="http://schemas.microsoft.com/office/powerpoint/2010/main" val="33019494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84</a:t>
            </a:fld>
            <a:endParaRPr lang="es-ES" dirty="0"/>
          </a:p>
        </p:txBody>
      </p:sp>
    </p:spTree>
    <p:extLst>
      <p:ext uri="{BB962C8B-B14F-4D97-AF65-F5344CB8AC3E}">
        <p14:creationId xmlns:p14="http://schemas.microsoft.com/office/powerpoint/2010/main" val="301070121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85</a:t>
            </a:fld>
            <a:endParaRPr lang="es-ES" dirty="0"/>
          </a:p>
        </p:txBody>
      </p:sp>
    </p:spTree>
    <p:extLst>
      <p:ext uri="{BB962C8B-B14F-4D97-AF65-F5344CB8AC3E}">
        <p14:creationId xmlns:p14="http://schemas.microsoft.com/office/powerpoint/2010/main" val="121290712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86</a:t>
            </a:fld>
            <a:endParaRPr lang="es-ES" dirty="0"/>
          </a:p>
        </p:txBody>
      </p:sp>
    </p:spTree>
    <p:extLst>
      <p:ext uri="{BB962C8B-B14F-4D97-AF65-F5344CB8AC3E}">
        <p14:creationId xmlns:p14="http://schemas.microsoft.com/office/powerpoint/2010/main" val="220162260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87</a:t>
            </a:fld>
            <a:endParaRPr lang="es-ES" dirty="0"/>
          </a:p>
        </p:txBody>
      </p:sp>
    </p:spTree>
    <p:extLst>
      <p:ext uri="{BB962C8B-B14F-4D97-AF65-F5344CB8AC3E}">
        <p14:creationId xmlns:p14="http://schemas.microsoft.com/office/powerpoint/2010/main" val="1360300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88</a:t>
            </a:fld>
            <a:endParaRPr lang="es-ES" dirty="0"/>
          </a:p>
        </p:txBody>
      </p:sp>
    </p:spTree>
    <p:extLst>
      <p:ext uri="{BB962C8B-B14F-4D97-AF65-F5344CB8AC3E}">
        <p14:creationId xmlns:p14="http://schemas.microsoft.com/office/powerpoint/2010/main" val="27517507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89</a:t>
            </a:fld>
            <a:endParaRPr lang="es-ES" dirty="0"/>
          </a:p>
        </p:txBody>
      </p:sp>
    </p:spTree>
    <p:extLst>
      <p:ext uri="{BB962C8B-B14F-4D97-AF65-F5344CB8AC3E}">
        <p14:creationId xmlns:p14="http://schemas.microsoft.com/office/powerpoint/2010/main" val="34577088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90</a:t>
            </a:fld>
            <a:endParaRPr lang="es-ES" dirty="0"/>
          </a:p>
        </p:txBody>
      </p:sp>
    </p:spTree>
    <p:extLst>
      <p:ext uri="{BB962C8B-B14F-4D97-AF65-F5344CB8AC3E}">
        <p14:creationId xmlns:p14="http://schemas.microsoft.com/office/powerpoint/2010/main" val="24528640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91</a:t>
            </a:fld>
            <a:endParaRPr lang="es-ES" dirty="0"/>
          </a:p>
        </p:txBody>
      </p:sp>
    </p:spTree>
    <p:extLst>
      <p:ext uri="{BB962C8B-B14F-4D97-AF65-F5344CB8AC3E}">
        <p14:creationId xmlns:p14="http://schemas.microsoft.com/office/powerpoint/2010/main" val="400852605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92</a:t>
            </a:fld>
            <a:endParaRPr lang="es-ES" dirty="0"/>
          </a:p>
        </p:txBody>
      </p:sp>
    </p:spTree>
    <p:extLst>
      <p:ext uri="{BB962C8B-B14F-4D97-AF65-F5344CB8AC3E}">
        <p14:creationId xmlns:p14="http://schemas.microsoft.com/office/powerpoint/2010/main" val="175192439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93</a:t>
            </a:fld>
            <a:endParaRPr lang="es-ES" dirty="0"/>
          </a:p>
        </p:txBody>
      </p:sp>
    </p:spTree>
    <p:extLst>
      <p:ext uri="{BB962C8B-B14F-4D97-AF65-F5344CB8AC3E}">
        <p14:creationId xmlns:p14="http://schemas.microsoft.com/office/powerpoint/2010/main" val="414404996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94</a:t>
            </a:fld>
            <a:endParaRPr lang="es-ES" dirty="0"/>
          </a:p>
        </p:txBody>
      </p:sp>
    </p:spTree>
    <p:extLst>
      <p:ext uri="{BB962C8B-B14F-4D97-AF65-F5344CB8AC3E}">
        <p14:creationId xmlns:p14="http://schemas.microsoft.com/office/powerpoint/2010/main" val="419772881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95</a:t>
            </a:fld>
            <a:endParaRPr lang="es-ES" dirty="0"/>
          </a:p>
        </p:txBody>
      </p:sp>
    </p:spTree>
    <p:extLst>
      <p:ext uri="{BB962C8B-B14F-4D97-AF65-F5344CB8AC3E}">
        <p14:creationId xmlns:p14="http://schemas.microsoft.com/office/powerpoint/2010/main" val="331077019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96</a:t>
            </a:fld>
            <a:endParaRPr lang="es-ES" dirty="0"/>
          </a:p>
        </p:txBody>
      </p:sp>
    </p:spTree>
    <p:extLst>
      <p:ext uri="{BB962C8B-B14F-4D97-AF65-F5344CB8AC3E}">
        <p14:creationId xmlns:p14="http://schemas.microsoft.com/office/powerpoint/2010/main" val="25960784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97</a:t>
            </a:fld>
            <a:endParaRPr lang="es-ES" dirty="0"/>
          </a:p>
        </p:txBody>
      </p:sp>
    </p:spTree>
    <p:extLst>
      <p:ext uri="{BB962C8B-B14F-4D97-AF65-F5344CB8AC3E}">
        <p14:creationId xmlns:p14="http://schemas.microsoft.com/office/powerpoint/2010/main" val="11917243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98</a:t>
            </a:fld>
            <a:endParaRPr lang="es-ES" dirty="0"/>
          </a:p>
        </p:txBody>
      </p:sp>
    </p:spTree>
    <p:extLst>
      <p:ext uri="{BB962C8B-B14F-4D97-AF65-F5344CB8AC3E}">
        <p14:creationId xmlns:p14="http://schemas.microsoft.com/office/powerpoint/2010/main" val="21001775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99</a:t>
            </a:fld>
            <a:endParaRPr lang="es-ES" dirty="0"/>
          </a:p>
        </p:txBody>
      </p:sp>
    </p:spTree>
    <p:extLst>
      <p:ext uri="{BB962C8B-B14F-4D97-AF65-F5344CB8AC3E}">
        <p14:creationId xmlns:p14="http://schemas.microsoft.com/office/powerpoint/2010/main" val="235400945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100</a:t>
            </a:fld>
            <a:endParaRPr lang="es-ES" dirty="0"/>
          </a:p>
        </p:txBody>
      </p:sp>
    </p:spTree>
    <p:extLst>
      <p:ext uri="{BB962C8B-B14F-4D97-AF65-F5344CB8AC3E}">
        <p14:creationId xmlns:p14="http://schemas.microsoft.com/office/powerpoint/2010/main" val="628338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212709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019589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68781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136612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561820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549709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421152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376838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670689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48177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21621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88252710"/>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16.jpg"/><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18.xml"/><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56.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18.xml"/><Relationship Id="rId4" Type="http://schemas.openxmlformats.org/officeDocument/2006/relationships/image" Target="../media/image63.jpg"/></Relationships>
</file>

<file path=ppt/slides/_rels/slide6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9.xml"/><Relationship Id="rId1" Type="http://schemas.openxmlformats.org/officeDocument/2006/relationships/slideLayout" Target="../slideLayouts/slideLayout18.xml"/><Relationship Id="rId4" Type="http://schemas.openxmlformats.org/officeDocument/2006/relationships/image" Target="../media/image71.jpg"/></Relationships>
</file>

<file path=ppt/slides/_rels/slide7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5.xml"/><Relationship Id="rId1" Type="http://schemas.openxmlformats.org/officeDocument/2006/relationships/slideLayout" Target="../slideLayouts/slideLayout18.xml"/><Relationship Id="rId4" Type="http://schemas.openxmlformats.org/officeDocument/2006/relationships/image" Target="../media/image78.jpg"/></Relationships>
</file>

<file path=ppt/slides/_rels/slide7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462464" cy="3024336"/>
          </a:xfrm>
        </p:spPr>
        <p:txBody>
          <a:bodyPr>
            <a:noAutofit/>
          </a:bodyPr>
          <a:lstStyle/>
          <a:p>
            <a:r>
              <a:rPr lang="es-ES" sz="3200" dirty="0"/>
              <a:t>EUROPA.-LA VUELTA AL MUNDO EN 885 JARDINES.- FRANCIA.</a:t>
            </a:r>
            <a:r>
              <a:rPr lang="es-ES" sz="3600" dirty="0"/>
              <a:t>-</a:t>
            </a:r>
            <a:r>
              <a:rPr lang="es-ES" sz="2800" dirty="0"/>
              <a:t>Jardin des Serres </a:t>
            </a:r>
            <a:r>
              <a:rPr lang="es-ES" sz="2800" dirty="0" err="1"/>
              <a:t>d´Auteuil</a:t>
            </a:r>
            <a:r>
              <a:rPr lang="es-ES" sz="2800" dirty="0"/>
              <a:t>.-</a:t>
            </a:r>
            <a:r>
              <a:rPr lang="fr-FR" sz="2800" dirty="0"/>
              <a:t>Floral Park en La Ferme Wambrechies .-</a:t>
            </a:r>
            <a:endParaRPr lang="es-ES" sz="2800" dirty="0"/>
          </a:p>
        </p:txBody>
      </p:sp>
      <p:sp>
        <p:nvSpPr>
          <p:cNvPr id="3" name="2 Subtítulo"/>
          <p:cNvSpPr>
            <a:spLocks noGrp="1"/>
          </p:cNvSpPr>
          <p:nvPr>
            <p:ph type="subTitle" idx="1"/>
          </p:nvPr>
        </p:nvSpPr>
        <p:spPr>
          <a:xfrm>
            <a:off x="2627784" y="5003322"/>
            <a:ext cx="4608512"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des Serres Auteuil</a:t>
            </a:r>
          </a:p>
        </p:txBody>
      </p:sp>
      <p:sp>
        <p:nvSpPr>
          <p:cNvPr id="3" name="2 Marcador de contenido"/>
          <p:cNvSpPr>
            <a:spLocks noGrp="1"/>
          </p:cNvSpPr>
          <p:nvPr>
            <p:ph sz="quarter" idx="1"/>
          </p:nvPr>
        </p:nvSpPr>
        <p:spPr/>
        <p:txBody>
          <a:bodyPr/>
          <a:lstStyle/>
          <a:p>
            <a:r>
              <a:rPr lang="es-ES" dirty="0"/>
              <a:t>El Jardín de los invernaderos de Auteuil (en francés: Jardin des serres d'Auteuil) son un complejo de invernaderos, jardín botánico y arboreto de 7,017 hectáreas de extensión que alberga unas 6.000 especies de plantas, situado en el Bois de Boulogne, XVI Distrito de París, la capital de Francia.</a:t>
            </a:r>
          </a:p>
          <a:p>
            <a:r>
              <a:rPr lang="es-ES" dirty="0"/>
              <a:t> Está administrado por Jardin botanique de la Ville de Paris.</a:t>
            </a:r>
          </a:p>
          <a:p>
            <a:r>
              <a:rPr lang="es-ES" dirty="0"/>
              <a:t>El jardín botánico se encuentra situado en el distrito parisino de bois de Boulogne</a:t>
            </a:r>
          </a:p>
        </p:txBody>
      </p:sp>
    </p:spTree>
    <p:extLst>
      <p:ext uri="{BB962C8B-B14F-4D97-AF65-F5344CB8AC3E}">
        <p14:creationId xmlns:p14="http://schemas.microsoft.com/office/powerpoint/2010/main" val="697686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En 1761, Luis XV mandó construir un jardín clásico de estilo francés en el que se incluyeran invernaderos y parterres de flores.. </a:t>
            </a:r>
          </a:p>
          <a:p>
            <a:r>
              <a:rPr lang="es-ES" dirty="0"/>
              <a:t>El arquitecto jefe de los servicios de los Paseos y Plantaciones de la ciudad de París, Jean-Camille Formigé (1845–1926), fue el encargado por la ciudad de Paris de crear un lugar de producción hortícola. </a:t>
            </a:r>
          </a:p>
          <a:p>
            <a:r>
              <a:rPr lang="es-ES" dirty="0"/>
              <a:t>La construcción tuvo lugar de 1895 a 1898.</a:t>
            </a:r>
          </a:p>
          <a:p>
            <a:r>
              <a:rPr lang="es-ES" dirty="0"/>
              <a:t>En 1968, la construcción del intercambiador de Auteuil y del Bulevar Periférico de París suprimió 1/3 de la superficie del jardín e implicó el traslado de la producción a Rungis y a Fresnes.</a:t>
            </a:r>
          </a:p>
          <a:p>
            <a:endParaRPr lang="es-ES" dirty="0"/>
          </a:p>
        </p:txBody>
      </p:sp>
    </p:spTree>
    <p:extLst>
      <p:ext uri="{BB962C8B-B14F-4D97-AF65-F5344CB8AC3E}">
        <p14:creationId xmlns:p14="http://schemas.microsoft.com/office/powerpoint/2010/main" val="142253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Jardin des serres d'Auteuil alberga colecciones de plantas raras, y de árboles extraordinarios.</a:t>
            </a:r>
          </a:p>
          <a:p>
            <a:r>
              <a:rPr lang="es-ES" dirty="0"/>
              <a:t>El jardín cuenta con 6.000 especies vegetales agrupadas en colecciones:</a:t>
            </a:r>
          </a:p>
          <a:p>
            <a:r>
              <a:rPr lang="es-ES" dirty="0"/>
              <a:t> Temáticas Suculentas</a:t>
            </a:r>
          </a:p>
          <a:p>
            <a:r>
              <a:rPr lang="es-ES" dirty="0"/>
              <a:t> Plantas de Nueva Caledonia </a:t>
            </a:r>
          </a:p>
          <a:p>
            <a:r>
              <a:rPr lang="es-ES" dirty="0"/>
              <a:t>Sistemáticas Palmeras</a:t>
            </a:r>
          </a:p>
          <a:p>
            <a:r>
              <a:rPr lang="es-ES" dirty="0"/>
              <a:t> Ficus</a:t>
            </a:r>
          </a:p>
          <a:p>
            <a:r>
              <a:rPr lang="es-ES" dirty="0"/>
              <a:t> Begonias</a:t>
            </a:r>
          </a:p>
          <a:p>
            <a:r>
              <a:rPr lang="es-ES" dirty="0"/>
              <a:t> Helechos</a:t>
            </a:r>
          </a:p>
          <a:p>
            <a:r>
              <a:rPr lang="es-ES" dirty="0"/>
              <a:t>Pero los invernaderos son incuestionablemente una de las maravillas de este jardín, con unas 5 000 plantas de géneros, especies o variedades diferentes.</a:t>
            </a:r>
          </a:p>
          <a:p>
            <a:endParaRPr lang="es-ES" dirty="0"/>
          </a:p>
          <a:p>
            <a:endParaRPr lang="es-ES" dirty="0"/>
          </a:p>
        </p:txBody>
      </p:sp>
    </p:spTree>
    <p:extLst>
      <p:ext uri="{BB962C8B-B14F-4D97-AF65-F5344CB8AC3E}">
        <p14:creationId xmlns:p14="http://schemas.microsoft.com/office/powerpoint/2010/main" val="3996319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Se construyeron en la época del auge de estas construcciones, siendo los últimos gran invernaderos que se construyeron en Francia en el siglo XIX. Su estructura metálica combina tonos de azul, verde y turquesa. </a:t>
            </a:r>
          </a:p>
          <a:p>
            <a:r>
              <a:rPr lang="es-ES" dirty="0"/>
              <a:t>Enteramente renovado en 1999, el invernadero de palmeras revela bajo un calor tropical sus espléndidos especímenes de árboles y arbustos subtropicales y tropicales. </a:t>
            </a:r>
          </a:p>
          <a:p>
            <a:r>
              <a:rPr lang="es-ES" dirty="0"/>
              <a:t>Aquí se encuentra una imponente palmera de Canarias, y a su pie en el estanque un grupo de Kois (carpas japonesas) que anima las aguas de la cuenca, y la algarabía de los pájaros exóticos, que giran en una elegante pajarera. </a:t>
            </a:r>
          </a:p>
          <a:p>
            <a:endParaRPr lang="es-ES" dirty="0"/>
          </a:p>
        </p:txBody>
      </p:sp>
    </p:spTree>
    <p:extLst>
      <p:ext uri="{BB962C8B-B14F-4D97-AF65-F5344CB8AC3E}">
        <p14:creationId xmlns:p14="http://schemas.microsoft.com/office/powerpoint/2010/main" val="2258454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De los 230 árboles singulares que alberga el jardín, son de destacar:</a:t>
            </a:r>
          </a:p>
          <a:p>
            <a:r>
              <a:rPr lang="es-ES" dirty="0"/>
              <a:t> Ginkgo biloba, verdadero fósil viviente, descubierto en China y árbol sagrado en su zona de origen.</a:t>
            </a:r>
          </a:p>
          <a:p>
            <a:r>
              <a:rPr lang="es-ES" dirty="0"/>
              <a:t> El árbol del caramelo, cuyo follaje exhala un olor de caramelo en el otoño.</a:t>
            </a:r>
          </a:p>
          <a:p>
            <a:r>
              <a:rPr lang="es-ES" dirty="0"/>
              <a:t>Lagerstroemia o lila de India, con una floración de color malva y olorosa.</a:t>
            </a:r>
          </a:p>
          <a:p>
            <a:r>
              <a:rPr lang="es-ES" dirty="0"/>
              <a:t> Pterocarya stenoptera, con frutas aladas agrupadas en largos manojos, es el árbol más grande del jardín botánico.</a:t>
            </a:r>
          </a:p>
          <a:p>
            <a:r>
              <a:rPr lang="es-ES" dirty="0"/>
              <a:t> Palmera cáñamo, originario de China, la palmera más resistente al frío del hemisferio Septentrional.</a:t>
            </a:r>
          </a:p>
          <a:p>
            <a:r>
              <a:rPr lang="es-ES" dirty="0"/>
              <a:t> Magnolia grandiflora, originaria del Sureste de los Estados Unidos, con grandes flores blancas muy olorosas.</a:t>
            </a:r>
          </a:p>
          <a:p>
            <a:endParaRPr lang="es-ES" i="1" dirty="0"/>
          </a:p>
          <a:p>
            <a:endParaRPr lang="es-ES" i="1" dirty="0"/>
          </a:p>
        </p:txBody>
      </p:sp>
    </p:spTree>
    <p:extLst>
      <p:ext uri="{BB962C8B-B14F-4D97-AF65-F5344CB8AC3E}">
        <p14:creationId xmlns:p14="http://schemas.microsoft.com/office/powerpoint/2010/main" val="4190513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7588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7331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0379"/>
            <a:ext cx="4572000" cy="6858000"/>
          </a:xfrm>
          <a:prstGeom prst="rect">
            <a:avLst/>
          </a:prstGeom>
        </p:spPr>
      </p:pic>
    </p:spTree>
    <p:extLst>
      <p:ext uri="{BB962C8B-B14F-4D97-AF65-F5344CB8AC3E}">
        <p14:creationId xmlns:p14="http://schemas.microsoft.com/office/powerpoint/2010/main" val="3925590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86" y="0"/>
            <a:ext cx="475203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04538" cy="6858000"/>
          </a:xfrm>
          <a:prstGeom prst="rect">
            <a:avLst/>
          </a:prstGeom>
        </p:spPr>
      </p:pic>
    </p:spTree>
    <p:extLst>
      <p:ext uri="{BB962C8B-B14F-4D97-AF65-F5344CB8AC3E}">
        <p14:creationId xmlns:p14="http://schemas.microsoft.com/office/powerpoint/2010/main" val="3365208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2309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2" y="0"/>
            <a:ext cx="5138382"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9545"/>
            <a:ext cx="4427984" cy="6858000"/>
          </a:xfrm>
          <a:prstGeom prst="rect">
            <a:avLst/>
          </a:prstGeom>
        </p:spPr>
      </p:pic>
    </p:spTree>
    <p:extLst>
      <p:ext uri="{BB962C8B-B14F-4D97-AF65-F5344CB8AC3E}">
        <p14:creationId xmlns:p14="http://schemas.microsoft.com/office/powerpoint/2010/main" val="2573733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88696"/>
          </a:xfrm>
          <a:prstGeom prst="rect">
            <a:avLst/>
          </a:prstGeom>
        </p:spPr>
      </p:pic>
    </p:spTree>
    <p:extLst>
      <p:ext uri="{BB962C8B-B14F-4D97-AF65-F5344CB8AC3E}">
        <p14:creationId xmlns:p14="http://schemas.microsoft.com/office/powerpoint/2010/main" val="1620504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8207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8218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188640"/>
            <a:ext cx="3820988" cy="38884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077072"/>
            <a:ext cx="4000500" cy="278092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0500" y="188640"/>
            <a:ext cx="5143500" cy="6858000"/>
          </a:xfrm>
          <a:prstGeom prst="rect">
            <a:avLst/>
          </a:prstGeom>
        </p:spPr>
      </p:pic>
    </p:spTree>
    <p:extLst>
      <p:ext uri="{BB962C8B-B14F-4D97-AF65-F5344CB8AC3E}">
        <p14:creationId xmlns:p14="http://schemas.microsoft.com/office/powerpoint/2010/main" val="1778251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4"/>
            <a:ext cx="9144000" cy="6950668"/>
          </a:xfrm>
          <a:prstGeom prst="rect">
            <a:avLst/>
          </a:prstGeom>
        </p:spPr>
      </p:pic>
    </p:spTree>
    <p:extLst>
      <p:ext uri="{BB962C8B-B14F-4D97-AF65-F5344CB8AC3E}">
        <p14:creationId xmlns:p14="http://schemas.microsoft.com/office/powerpoint/2010/main" val="1692467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3527652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620"/>
          <a:stretch/>
        </p:blipFill>
        <p:spPr>
          <a:xfrm>
            <a:off x="0" y="0"/>
            <a:ext cx="9144000" cy="6858000"/>
          </a:xfrm>
          <a:prstGeom prst="rect">
            <a:avLst/>
          </a:prstGeom>
        </p:spPr>
      </p:pic>
    </p:spTree>
    <p:extLst>
      <p:ext uri="{BB962C8B-B14F-4D97-AF65-F5344CB8AC3E}">
        <p14:creationId xmlns:p14="http://schemas.microsoft.com/office/powerpoint/2010/main" val="928403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2673117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24655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3540721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2597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8865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13"/>
          <a:stretch/>
        </p:blipFill>
        <p:spPr>
          <a:xfrm>
            <a:off x="0" y="16434"/>
            <a:ext cx="9144000" cy="6841565"/>
          </a:xfrm>
          <a:prstGeom prst="rect">
            <a:avLst/>
          </a:prstGeom>
        </p:spPr>
      </p:pic>
    </p:spTree>
    <p:extLst>
      <p:ext uri="{BB962C8B-B14F-4D97-AF65-F5344CB8AC3E}">
        <p14:creationId xmlns:p14="http://schemas.microsoft.com/office/powerpoint/2010/main" val="3095388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84583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33844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96536" cy="6858000"/>
          </a:xfrm>
          <a:prstGeom prst="rect">
            <a:avLst/>
          </a:prstGeom>
        </p:spPr>
      </p:pic>
    </p:spTree>
    <p:extLst>
      <p:ext uri="{BB962C8B-B14F-4D97-AF65-F5344CB8AC3E}">
        <p14:creationId xmlns:p14="http://schemas.microsoft.com/office/powerpoint/2010/main" val="3361358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0139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66458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7561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624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42873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4204644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0175818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56332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007"/>
            <a:ext cx="9144000" cy="6737985"/>
          </a:xfrm>
          <a:prstGeom prst="rect">
            <a:avLst/>
          </a:prstGeom>
        </p:spPr>
      </p:pic>
    </p:spTree>
    <p:extLst>
      <p:ext uri="{BB962C8B-B14F-4D97-AF65-F5344CB8AC3E}">
        <p14:creationId xmlns:p14="http://schemas.microsoft.com/office/powerpoint/2010/main" val="40700753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319941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14340317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77669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07752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19411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77395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348" t="1764" r="1950" b="2156"/>
          <a:stretch/>
        </p:blipFill>
        <p:spPr>
          <a:xfrm>
            <a:off x="0" y="0"/>
            <a:ext cx="9144000" cy="6858000"/>
          </a:xfrm>
          <a:prstGeom prst="rect">
            <a:avLst/>
          </a:prstGeom>
        </p:spPr>
      </p:pic>
    </p:spTree>
    <p:extLst>
      <p:ext uri="{BB962C8B-B14F-4D97-AF65-F5344CB8AC3E}">
        <p14:creationId xmlns:p14="http://schemas.microsoft.com/office/powerpoint/2010/main" val="25457105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1628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3260" t="3530" r="2962" b="4902"/>
          <a:stretch/>
        </p:blipFill>
        <p:spPr>
          <a:xfrm>
            <a:off x="0" y="0"/>
            <a:ext cx="9144000" cy="6858000"/>
          </a:xfrm>
          <a:prstGeom prst="rect">
            <a:avLst/>
          </a:prstGeom>
        </p:spPr>
      </p:pic>
    </p:spTree>
    <p:extLst>
      <p:ext uri="{BB962C8B-B14F-4D97-AF65-F5344CB8AC3E}">
        <p14:creationId xmlns:p14="http://schemas.microsoft.com/office/powerpoint/2010/main" val="9899038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1320489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2564884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364" b="6193"/>
          <a:stretch/>
        </p:blipFill>
        <p:spPr>
          <a:xfrm>
            <a:off x="0" y="0"/>
            <a:ext cx="9144000" cy="6858000"/>
          </a:xfrm>
          <a:prstGeom prst="rect">
            <a:avLst/>
          </a:prstGeom>
        </p:spPr>
      </p:pic>
    </p:spTree>
    <p:extLst>
      <p:ext uri="{BB962C8B-B14F-4D97-AF65-F5344CB8AC3E}">
        <p14:creationId xmlns:p14="http://schemas.microsoft.com/office/powerpoint/2010/main" val="39120694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40010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657" y="-315416"/>
            <a:ext cx="9036495" cy="7173416"/>
          </a:xfrm>
          <a:prstGeom prst="rect">
            <a:avLst/>
          </a:prstGeom>
        </p:spPr>
      </p:pic>
    </p:spTree>
    <p:extLst>
      <p:ext uri="{BB962C8B-B14F-4D97-AF65-F5344CB8AC3E}">
        <p14:creationId xmlns:p14="http://schemas.microsoft.com/office/powerpoint/2010/main" val="21236154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6530772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7999"/>
          </a:xfrm>
          <a:prstGeom prst="rect">
            <a:avLst/>
          </a:prstGeom>
        </p:spPr>
      </p:pic>
    </p:spTree>
    <p:extLst>
      <p:ext uri="{BB962C8B-B14F-4D97-AF65-F5344CB8AC3E}">
        <p14:creationId xmlns:p14="http://schemas.microsoft.com/office/powerpoint/2010/main" val="18108782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46319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337062"/>
            <a:ext cx="3881290" cy="202804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3" y="4365104"/>
            <a:ext cx="3881291" cy="249289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8795" y="31249"/>
            <a:ext cx="5143500" cy="6858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504" y="31249"/>
            <a:ext cx="3881290" cy="2305813"/>
          </a:xfrm>
          <a:prstGeom prst="rect">
            <a:avLst/>
          </a:prstGeom>
        </p:spPr>
      </p:pic>
    </p:spTree>
    <p:extLst>
      <p:ext uri="{BB962C8B-B14F-4D97-AF65-F5344CB8AC3E}">
        <p14:creationId xmlns:p14="http://schemas.microsoft.com/office/powerpoint/2010/main" val="8629468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Floral Park en La Ferme Wambrechies </a:t>
            </a:r>
            <a:endParaRPr lang="es-ES" dirty="0"/>
          </a:p>
        </p:txBody>
      </p:sp>
      <p:sp>
        <p:nvSpPr>
          <p:cNvPr id="3" name="2 Marcador de contenido"/>
          <p:cNvSpPr>
            <a:spLocks noGrp="1"/>
          </p:cNvSpPr>
          <p:nvPr>
            <p:ph sz="quarter" idx="1"/>
          </p:nvPr>
        </p:nvSpPr>
        <p:spPr/>
        <p:txBody>
          <a:bodyPr/>
          <a:lstStyle/>
          <a:p>
            <a:r>
              <a:rPr lang="es-ES" dirty="0"/>
              <a:t>Repartidas en una superficie de 4 hectáreas y más de 2.500 especies de plantas al cubierto, el parque fue creado en 2002 por todos los lados. Fue diseñado para ser una fuente de inspiración en el arreglo del jardín, y un lugar para pasear y relajarse en un universo natural. </a:t>
            </a:r>
          </a:p>
          <a:p>
            <a:r>
              <a:rPr lang="es-ES" dirty="0"/>
              <a:t>Muestre los conocimientos, profesionalidad y productos de jardinería, el parque floral, las primeras plantaciones se iniciaron en noviembre de 2002 y continuaron hasta hoy, utilizado para probar nuevas variedades de plantas, para estudiar su l adaptación y la fotografía. </a:t>
            </a:r>
          </a:p>
        </p:txBody>
      </p:sp>
    </p:spTree>
    <p:extLst>
      <p:ext uri="{BB962C8B-B14F-4D97-AF65-F5344CB8AC3E}">
        <p14:creationId xmlns:p14="http://schemas.microsoft.com/office/powerpoint/2010/main" val="22670383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Floral Park se extiende cerca de una hermosa casa de campo del siglo XIX convertida en restaurante en el jardín. </a:t>
            </a:r>
          </a:p>
          <a:p>
            <a:r>
              <a:rPr lang="es-ES" dirty="0"/>
              <a:t>El jardín, ricas colecciones botánicas inglesas enclavado junto a un estanque.</a:t>
            </a:r>
          </a:p>
          <a:p>
            <a:r>
              <a:rPr lang="es-ES" dirty="0"/>
              <a:t> Y si los estanques son artificiales, la naturaleza ha reafirmado rápidamente! </a:t>
            </a:r>
          </a:p>
          <a:p>
            <a:r>
              <a:rPr lang="es-ES" dirty="0"/>
              <a:t>Solamente en la entrada del parque, lirios de agua - una docena de variedades de belleza - se plantaron.</a:t>
            </a:r>
          </a:p>
          <a:p>
            <a:r>
              <a:rPr lang="es-ES" dirty="0"/>
              <a:t> Cualquier flora natural ha crecido allí, como por arte de magia. </a:t>
            </a:r>
          </a:p>
        </p:txBody>
      </p:sp>
    </p:spTree>
    <p:extLst>
      <p:ext uri="{BB962C8B-B14F-4D97-AF65-F5344CB8AC3E}">
        <p14:creationId xmlns:p14="http://schemas.microsoft.com/office/powerpoint/2010/main" val="704309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La fauna es también lugares adecuados, con la llegada de una garza, un par de patos han anidado, ranas ... para el deleite de los paseantes, jóvenes y viejos. </a:t>
            </a:r>
          </a:p>
          <a:p>
            <a:r>
              <a:rPr lang="es-ES" dirty="0"/>
              <a:t>El centro del jardín está ocupado por el Jardín de las Rosas: A debe aparcar, con más de 350 variedades de escenarios. </a:t>
            </a:r>
          </a:p>
          <a:p>
            <a:r>
              <a:rPr lang="es-ES" dirty="0"/>
              <a:t>Durante su visita, todavía se puede admirar un jardín mojado, seco jardín, un jardín perenne y un jardín salvaje.</a:t>
            </a:r>
          </a:p>
          <a:p>
            <a:r>
              <a:rPr lang="es-ES" dirty="0"/>
              <a:t> Aún más espectacular, con su enorme roca, el jardín de la sombra en el suelo forrado con corteza para evitar la humedad. </a:t>
            </a:r>
          </a:p>
        </p:txBody>
      </p:sp>
    </p:spTree>
    <p:extLst>
      <p:ext uri="{BB962C8B-B14F-4D97-AF65-F5344CB8AC3E}">
        <p14:creationId xmlns:p14="http://schemas.microsoft.com/office/powerpoint/2010/main" val="37606096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 Cincuenta árboles - cenizas, haya, roble, el carpe, arce, abedul ... - se han plantado, y bajo su follaje, helechos refugio, hortensias, pulmónarias, hostas, rodgersias etc. </a:t>
            </a:r>
          </a:p>
          <a:p>
            <a:r>
              <a:rPr lang="es-ES" dirty="0"/>
              <a:t>También te recomendamos los jardines de rocalla jardín mediterráneo, inusuales en nuestras latitudes, sin olvidar el jardín, rodeado de frutales en espaldera  </a:t>
            </a:r>
          </a:p>
          <a:p>
            <a:r>
              <a:rPr lang="es-ES" dirty="0"/>
              <a:t>Una parte del jardín está dedicada a los animales patio trasero (pollos, patos, cabras culo ...). </a:t>
            </a:r>
          </a:p>
          <a:p>
            <a:r>
              <a:rPr lang="es-ES" dirty="0"/>
              <a:t>Esta biodiversidad jardín se convierte en un espacio divertido y educativo para todo tipo de público. </a:t>
            </a:r>
          </a:p>
          <a:p>
            <a:endParaRPr lang="es-ES" dirty="0"/>
          </a:p>
        </p:txBody>
      </p:sp>
    </p:spTree>
    <p:extLst>
      <p:ext uri="{BB962C8B-B14F-4D97-AF65-F5344CB8AC3E}">
        <p14:creationId xmlns:p14="http://schemas.microsoft.com/office/powerpoint/2010/main" val="27014415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589288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67343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5762115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13"/>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29925"/>
            <a:ext cx="4773288" cy="6858000"/>
          </a:xfrm>
          <a:prstGeom prst="rect">
            <a:avLst/>
          </a:prstGeom>
        </p:spPr>
      </p:pic>
    </p:spTree>
    <p:extLst>
      <p:ext uri="{BB962C8B-B14F-4D97-AF65-F5344CB8AC3E}">
        <p14:creationId xmlns:p14="http://schemas.microsoft.com/office/powerpoint/2010/main" val="18331884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9480528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303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74517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0"/>
            <a:ext cx="9144000" cy="6772940"/>
          </a:xfrm>
          <a:prstGeom prst="rect">
            <a:avLst/>
          </a:prstGeom>
        </p:spPr>
      </p:pic>
    </p:spTree>
    <p:extLst>
      <p:ext uri="{BB962C8B-B14F-4D97-AF65-F5344CB8AC3E}">
        <p14:creationId xmlns:p14="http://schemas.microsoft.com/office/powerpoint/2010/main" val="20772046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0600013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91540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24281"/>
            <a:ext cx="4716016" cy="6858000"/>
          </a:xfrm>
          <a:prstGeom prst="rect">
            <a:avLst/>
          </a:prstGeom>
        </p:spPr>
      </p:pic>
    </p:spTree>
    <p:extLst>
      <p:ext uri="{BB962C8B-B14F-4D97-AF65-F5344CB8AC3E}">
        <p14:creationId xmlns:p14="http://schemas.microsoft.com/office/powerpoint/2010/main" val="14880449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41627358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2022952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19221802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01027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06331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5" y="-23410"/>
            <a:ext cx="4349914"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6" y="-27729"/>
            <a:ext cx="5143500" cy="6858000"/>
          </a:xfrm>
          <a:prstGeom prst="rect">
            <a:avLst/>
          </a:prstGeom>
        </p:spPr>
      </p:pic>
    </p:spTree>
    <p:extLst>
      <p:ext uri="{BB962C8B-B14F-4D97-AF65-F5344CB8AC3E}">
        <p14:creationId xmlns:p14="http://schemas.microsoft.com/office/powerpoint/2010/main" val="21564076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40890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22066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85595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26838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19793872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7918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454990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20867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1546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66409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55559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008088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796212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836466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635969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30320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88685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81880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67131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457792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08198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08618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65776313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05727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328</TotalTime>
  <Words>1403</Words>
  <Application>Microsoft Office PowerPoint</Application>
  <PresentationFormat>Presentación en pantalla (4:3)</PresentationFormat>
  <Paragraphs>225</Paragraphs>
  <Slides>100</Slides>
  <Notes>89</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100</vt:i4>
      </vt:variant>
    </vt:vector>
  </HeadingPairs>
  <TitlesOfParts>
    <vt:vector size="106" baseType="lpstr">
      <vt:lpstr>Calibri</vt:lpstr>
      <vt:lpstr>Century Schoolbook</vt:lpstr>
      <vt:lpstr>Wingdings</vt:lpstr>
      <vt:lpstr>Wingdings 2</vt:lpstr>
      <vt:lpstr>Default Theme</vt:lpstr>
      <vt:lpstr>2_Default Theme</vt:lpstr>
      <vt:lpstr>EUROPA.-LA VUELTA AL MUNDO EN 885 JARDINES.- FRANCIA.-Jardin des Serres d´Auteuil.-Floral Park en La Ferme Wambrechies .-</vt:lpstr>
      <vt:lpstr>Jardin des Serres Auteuil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Floral Park en La Ferme Wambrechies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17</cp:revision>
  <dcterms:created xsi:type="dcterms:W3CDTF">2013-08-24T06:13:10Z</dcterms:created>
  <dcterms:modified xsi:type="dcterms:W3CDTF">2018-03-07T15:19:39Z</dcterms:modified>
</cp:coreProperties>
</file>