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0"/>
  </p:notesMasterIdLst>
  <p:sldIdLst>
    <p:sldId id="257" r:id="rId2"/>
    <p:sldId id="258" r:id="rId3"/>
    <p:sldId id="370" r:id="rId4"/>
    <p:sldId id="371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72" r:id="rId51"/>
    <p:sldId id="392" r:id="rId52"/>
    <p:sldId id="393" r:id="rId53"/>
    <p:sldId id="394" r:id="rId54"/>
    <p:sldId id="321" r:id="rId55"/>
    <p:sldId id="341" r:id="rId56"/>
    <p:sldId id="324" r:id="rId57"/>
    <p:sldId id="313" r:id="rId58"/>
    <p:sldId id="317" r:id="rId59"/>
    <p:sldId id="335" r:id="rId60"/>
    <p:sldId id="373" r:id="rId61"/>
    <p:sldId id="349" r:id="rId62"/>
    <p:sldId id="347" r:id="rId63"/>
    <p:sldId id="353" r:id="rId64"/>
    <p:sldId id="387" r:id="rId65"/>
    <p:sldId id="377" r:id="rId66"/>
    <p:sldId id="332" r:id="rId67"/>
    <p:sldId id="333" r:id="rId68"/>
    <p:sldId id="391" r:id="rId69"/>
    <p:sldId id="323" r:id="rId70"/>
    <p:sldId id="307" r:id="rId71"/>
    <p:sldId id="309" r:id="rId72"/>
    <p:sldId id="310" r:id="rId73"/>
    <p:sldId id="311" r:id="rId74"/>
    <p:sldId id="312" r:id="rId75"/>
    <p:sldId id="314" r:id="rId76"/>
    <p:sldId id="318" r:id="rId77"/>
    <p:sldId id="308" r:id="rId78"/>
    <p:sldId id="336" r:id="rId79"/>
    <p:sldId id="315" r:id="rId80"/>
    <p:sldId id="319" r:id="rId81"/>
    <p:sldId id="320" r:id="rId82"/>
    <p:sldId id="326" r:id="rId83"/>
    <p:sldId id="330" r:id="rId84"/>
    <p:sldId id="378" r:id="rId85"/>
    <p:sldId id="379" r:id="rId86"/>
    <p:sldId id="322" r:id="rId87"/>
    <p:sldId id="325" r:id="rId88"/>
    <p:sldId id="327" r:id="rId89"/>
    <p:sldId id="328" r:id="rId90"/>
    <p:sldId id="331" r:id="rId91"/>
    <p:sldId id="337" r:id="rId92"/>
    <p:sldId id="338" r:id="rId93"/>
    <p:sldId id="339" r:id="rId94"/>
    <p:sldId id="340" r:id="rId95"/>
    <p:sldId id="342" r:id="rId96"/>
    <p:sldId id="343" r:id="rId97"/>
    <p:sldId id="344" r:id="rId98"/>
    <p:sldId id="345" r:id="rId99"/>
    <p:sldId id="346" r:id="rId100"/>
    <p:sldId id="348" r:id="rId101"/>
    <p:sldId id="350" r:id="rId102"/>
    <p:sldId id="351" r:id="rId103"/>
    <p:sldId id="352" r:id="rId104"/>
    <p:sldId id="354" r:id="rId105"/>
    <p:sldId id="355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74" r:id="rId119"/>
    <p:sldId id="375" r:id="rId120"/>
    <p:sldId id="376" r:id="rId121"/>
    <p:sldId id="369" r:id="rId122"/>
    <p:sldId id="383" r:id="rId123"/>
    <p:sldId id="384" r:id="rId124"/>
    <p:sldId id="385" r:id="rId125"/>
    <p:sldId id="386" r:id="rId126"/>
    <p:sldId id="388" r:id="rId127"/>
    <p:sldId id="389" r:id="rId128"/>
    <p:sldId id="390" r:id="rId1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5" autoAdjust="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9973B-5F42-4E8B-AA29-257DC666AF8A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E02D8-A127-43E2-935C-FC99A065258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734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Deshaces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664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. Jardin Botanique Deshaces.-Adenium obesum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075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Deshaces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9947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Deshaces.-Alpinia purpurata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2154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Deshaces.-Dracaena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3248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Deshaces.-Guadeloupe.-Euphorbia millii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0914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de Deshaies.-Guadeloupe.-Orchid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5914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de Deshaies.-Guadeloupe.-Orchid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0545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de Deshaies.-Guadeloupe.-Orchid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8229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de Deshaies.-Guadeloupe.-Orchid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6631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de Deshaies.-Guadeloupe.-Orchid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689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de Deshaies.-Guadeloupe.-Orchid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5958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Deshaces.-Guadeloupe.-Corypha umbraculifera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4098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7629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Deshaces.-Guadeloupe.-xCorypha umbraculifera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7707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Deshaces.-Guadeloupe.-xCorypha umbraculifera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6625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4336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0323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1938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82074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26781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0347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6581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30921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88246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63866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18643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25454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78061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05292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50797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35076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Deshaces.-Guadeloupe.-Corypha umbraculifera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5360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1442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86538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56540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25680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97362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42401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84402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Deshaces.-Guadeloupe.-Ravenala madagascariensis y Musaendas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48049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28101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32575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96116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Deshaces.-Guadeloupe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35959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26988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Menton_-_Val_Rahmeh_Heliconias</a:t>
            </a:r>
            <a:r>
              <a:rPr lang="es-ES" baseline="0" dirty="0"/>
              <a:t> y Phoenix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87293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94717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68692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407356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34082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252997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Rahmeh.-Hylocereus megalanthus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350791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Rahmeh.-Cordyline australis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9494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Rahmeh.-Otaea acuminata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038376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-Saraca_indica y Hylocereus_megalanthus_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89031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786501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15401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Rahmeh..-Roquebrune-Cap-Martin.-Plumeria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609513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.-Livistona_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71803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97849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Rahmeh..-.-Quiscalis indica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321058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24613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43438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Jardin botanique de Val Rahmeh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123555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419085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408221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650943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149543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602655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714175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886569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547288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47461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674471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307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950673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039404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398707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Jardin botanique de Val Rahmeh..-Roquebrune-Cap-Martin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365535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232518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Rahmeh..-Roquebrune-Cap-Martin-Echium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097658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489376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Val Rahmeh..-Roquebrune-Cap-Martin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037664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Menton.-Serre de la Madone.-Mahionia siamensis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851177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Menton_-_Val_Rahmeh_Citrus medica var.digitata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742031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Menton_-_Val_Rahmeh.-Beaucarnea</a:t>
            </a:r>
            <a:r>
              <a:rPr lang="es-ES" baseline="0" dirty="0"/>
              <a:t> recurvata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030062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Rahmeh.-Brahea glauca y Caryota urens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333068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Rahmeh.-Brugmansia</a:t>
            </a:r>
            <a:r>
              <a:rPr lang="es-ES" baseline="0" dirty="0"/>
              <a:t> sanguinea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745326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Rahmeh.-Chorisia</a:t>
            </a:r>
            <a:r>
              <a:rPr lang="es-ES" baseline="0" dirty="0"/>
              <a:t> speciosa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816716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Rahmeh.-Clivias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193499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Rahmeh.-Dendrocalamus sp.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140040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Rahmeh.-Macrozamia moorei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120874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Rahmeh.-Otaea acuminata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369921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Rahmeh.-Otaea acuminata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796566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Rahmeh.-Topiaria</a:t>
            </a:r>
            <a:r>
              <a:rPr lang="es-ES" baseline="0" dirty="0"/>
              <a:t> de Cipreses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067166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 Bulbine  Eupatorum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262120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Rahmeh.-Sedum rubrotinctum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685666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Val Rahmeh.-Sedum rubrotinctum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580267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.-Eriocephalus_africanus_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931896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-Agave_striata_-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410571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-Alocasia_macrorrhiza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043878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-Ballota_acetabulosa_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37032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-Coprosma_kirkii_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985118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785029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415695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128598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1612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8846565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827165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23402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088325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de Menton.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5811602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-Dioon_spinulosum_-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253487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–Echium</a:t>
            </a:r>
            <a:r>
              <a:rPr lang="es-ES" baseline="0" dirty="0"/>
              <a:t> fastuosum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494071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-Jatropha_podagrica_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426695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-Otatea_acuminata_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8706896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-Senecio_kleinia_y Solanum_warscewiczii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398746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du Val Rahmeh -Trithrinax_campestris_- y -Aloe_barberae_-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861344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botanique du Val Rahmeh -Solanum_warscewiczii_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E02D8-A127-43E2-935C-FC99A0652585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0883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251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61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117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89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87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1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9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32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51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11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1819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944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33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241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655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5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32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jp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59632" y="692696"/>
            <a:ext cx="5832648" cy="388843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JARDINES.-FRANCIA.-Jardines Botánicos de Deshaces Guadalupe y  Val Rahmeh Mento</a:t>
            </a:r>
            <a:r>
              <a:rPr lang="es-ES" sz="3600" dirty="0"/>
              <a:t>n.</a:t>
            </a:r>
            <a:br>
              <a:rPr lang="es-ES" sz="3600" dirty="0"/>
            </a:b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941168"/>
            <a:ext cx="439248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0646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Jardin Botanique Deshaces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Jardin Botanique de Deshaces es un jardín botánico situado en Deshaces , Guadalupe .</a:t>
            </a:r>
          </a:p>
          <a:p>
            <a:r>
              <a:rPr lang="es-ES" dirty="0"/>
              <a:t>Deshaces es una comuna en la región francesa  de ultramar y el departamento de Guadalupe , en las Antillas Menores . Se encuentra en la costa noroeste de Basse-Terre .</a:t>
            </a:r>
          </a:p>
          <a:p>
            <a:r>
              <a:rPr lang="es-ES" dirty="0"/>
              <a:t> Abre todos los días de 9 am hasta las 5:30 pm (última entrada 16:30). </a:t>
            </a:r>
          </a:p>
          <a:p>
            <a:r>
              <a:rPr lang="es-ES" dirty="0"/>
              <a:t> Hay una cuota de admisión de € 15.50 para los adultos o € 10,50 para los niños, con un descuento de grupo también están disponibles.</a:t>
            </a:r>
          </a:p>
          <a:p>
            <a:r>
              <a:rPr lang="es-ES" dirty="0"/>
              <a:t> El sitio es de 7 hectáreas y contiene especies de plantas de todo el mundo.</a:t>
            </a:r>
          </a:p>
        </p:txBody>
      </p:sp>
    </p:spTree>
    <p:extLst>
      <p:ext uri="{BB962C8B-B14F-4D97-AF65-F5344CB8AC3E}">
        <p14:creationId xmlns:p14="http://schemas.microsoft.com/office/powerpoint/2010/main" val="162540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6347048" cy="6213304"/>
          </a:xfrm>
        </p:spPr>
        <p:txBody>
          <a:bodyPr>
            <a:normAutofit/>
          </a:bodyPr>
          <a:lstStyle/>
          <a:p>
            <a:r>
              <a:rPr lang="es-ES" dirty="0"/>
              <a:t>Desde 1979-1986 el sitio fue el hogar de cómico francés Coluche , habiendo sido previamente llena con plantas raras por Guy Blandin. </a:t>
            </a:r>
          </a:p>
          <a:p>
            <a:r>
              <a:rPr lang="es-ES" dirty="0"/>
              <a:t>Tras la muerte de Coluche en 1986, viverista Michel Gaillard compró la propiedad en 1991 con la idea de crear un jardín botánico.</a:t>
            </a:r>
          </a:p>
          <a:p>
            <a:r>
              <a:rPr lang="es-ES" dirty="0"/>
              <a:t> El jardín se abrió en 2001, después de 15 meses de trabajo de más de 40 empleados.</a:t>
            </a:r>
          </a:p>
          <a:p>
            <a:r>
              <a:rPr lang="es-ES" dirty="0"/>
              <a:t>Los jardines ofrecen no sólo un bar de aperitivos, pero también un restaurante con vistas panorámicas sobre el parque y el mar Caribe . Hacia la salida del parque hay una zona de juegos para niños, con una cabra recinto, y una tienda de regalos. Sillas de ruedas , sillas de paseo y los paraguas son ofrecidos, de forma gratuita, en el mostrador de recepción..</a:t>
            </a:r>
          </a:p>
        </p:txBody>
      </p:sp>
    </p:spTree>
    <p:extLst>
      <p:ext uri="{BB962C8B-B14F-4D97-AF65-F5344CB8AC3E}">
        <p14:creationId xmlns:p14="http://schemas.microsoft.com/office/powerpoint/2010/main" val="92195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6275040" cy="6069288"/>
          </a:xfrm>
        </p:spPr>
        <p:txBody>
          <a:bodyPr/>
          <a:lstStyle/>
          <a:p>
            <a:r>
              <a:rPr lang="es-ES" dirty="0"/>
              <a:t>Hoy, el jardín cuenta con más de 1.000 especies establecidas a lo largo de 1,5 kilómetros de vías a través de 15 áreas de jardín diferentes, incluyendo un arboretum de Araucaria , aguacate , baobab , bombas , fruta de pan de árbol, calandra , jacaranda , y palmas reales , un aviario con periquitos ; bambú ; un bañan árbol, cactus, helechos , bromelias y plantas epífitas ; flamencos ; loros , hibiscos y buganvillas , orquídeas colección, colección de la palmera; estanque con nenúfares , papiros , Kofi carpa y plantas acuáticas, y una artificial  cascada (10 metros).</a:t>
            </a:r>
          </a:p>
        </p:txBody>
      </p:sp>
    </p:spTree>
    <p:extLst>
      <p:ext uri="{BB962C8B-B14F-4D97-AF65-F5344CB8AC3E}">
        <p14:creationId xmlns:p14="http://schemas.microsoft.com/office/powerpoint/2010/main" val="84403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73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81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65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4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40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3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96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32224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01008"/>
            <a:ext cx="4788024" cy="333271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224" y="0"/>
            <a:ext cx="4011776" cy="350100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4427984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33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49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4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16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33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00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73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605"/>
            <a:ext cx="4069080" cy="3544981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0"/>
            <a:ext cx="5074920" cy="336908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9376"/>
            <a:ext cx="4069080" cy="334862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110" y="3369090"/>
            <a:ext cx="5071889" cy="348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13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41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15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06" b="13219"/>
          <a:stretch/>
        </p:blipFill>
        <p:spPr>
          <a:xfrm>
            <a:off x="0" y="0"/>
            <a:ext cx="9345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86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40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16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46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5687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34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38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6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42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04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58"/>
            <a:ext cx="9252519" cy="678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39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92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8"/>
            <a:ext cx="9144000" cy="685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631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" t="6000" r="5059" b="6186"/>
          <a:stretch/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01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794" b="13687"/>
          <a:stretch/>
        </p:blipFill>
        <p:spPr>
          <a:xfrm>
            <a:off x="-6724" y="0"/>
            <a:ext cx="9399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43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88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39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38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21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089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85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841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43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24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" y="1"/>
            <a:ext cx="9141199" cy="693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32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49" y="-243408"/>
            <a:ext cx="9160249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701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9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9096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42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433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887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Botanique de Val Rahmeh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Jardin botanique exotique de Menton (11.000 m²), también conocido como el Jardin botanique exotique du Val Rahma, es un jardín botánico ubicado en la avenida de San Santiago, Menton , Alpes Marítimos , Provenza-Alpes-Côte d'Azur , Francia . Abre todos los días excepto los martes, una cuota de admisión se carga.</a:t>
            </a:r>
          </a:p>
          <a:p>
            <a:r>
              <a:rPr lang="es-ES" dirty="0"/>
              <a:t>El jardín se remonta a 1875 cuando la familia De Monléon construyó la propiedad.</a:t>
            </a:r>
          </a:p>
          <a:p>
            <a:r>
              <a:rPr lang="es-ES" dirty="0"/>
              <a:t> En 1905 Lord Percy Radcliffe , el ex gobernador de Malta , con su esposa Rahmeh adquirió la propiedad, añadiendo tierras de cultivo adyacentes para formar un jardín.</a:t>
            </a:r>
          </a:p>
        </p:txBody>
      </p:sp>
    </p:spTree>
    <p:extLst>
      <p:ext uri="{BB962C8B-B14F-4D97-AF65-F5344CB8AC3E}">
        <p14:creationId xmlns:p14="http://schemas.microsoft.com/office/powerpoint/2010/main" val="24669745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6275040" cy="6069288"/>
          </a:xfrm>
        </p:spPr>
        <p:txBody>
          <a:bodyPr/>
          <a:lstStyle/>
          <a:p>
            <a:r>
              <a:rPr lang="es-ES" dirty="0"/>
              <a:t>En 1957 Miss May Sherwood Campbell adquirió la propiedad y un segundo jardín, ahora se accede por un puente, y creó un estanque con jacintos de agua , nenúfares y papiros . </a:t>
            </a:r>
          </a:p>
          <a:p>
            <a:r>
              <a:rPr lang="es-ES" dirty="0"/>
              <a:t>En 1966 donó su propiedad a la nación, que lo transfirió al Ministerio de Educación Nacional. Luego se convirtió en un centro de investigación de la flora mediterránea gestionados por el Museo Nacional de Historia Natural .</a:t>
            </a:r>
          </a:p>
          <a:p>
            <a:r>
              <a:rPr lang="es-ES" dirty="0"/>
              <a:t> El jardín se abrió al público en 1967.</a:t>
            </a:r>
          </a:p>
          <a:p>
            <a:r>
              <a:rPr lang="es-ES" dirty="0"/>
              <a:t>Hoy, el jardín cuenta con unos 1.500 taxones que crecen dentro de un microclima de alta humedad donde las temperaturas rara vez caen por debajo de 5 ° C (41 ° F) en invierno. </a:t>
            </a:r>
          </a:p>
        </p:txBody>
      </p:sp>
    </p:spTree>
    <p:extLst>
      <p:ext uri="{BB962C8B-B14F-4D97-AF65-F5344CB8AC3E}">
        <p14:creationId xmlns:p14="http://schemas.microsoft.com/office/powerpoint/2010/main" val="37185251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6275040" cy="5925272"/>
          </a:xfrm>
        </p:spPr>
        <p:txBody>
          <a:bodyPr>
            <a:normAutofit/>
          </a:bodyPr>
          <a:lstStyle/>
          <a:p>
            <a:r>
              <a:rPr lang="es-ES" dirty="0"/>
              <a:t>Cuenta con Sophora toromiro (una especie de pequeños árboles ya desaparecidos de la isla de Pascua ), así como excepcionales olivos de(más de 400 años de edad) y las colecciones de plantas exóticas, incluyendo palmeras , Chorisia , datura y lotus , más finas colecciones de cítricos , olivos y palmeras . </a:t>
            </a:r>
          </a:p>
          <a:p>
            <a:r>
              <a:rPr lang="es-ES" dirty="0"/>
              <a:t>Las especies raras incluyen Aloe  marlothii , Araucaria columnaris , Castanospermum australe (Moreton Bay castaño), Cnicothamnus lorentzi y Ficus religiosa . </a:t>
            </a:r>
          </a:p>
          <a:p>
            <a:r>
              <a:rPr lang="es-ES" dirty="0"/>
              <a:t>Una pequeña zona de selva contiene bambú , jengibres , filodendros , tropicales frutales árboles y un camino a través de las especias y las hierbas . El jardín también contiene un excelente basjoo Musa y unas dos Chorisia speciosa especímenes.</a:t>
            </a:r>
          </a:p>
        </p:txBody>
      </p:sp>
    </p:spTree>
    <p:extLst>
      <p:ext uri="{BB962C8B-B14F-4D97-AF65-F5344CB8AC3E}">
        <p14:creationId xmlns:p14="http://schemas.microsoft.com/office/powerpoint/2010/main" val="33321991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6347048" cy="6069288"/>
          </a:xfrm>
        </p:spPr>
        <p:txBody>
          <a:bodyPr/>
          <a:lstStyle/>
          <a:p>
            <a:r>
              <a:rPr lang="es-ES" dirty="0"/>
              <a:t>El jardín fue creado en el siglo XIX por Lord Radcliffe, un ex gobernador de Malta y fue utilizado para cultivar plantas tropicales y subtropicales. Pasó a la señorita Campbell, una señora rica inglésa y luego al Museo de Historia Natural Nacional de Francia. </a:t>
            </a:r>
          </a:p>
          <a:p>
            <a:r>
              <a:rPr lang="es-ES" dirty="0"/>
              <a:t>Conserva el aire de un jardín privado de Artes y Oficios con una superficie geométrica cerca de la casa que conduce a la plantación gardenesque.</a:t>
            </a:r>
          </a:p>
        </p:txBody>
      </p:sp>
    </p:spTree>
    <p:extLst>
      <p:ext uri="{BB962C8B-B14F-4D97-AF65-F5344CB8AC3E}">
        <p14:creationId xmlns:p14="http://schemas.microsoft.com/office/powerpoint/2010/main" val="26333717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065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777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417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83967" cy="357301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283968" cy="321941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-65570"/>
            <a:ext cx="486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885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120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78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324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59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87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481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59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4834"/>
            <a:ext cx="4865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373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462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59" b="8696"/>
          <a:stretch/>
        </p:blipFill>
        <p:spPr>
          <a:xfrm>
            <a:off x="-1" y="-99392"/>
            <a:ext cx="9250017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007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108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177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792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3977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206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3905250" cy="32159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0"/>
            <a:ext cx="5238750" cy="304458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960"/>
            <a:ext cx="3888532" cy="378904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3068960"/>
            <a:ext cx="523875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115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309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328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5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296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114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747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505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798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940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3924300"/>
            <a:ext cx="3905250" cy="29337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0996"/>
            <a:ext cx="5238750" cy="347662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0"/>
            <a:ext cx="5238750" cy="39243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62" y="22993"/>
            <a:ext cx="4879994" cy="355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932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726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0636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51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6967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632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5010150"/>
            <a:ext cx="3131839" cy="18478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0" y="2298159"/>
            <a:ext cx="6096000" cy="45720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0" y="1288"/>
            <a:ext cx="9144000" cy="27432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119" y="2744488"/>
            <a:ext cx="3015879" cy="232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097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9587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316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234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52520" cy="71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178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701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" y="19202"/>
            <a:ext cx="455984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684" y="19202"/>
            <a:ext cx="4559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716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290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7234"/>
            <a:ext cx="4211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37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186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6734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31102"/>
            <a:ext cx="4559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3220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3501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448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428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6" y="0"/>
            <a:ext cx="455984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127"/>
            <a:ext cx="4559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9572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9951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22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" y="4792"/>
            <a:ext cx="9144000" cy="685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62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216"/>
            <a:ext cx="9144000" cy="690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2889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" y="0"/>
            <a:ext cx="91249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556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3680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8377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8931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8948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143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2498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6428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4251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6124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1014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2824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6925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245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4758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65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8210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2930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1900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960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364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489654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1" y="-99392"/>
            <a:ext cx="4619735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9277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" y="-27113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2357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178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203</TotalTime>
  <Words>1774</Words>
  <Application>Microsoft Office PowerPoint</Application>
  <PresentationFormat>Presentación en pantalla (4:3)</PresentationFormat>
  <Paragraphs>266</Paragraphs>
  <Slides>128</Slides>
  <Notes>120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128</vt:i4>
      </vt:variant>
    </vt:vector>
  </HeadingPairs>
  <TitlesOfParts>
    <vt:vector size="133" baseType="lpstr">
      <vt:lpstr>Arial</vt:lpstr>
      <vt:lpstr>Calibri</vt:lpstr>
      <vt:lpstr>Trebuchet MS</vt:lpstr>
      <vt:lpstr>Wingdings 3</vt:lpstr>
      <vt:lpstr>Faceta</vt:lpstr>
      <vt:lpstr>EUROPA.-LA VUELTA AL MUNDO EN 885 JARDINES.-FRANCIA.-Jardines Botánicos de Deshaces Guadalupe y  Val Rahmeh Menton. </vt:lpstr>
      <vt:lpstr> Jardin Botanique Deshaces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Botanique de Val Rahmeh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JARDINES.-FRANCIA.-Jardines Botanicos de</dc:title>
  <dc:creator>Josep</dc:creator>
  <cp:lastModifiedBy>Usuario</cp:lastModifiedBy>
  <cp:revision>14</cp:revision>
  <dcterms:created xsi:type="dcterms:W3CDTF">2014-03-17T06:47:38Z</dcterms:created>
  <dcterms:modified xsi:type="dcterms:W3CDTF">2018-03-11T19:19:48Z</dcterms:modified>
</cp:coreProperties>
</file>