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3"/>
  </p:notesMasterIdLst>
  <p:sldIdLst>
    <p:sldId id="378" r:id="rId2"/>
    <p:sldId id="257" r:id="rId3"/>
    <p:sldId id="272" r:id="rId4"/>
    <p:sldId id="273" r:id="rId5"/>
    <p:sldId id="258" r:id="rId6"/>
    <p:sldId id="259" r:id="rId7"/>
    <p:sldId id="260" r:id="rId8"/>
    <p:sldId id="261" r:id="rId9"/>
    <p:sldId id="262" r:id="rId10"/>
    <p:sldId id="263" r:id="rId11"/>
    <p:sldId id="265" r:id="rId12"/>
    <p:sldId id="274" r:id="rId13"/>
    <p:sldId id="264" r:id="rId14"/>
    <p:sldId id="266" r:id="rId15"/>
    <p:sldId id="267" r:id="rId16"/>
    <p:sldId id="268" r:id="rId17"/>
    <p:sldId id="269" r:id="rId18"/>
    <p:sldId id="270" r:id="rId19"/>
    <p:sldId id="271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359" r:id="rId39"/>
    <p:sldId id="350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54" r:id="rId49"/>
    <p:sldId id="355" r:id="rId50"/>
    <p:sldId id="356" r:id="rId51"/>
    <p:sldId id="301" r:id="rId52"/>
    <p:sldId id="302" r:id="rId53"/>
    <p:sldId id="304" r:id="rId54"/>
    <p:sldId id="305" r:id="rId55"/>
    <p:sldId id="327" r:id="rId56"/>
    <p:sldId id="360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33" r:id="rId77"/>
    <p:sldId id="325" r:id="rId78"/>
    <p:sldId id="326" r:id="rId79"/>
    <p:sldId id="328" r:id="rId80"/>
    <p:sldId id="366" r:id="rId81"/>
    <p:sldId id="329" r:id="rId82"/>
    <p:sldId id="330" r:id="rId83"/>
    <p:sldId id="331" r:id="rId84"/>
    <p:sldId id="332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1" r:id="rId102"/>
    <p:sldId id="352" r:id="rId103"/>
    <p:sldId id="353" r:id="rId104"/>
    <p:sldId id="357" r:id="rId105"/>
    <p:sldId id="358" r:id="rId106"/>
    <p:sldId id="361" r:id="rId107"/>
    <p:sldId id="362" r:id="rId108"/>
    <p:sldId id="363" r:id="rId109"/>
    <p:sldId id="364" r:id="rId110"/>
    <p:sldId id="365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0DFE2B-0F17-4549-BD9C-26E0B6B267A9}" type="datetimeFigureOut">
              <a:rPr lang="es-ES" smtClean="0"/>
              <a:t>11/03/2018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F7B943-E524-474A-9D79-C8971AC29BA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251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79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26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114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876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515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485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4581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1021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213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8499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5558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Roscoff.-Cyperus papyrus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0959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2907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5425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2585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1100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3519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265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Jardin Botanique de </a:t>
            </a:r>
            <a:r>
              <a:rPr lang="pt-BR" dirty="0" err="1"/>
              <a:t>Roscoff.-Fascicularia</a:t>
            </a:r>
            <a:r>
              <a:rPr lang="pt-BR" dirty="0"/>
              <a:t> </a:t>
            </a:r>
            <a:r>
              <a:rPr lang="pt-BR" dirty="0" err="1"/>
              <a:t>pitcairniifolia</a:t>
            </a:r>
            <a:r>
              <a:rPr lang="pt-BR" dirty="0"/>
              <a:t> - Fascicularia bicolor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9199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7453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8158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9872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6323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5829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4904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0354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9591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9590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6978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4794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90512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2091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76415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737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673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Jardin Exotique de Roscoff..-Leptospermum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81333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Roscoff.-Leucospermum sunrise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38659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Roscoff..-Leucadendron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3609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Roscoff..-Lampranthus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27514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15660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40512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83068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Roscoff..-Protea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18974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24367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Roscoff..-Protea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22782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Roscoff.-Protea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6528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Exotique de </a:t>
            </a:r>
            <a:r>
              <a:rPr lang="fr-FR" dirty="0" err="1"/>
              <a:t>Roscoff.-Protea</a:t>
            </a:r>
            <a:r>
              <a:rPr lang="fr-FR" dirty="0"/>
              <a:t> </a:t>
            </a:r>
            <a:r>
              <a:rPr lang="fr-FR" dirty="0" err="1"/>
              <a:t>cynaroide</a:t>
            </a:r>
            <a:r>
              <a:rPr lang="fr-FR" dirty="0"/>
              <a:t>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23002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Roscoff.-Protea grandiceps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30856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15099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00583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56711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Roscoff..-Strelitzia reginae y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87305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Roscoff.-Ficoidea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57158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Jardin Exotique de </a:t>
            </a:r>
            <a:r>
              <a:rPr lang="pt-BR" dirty="0" err="1"/>
              <a:t>Roscoff.-Westringia</a:t>
            </a:r>
            <a:r>
              <a:rPr lang="pt-BR" dirty="0"/>
              <a:t> fruticosa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29943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Roscoff..-Lampranthus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15058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47151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76558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90395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53933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Roscoff..-eonium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89291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Botanique de Roscoff..-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62512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Exotique de Roscoff.-Aloe distans.- Aloe maculata.-Aloe striata.-Aloe x spinossisima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05107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Roscoff.-Aristea major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79035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Roscoff.-Azara microphylla y Bancksiae praermosa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92086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Roscoff.-Beschorneria</a:t>
            </a:r>
            <a:r>
              <a:rPr lang="es-ES" baseline="0" dirty="0"/>
              <a:t> yuccoides. Cuphea llavea.-Torpedo.-Budleia salvifolia.-Ceanothus arboreus.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94612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Exotique de Roscoff.-Callistemon spec.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89327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Exotique de Roscoff.-Callistemon citrinus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49883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Roscoff.-Callistemon speciosus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07307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Exotique de Roscoff.-Callistemon violaceus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72706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Roscoff.-Dacrophyllum milliganii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48520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Roscoff.-Echium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50540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Roscoff.-Cestrum</a:t>
            </a:r>
            <a:r>
              <a:rPr lang="es-ES" baseline="0" dirty="0"/>
              <a:t> elegans y Echium spec.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56727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Roscoff.-Euphorbia mellifera.-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13324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Roscoff.-Euphorbia</a:t>
            </a:r>
            <a:r>
              <a:rPr lang="es-ES" baseline="0" dirty="0"/>
              <a:t> mellifera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334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Exotique de Roscoff.-Felicia</a:t>
            </a:r>
            <a:r>
              <a:rPr lang="fr-FR" baseline="0" dirty="0"/>
              <a:t> amelloides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60221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Roscoff.-Ficoidea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45120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Roscoff.-Geranium maderense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73407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</a:t>
            </a:r>
          </a:p>
          <a:p>
            <a:r>
              <a:rPr lang="es-ES" dirty="0"/>
              <a:t>Geranium maderense y Echium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88364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Roscoff.-Grevillea juniperina.-Euriops pectinatus.-Hebe Wiri Charm .-Hardenbeergia violacea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03553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Roscoff.-Greyia sutherlandi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84836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539850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Roscoff.-euryops-jardin-exotique-1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85041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Roscoff.-Yucca</a:t>
            </a:r>
            <a:r>
              <a:rPr lang="es-ES" baseline="0" dirty="0"/>
              <a:t> rostrata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196092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46565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368692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34750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541448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03020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Roscoff.-Grevillea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25117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54311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303183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Roscoff.-ksr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811783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Roscoff.-ksr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60709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Roscoff.-ksr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0478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Roscoff.-ksr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403038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546162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50400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Roscoff.-Melianthus major etc….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830943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Roscoff.-Lobelia spec.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68352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Roscoff.-Polygola mirthifolia.-k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731854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Roscoff.-Polygola mirthifolia.-k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08496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Roscoff.-Richea_pandanifolia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9231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Roscoff.-Sollya heterophylla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375667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Jardin Exotique de Roscoff.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699978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Jardin Exotique de Roscoff.-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303037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790004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268945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464510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776974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863589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688846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052138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898697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747211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256741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102157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475110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81419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93458-24F8-4841-A1EC-4CB97976E862}" type="slidenum">
              <a:rPr lang="es-ES" smtClean="0">
                <a:solidFill>
                  <a:prstClr val="black"/>
                </a:solidFill>
              </a:rPr>
              <a:pPr/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565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482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704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084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36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056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446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202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717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950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554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442214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7031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8316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3070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061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999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3/11/2018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466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7" Type="http://schemas.openxmlformats.org/officeDocument/2006/relationships/image" Target="../media/image83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jpg"/><Relationship Id="rId4" Type="http://schemas.openxmlformats.org/officeDocument/2006/relationships/image" Target="../media/image105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jp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jpeg"/><Relationship Id="rId3" Type="http://schemas.openxmlformats.org/officeDocument/2006/relationships/image" Target="../media/image124.jpeg"/><Relationship Id="rId7" Type="http://schemas.openxmlformats.org/officeDocument/2006/relationships/image" Target="../media/image128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jpeg"/><Relationship Id="rId5" Type="http://schemas.openxmlformats.org/officeDocument/2006/relationships/image" Target="../media/image126.jpg"/><Relationship Id="rId4" Type="http://schemas.openxmlformats.org/officeDocument/2006/relationships/image" Target="../media/image125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3.jpe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5.jpe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G"/><Relationship Id="rId4" Type="http://schemas.openxmlformats.org/officeDocument/2006/relationships/image" Target="../media/image151.jpe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4.jpg"/><Relationship Id="rId4" Type="http://schemas.openxmlformats.org/officeDocument/2006/relationships/image" Target="../media/image1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31640" y="692696"/>
            <a:ext cx="5904656" cy="3384376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JARDINES.-FRANCIA.-Jardines Botánicos de Roscoff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71800" y="4941168"/>
            <a:ext cx="4248472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  <a:r>
              <a:rPr lang="en-US" sz="2800" dirty="0"/>
              <a:t> </a:t>
            </a:r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1894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Jardin Botanique de Roscoff.-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09599" y="1700808"/>
            <a:ext cx="6347714" cy="4340555"/>
          </a:xfrm>
        </p:spPr>
        <p:txBody>
          <a:bodyPr>
            <a:normAutofit/>
          </a:bodyPr>
          <a:lstStyle/>
          <a:p>
            <a:r>
              <a:rPr lang="es-ES" dirty="0"/>
              <a:t>El Jardín Exótico de Roscoff (1,6 hectáreas) es un jardín botánico situado en Roscoff , Finisterre , en la región de Bretaña , Francia . </a:t>
            </a:r>
          </a:p>
          <a:p>
            <a:r>
              <a:rPr lang="es-ES" dirty="0"/>
              <a:t>Abre todos los días, una cuota de admisión se carga.</a:t>
            </a:r>
          </a:p>
          <a:p>
            <a:r>
              <a:rPr lang="es-ES" dirty="0"/>
              <a:t>El jardín se inició en 1986, cuando el departamento de Finisterre compró el afloramiento rocoso Roc'h Hievec, y un grupo de aficionados interesados ​​en plantas subtropicales decidió crear un jardín en el acto. Hoy, el jardín cuenta con cerca de 3.350 plantas de la del hemisferio sur , incluyendo Australia y Nueva Zelanda , las Islas Canarias y América del Sur.</a:t>
            </a:r>
          </a:p>
          <a:p>
            <a:r>
              <a:rPr lang="es-ES" dirty="0"/>
              <a:t> Las colecciones incluyen acacia , agave , aloe , cactus , Echium , eucalipto , Pelargonium geranio, fucsia , palmas, passiflora , y yuca </a:t>
            </a:r>
          </a:p>
        </p:txBody>
      </p:sp>
    </p:spTree>
    <p:extLst>
      <p:ext uri="{BB962C8B-B14F-4D97-AF65-F5344CB8AC3E}">
        <p14:creationId xmlns:p14="http://schemas.microsoft.com/office/powerpoint/2010/main" val="2023880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970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2" y="0"/>
            <a:ext cx="9121588" cy="692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296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21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819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857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101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729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164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7" y="-24735"/>
            <a:ext cx="44921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555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890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636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296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81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78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3410"/>
            <a:ext cx="4427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611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1643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404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5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1692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7349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980" y="0"/>
            <a:ext cx="41090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9852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8793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544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1381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3090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05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-14318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946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82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3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44008" cy="697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9271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2790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4485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199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159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6626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831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113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8131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8303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2312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2465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208" y="908720"/>
            <a:ext cx="1981200" cy="131978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9238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019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80"/>
          <a:stretch/>
        </p:blipFill>
        <p:spPr>
          <a:xfrm>
            <a:off x="0" y="14940"/>
            <a:ext cx="9252520" cy="684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4003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3817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444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5238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2" y="-53788"/>
            <a:ext cx="93021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2449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30"/>
          <a:stretch/>
        </p:blipFill>
        <p:spPr>
          <a:xfrm>
            <a:off x="0" y="-17140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3568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639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60000">
            <a:off x="50474" y="-1189391"/>
            <a:ext cx="9144000" cy="923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0509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2686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 descr="G:\Jardines Botanicos.-A\Botanicos de Francia\Jardin Botanique de Roscoff.-\Jardin Exotique de Roscoff.-Protea cynaroide.-k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01227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94831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88024" cy="70294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0"/>
            <a:ext cx="43559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760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3" t="11941" r="4824" b="7299"/>
          <a:stretch/>
        </p:blipFill>
        <p:spPr>
          <a:xfrm>
            <a:off x="0" y="0"/>
            <a:ext cx="9252519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0985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6"/>
          <a:stretch/>
        </p:blipFill>
        <p:spPr>
          <a:xfrm>
            <a:off x="5143500" y="-17350"/>
            <a:ext cx="4144516" cy="687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7677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5606"/>
            <a:ext cx="4139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3495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450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139299"/>
            <a:ext cx="2286000" cy="152704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3808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0566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2738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8120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78974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1186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272" y="-99392"/>
            <a:ext cx="9202271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8810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194" b="6862"/>
          <a:stretch/>
        </p:blipFill>
        <p:spPr>
          <a:xfrm>
            <a:off x="9582" y="0"/>
            <a:ext cx="93630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0055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701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5165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3"/>
          <a:stretch/>
        </p:blipFill>
        <p:spPr>
          <a:xfrm>
            <a:off x="-108520" y="0"/>
            <a:ext cx="4752528" cy="3160059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2091" b="7013"/>
          <a:stretch/>
        </p:blipFill>
        <p:spPr>
          <a:xfrm>
            <a:off x="4644007" y="-99392"/>
            <a:ext cx="4594121" cy="3259451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0058"/>
            <a:ext cx="3275856" cy="3697941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160059"/>
            <a:ext cx="5868144" cy="369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4325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57622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447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-20379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17814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09"/>
          <a:stretch/>
        </p:blipFill>
        <p:spPr>
          <a:xfrm>
            <a:off x="0" y="0"/>
            <a:ext cx="4644008" cy="340210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02106"/>
            <a:ext cx="2843808" cy="345589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1"/>
          <a:stretch/>
        </p:blipFill>
        <p:spPr>
          <a:xfrm>
            <a:off x="2843808" y="3402106"/>
            <a:ext cx="3888432" cy="3438545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148" y="3402106"/>
            <a:ext cx="2430851" cy="3438545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7" y="0"/>
            <a:ext cx="4499991" cy="340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68596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684470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33006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67558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1189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30439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36104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35347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531" y="0"/>
            <a:ext cx="41059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3324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90" r="2794"/>
          <a:stretch/>
        </p:blipFill>
        <p:spPr>
          <a:xfrm>
            <a:off x="0" y="0"/>
            <a:ext cx="9143999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5121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414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008" y="-99392"/>
            <a:ext cx="9144000" cy="829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90127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4330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3900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6" r="147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96267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8" y="-1288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038" y="-1288"/>
            <a:ext cx="40072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81088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25008" cy="378904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008" y="0"/>
            <a:ext cx="4518992" cy="378904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789040"/>
            <a:ext cx="4805536" cy="306896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008" y="3789040"/>
            <a:ext cx="4518992" cy="306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388687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327"/>
            <a:ext cx="9252520" cy="6910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62531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203" y="-243408"/>
            <a:ext cx="6116797" cy="350100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203" y="2286000"/>
            <a:ext cx="6096000" cy="4572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7424"/>
            <a:ext cx="4644008" cy="723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03717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50290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477" y="-9092"/>
            <a:ext cx="4526469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58" y="-31213"/>
            <a:ext cx="51409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8961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45373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61278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86814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60324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56255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50085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5957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31801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8" y="0"/>
            <a:ext cx="9108141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89247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2199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13332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27444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59429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5503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87824" cy="3112319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35085"/>
            <a:ext cx="3638550" cy="219717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550" y="3112320"/>
            <a:ext cx="5505450" cy="3810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0"/>
            <a:ext cx="3635896" cy="311232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12319"/>
            <a:ext cx="3638550" cy="1522765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0"/>
            <a:ext cx="2520280" cy="311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68579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90606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663355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1981200" cy="131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06238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64704"/>
            <a:ext cx="3048000" cy="2286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48159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9965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54103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13666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09275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788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61097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67016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87546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72744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90614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1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5264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41988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01138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15107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11392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47122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" y="-171400"/>
            <a:ext cx="6550152" cy="36576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" y="3486200"/>
            <a:ext cx="6550152" cy="3318012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954" y="28636"/>
            <a:ext cx="2571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96786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0" y="0"/>
            <a:ext cx="3757791" cy="36576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0" y="3657600"/>
            <a:ext cx="9121879" cy="32004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440" y="0"/>
            <a:ext cx="539356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4134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</TotalTime>
  <Words>1002</Words>
  <Application>Microsoft Office PowerPoint</Application>
  <PresentationFormat>Presentación en pantalla (4:3)</PresentationFormat>
  <Paragraphs>245</Paragraphs>
  <Slides>121</Slides>
  <Notes>119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121</vt:i4>
      </vt:variant>
    </vt:vector>
  </HeadingPairs>
  <TitlesOfParts>
    <vt:vector size="126" baseType="lpstr">
      <vt:lpstr>Arial</vt:lpstr>
      <vt:lpstr>Calibri</vt:lpstr>
      <vt:lpstr>Trebuchet MS</vt:lpstr>
      <vt:lpstr>Wingdings 3</vt:lpstr>
      <vt:lpstr>Faceta</vt:lpstr>
      <vt:lpstr>EUROPA.-LA VUELTA AL MUNDO EN 885 JARDINES.-FRANCIA.-Jardines Botánicos de Roscoff</vt:lpstr>
      <vt:lpstr>Jardin Botanique de Roscoff.-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EUROPA.-LA VUELTA AL MUNDO EN 385 JARDINES.-FRANCIA.-Jardines Botanicos de Roscoff</dc:title>
  <dc:creator>Josep</dc:creator>
  <cp:lastModifiedBy>Usuario</cp:lastModifiedBy>
  <cp:revision>4</cp:revision>
  <dcterms:created xsi:type="dcterms:W3CDTF">2014-03-16T16:34:39Z</dcterms:created>
  <dcterms:modified xsi:type="dcterms:W3CDTF">2018-03-11T19:54:19Z</dcterms:modified>
</cp:coreProperties>
</file>