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1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E87CE-79F8-4266-ACFA-BB28573F7EED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0AD5E-0585-41D2-A15A-1C0D50E0CFF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9358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00EBC9-0F28-4D07-97D0-C47B4091215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61146B-A3F9-4AF0-97FB-25E6990B78D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Paris.-Sacre Coeur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0F862E-E305-4B83-971A-A618C425258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Paris.-La Madeleine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47766B-BB4A-4EB6-B68C-DA4D66DADF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Paris.-La Madeleine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F6E49C-A42B-42F6-BB9A-C311235146F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Paris.-Jardin de Barrio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80F002-37B3-4DAC-9FE7-68E04FDD04C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Peyronnet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754BBF-08A5-467A-8797-749876525E5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Monceau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22C7C9-6213-4A9D-B5CF-FCF211DFB51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Floral a Paris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EF2CA5-4E81-4608-B904-92FDE6C2015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6EB46D-5F6E-46E9-8D3B-8C782C65D10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8ECFAC-AAAE-4F7D-AFF9-5D0F4EC6E31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C71CF0-F3EC-4768-A28A-C818EC1AA1A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B2C045-E177-4010-9EA5-B92EECED69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434914-84DC-45FC-924F-87C0D3450D2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DE54AB-4687-460E-AF72-6A65B8B5FAF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296AB8-A78F-4AD5-B021-ECB9B1FCA5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483584-2705-4BF8-AE31-A9F9DE4B289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A4375D-DFA6-4092-B86D-DE8440C46D6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Paris.-Luxenburgo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F0905C7-D214-455D-92B8-1685779DB45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 Gardens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4036CD-D17A-4A5F-9D8C-2FF50D7BEE7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A89F3E-AF64-4458-9AB8-D3912AFAE6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 Gardens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99C862-C01E-4A54-A3F2-ABA327CB4BC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 Gardens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CCF44A-09C8-4F7F-BB94-0217F9105F1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81716A-3DB1-4B11-98EE-484746230E5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Luxemburgo Gardens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2BDBCC-4EA6-4E80-BE89-4EC5132E31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Paris.-Luxemburgo Gardens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9E8141-8017-4D6F-8545-D38195ABC3A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Paris.-Luxembourg Gardens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21C15C-87D8-4F87-AFB1-1AD9F4FC0F2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Paris.-Luxembourg Gardens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4F0349-C2AC-4ECA-99B3-4B3D5A3649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CC51A1-4AED-469C-90DF-5DF3E5AAF2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Phoenix Parc Floral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2474C5-9276-4D3D-ACC1-5381BE2F788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Phoenix Parc Floral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63B8EE-09AF-4A63-95D6-CBEE1A814A5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Phoenix Parc Floral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31BE30-84C8-4306-8833-94A647806F8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Niza.-Phoenix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C1F73BA-385E-4138-8957-AE1F9133866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Niza.-Phoenix Gardens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8EF2FF-2C65-4AEE-A9AB-373AC3496DF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Niza.-Phoenix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EDA015-4985-4E98-AD32-459F30FD042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Niza.-Phoenix Gardens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8D1AF8-3B96-4F37-A6C8-172B8B98538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Phoenix Park Floral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930D8E-2CD7-465F-88FD-2EA2A6BD473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Phoenix Parc Floral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F383EE-4E4C-4A0F-9EB6-61BC35336B0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BFA78D-849F-4527-8B72-AA3F8BC265C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Roses.-Gravereaux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518175-9317-42B9-B537-74348153BFF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L´Hay les Roses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5C9E6C-5FEF-4C93-ABEC-367CFDB0105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Rouen Botanic Garden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7050BC-F17D-4D1B-AD4A-C0DA9F19BBE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56F6EF-4E97-43AA-A06C-633416A600E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341902-5141-48CB-A4E0-A4069214045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L´Hay les Roses.-Marne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3C3BEE-26FF-4565-8086-90690456CE9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L´Hay les Roses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CC5B10-9809-4C32-985A-F8938E8F396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L´Hay les Roses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588E2A-A010-41FE-A5BB-4305D5CE45C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L´Hay les Roses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DB7CF5-949B-4BDF-859E-3BBC456E492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L´Hay les Roses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575050-16B6-4909-A572-0D55FAD35EA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L´Hay les Roses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FC8D13A-18A4-44ED-98A6-C48C18DF75E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DDF6065-3EBA-4323-B5AE-637E2CB90EC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C2A303-C784-4447-859D-BBD3D7950B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E0485A-28A3-4541-BA59-5EA17AAC66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C1864A-4D25-4FCD-B3EB-0CBC5B5A31F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B7C195-3D78-4DC1-8A87-C6507D11856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L´Hay les Roses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868434-3452-4DB4-B795-D461507AD30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D7A3B4-B20E-471A-8B0A-F6B63DF7C4D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D08A58-7C5A-434F-A580-7C65C76DF02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 de la Madonne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8FA8F2-2018-486F-8B40-3F51360A4D7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1DFE8A-3C0D-4DE6-ACFC-6EA853E83C4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9DCF8B-86B3-4E09-B6E3-F86B6DD45B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287AAD-038A-4067-84AD-2AA63122CFF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2DEE40-9138-4AC2-A2B1-A3086B43DDC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04AA8C-87ED-412E-A6C0-41A39844911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8F7194-DE9A-496A-80E0-90D4AAA8BBB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346DC7-6EB8-49DE-9825-5862E80DE5E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las Madonne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E200DC-7E2E-43E7-8861-1D55C2B10EC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28A630-4B3F-46DF-B0E7-04A01AA7886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C703BD-8480-4A28-997F-165327D2408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6EC4DA-C83F-4ADA-B3F5-7D56F358B57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0E24EA-A8B2-4BA8-A1EA-3FE3389EF52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DE2D60B-5AF9-4177-BC18-BC46DE478FE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las Madonne.-Menton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5E9CA7-3978-4FE8-AD67-9707824F8AD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Serre de la Madonne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5BDD3F-07D8-4266-AC1C-5F211299F67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1EFC10-D5AC-4D56-B94D-11395D78C6E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 .-Serres d´Auteil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19076D-38C2-4EB6-A37F-986269425C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d´Auteuil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25E9B4-2B37-46A5-8977-5C2455CDB1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d´Auteil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B0F0D0-2262-419F-B804-9FA913B59C0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d´Auteuil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2BABA9-7234-4F82-8E32-B4303BD8E8F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Paris.-Serres d´Auteil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F25438-BB8B-4AAC-9360-04BC8DD11EA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Paris.-Serres d´Auteil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4958A1-B42A-4661-873F-BF5EC149118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d`Auteuil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1C7684-4BCE-4743-A3B9-5A4C6A3BC2C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d´Auteil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10EB11F-759D-4A26-8E24-29139A1CE8F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d´Auteil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123A912-E0CE-4CD7-8E71-11E79136E2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d´Auteuil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D5A7B9-BF99-4C43-8F39-05675019E0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d´Auteuil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83D8C4-3CB4-4396-BF84-FB47F2D9A8C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Serres d´Auteuil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28B82A-F39E-43A7-B450-5C0C9B99CF2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A0B623-C3FB-40FF-9924-46EDBF2B034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EF7F03-CCC6-4D64-BAF0-E2040D83FEF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4B4980-D99A-47F9-B21F-EDA5063DCA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346F9B2-F496-443D-8E7D-30B3B06E7DD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0785BF-B2C4-4A47-B4A1-E66E99FA6B5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B691E8-0A9B-46B1-B0C3-A0C3F2F2CB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3C421E-D615-4BB9-9522-6919FDB243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558A0B4-491A-48C0-9549-010893BC61E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FADDC9-405E-41EA-AFBE-C57E1114EE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97C6CE-E659-494D-B8E8-F1FA5205636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C29C7B-FC33-4BA4-8FB9-D20DB1EA91A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EA0029-E19E-4BF5-B931-F059F5C7410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CDB7CB-8F7B-4579-BF1C-306A6280901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285D9C8-31CC-4647-A458-05C9D0BE77F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37BDBA-271C-405C-A6C8-72FA5716ED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81B5F3-42CF-4C25-8552-49E03A18066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B352CD-D9B1-4183-9BEB-805883B07E5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D84541-4D33-4636-B387-09EB6C5EDAE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ABA6AA-81B2-4EB3-A74F-EC491C90648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EF6CFB-DA23-454C-AE2C-0FB5320D4B5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F8433E-AAF0-484E-A1BC-4997ED0A77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EA5847-0197-4181-9D42-4B4D5378D52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733B48-50A8-4C30-8F49-21B0D2FCDC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Vaux le Vicompte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251A65-DD9E-4C67-8637-A738E16A18A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le Vicompte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6B5950-4D91-4580-A574-F8979B70141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Vaux-le Vicompte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7AF1C5-0014-4593-B860-4F5059BAE4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Vaux-le Vicompte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CBE4D1-A2D2-4ABB-9E5E-88D32EE2510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Vaux-le-Vicompte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EEA371-9C46-4212-ABB4-A35E0F3A887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Vaux-le-Vicompte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D2D3C6-57C1-4B14-8E2E-870F8A694C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 –le- Vicompte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89F452-02D2-4FFB-B9E1-F6578D0D4B1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Vaux-le-Vicompte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D75295-5F35-46BE-8D76-A0C708761E6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Vaux-le-Vicompte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1124744"/>
            <a:ext cx="7056784" cy="309634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JARDINES.-FRANCIA.-</a:t>
            </a:r>
            <a:r>
              <a:rPr lang="es-ES" sz="3100" dirty="0"/>
              <a:t>Jardines de Luxemburgo.-Parc Floral Phoenix.-L´Hay les Roses.-Serre de la Madonne.-Serres d´Auteuil.-Vaux le Vicompte</a:t>
            </a:r>
            <a:br>
              <a:rPr lang="es-ES" sz="3600" dirty="0"/>
            </a:b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4581128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JARDINS DE PARIS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349500"/>
            <a:ext cx="7185992" cy="3670300"/>
          </a:xfrm>
        </p:spPr>
        <p:txBody>
          <a:bodyPr/>
          <a:lstStyle/>
          <a:p>
            <a:pPr eaLnBrk="1" hangingPunct="1"/>
            <a:r>
              <a:rPr lang="es-ES_tradnl" dirty="0"/>
              <a:t>Paris es una ciudad llena de parques y jardines a visitar.</a:t>
            </a:r>
          </a:p>
          <a:p>
            <a:pPr eaLnBrk="1" hangingPunct="1"/>
            <a:r>
              <a:rPr lang="es-ES_tradnl" dirty="0"/>
              <a:t>Por su importancia han sido detallados en otros álbumes de esta recopilación de fotos.</a:t>
            </a:r>
          </a:p>
          <a:p>
            <a:pPr eaLnBrk="1" hangingPunct="1"/>
            <a:r>
              <a:rPr lang="es-ES_tradnl" dirty="0"/>
              <a:t>Destacan por su extensión el Bois de Boulogne y el Bois de Vincennes.</a:t>
            </a:r>
          </a:p>
        </p:txBody>
      </p:sp>
    </p:spTree>
    <p:extLst>
      <p:ext uri="{BB962C8B-B14F-4D97-AF65-F5344CB8AC3E}">
        <p14:creationId xmlns:p14="http://schemas.microsoft.com/office/powerpoint/2010/main" val="14372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aris Sacre Coe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02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aris-La Madele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37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aris-La Madeleine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602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Paris-Jardin de bar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558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eyronnet_-_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273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arc_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567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_tradnl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_tradnl" dirty="0"/>
          </a:p>
        </p:txBody>
      </p:sp>
      <p:pic>
        <p:nvPicPr>
          <p:cNvPr id="14340" name="Picture 4" descr="Parc_floral_1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031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20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581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ari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157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aris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626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800" dirty="0">
                <a:solidFill>
                  <a:schemeClr val="tx1"/>
                </a:solidFill>
              </a:rPr>
              <a:t>JARDINES DE LUXEMBURGO.-PARTERRES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9138"/>
            <a:ext cx="7258000" cy="48688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Entre los jardines que dispone Paris destacan los del Senado.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Principalmente por sus cuidados parterres de flor que cambian en cada estación del año.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Jardín muy visitado por los ciudadanos dada su centralidad.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los jardines se conservan las tradicionales sillas de hierro.</a:t>
            </a:r>
          </a:p>
        </p:txBody>
      </p:sp>
    </p:spTree>
    <p:extLst>
      <p:ext uri="{BB962C8B-B14F-4D97-AF65-F5344CB8AC3E}">
        <p14:creationId xmlns:p14="http://schemas.microsoft.com/office/powerpoint/2010/main" val="4039184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ris-Jardines de Luxemburgo-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441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aris-Jardines de Luxemburgo-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263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aris-Jardins de Luxemburgo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191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aris-Jardines de Luxenburgo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702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aris-Jardines de Luxemburgo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028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aris-Jardines de Luxemburgo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543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aris Luxembourg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885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Paris-Jardines de Luxemburgo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752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aris-Jardines de Luxemburgo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802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aris-Jardines de Luxemburgo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668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aris Luxembourg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459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aris-Jardins de Luxemburgo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29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aris-Jardins de Luxenbur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958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aris-Jardins de Luxenburgo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091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PARC FLORAL PHOENIX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60575"/>
            <a:ext cx="6969968" cy="3959225"/>
          </a:xfrm>
        </p:spPr>
        <p:txBody>
          <a:bodyPr/>
          <a:lstStyle/>
          <a:p>
            <a:pPr eaLnBrk="1" hangingPunct="1"/>
            <a:r>
              <a:rPr lang="es-ES_tradnl" sz="2800" dirty="0"/>
              <a:t>Esta situado en Niza.</a:t>
            </a:r>
          </a:p>
          <a:p>
            <a:pPr eaLnBrk="1" hangingPunct="1"/>
            <a:r>
              <a:rPr lang="es-ES_tradnl" sz="2800" dirty="0"/>
              <a:t>Es un jardín de 7 has. Con temas específicos de plantas tropicales y subtropicales.</a:t>
            </a:r>
          </a:p>
          <a:p>
            <a:pPr eaLnBrk="1" hangingPunct="1"/>
            <a:r>
              <a:rPr lang="es-ES_tradnl" sz="2800" dirty="0"/>
              <a:t>Posee unos grandes invernaderos con colecciones de plantas.</a:t>
            </a:r>
          </a:p>
          <a:p>
            <a:pPr eaLnBrk="1" hangingPunct="1"/>
            <a:endParaRPr lang="es-ES_tradnl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641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hoen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089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Phoenix Parc Flora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719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Phoenix Parc Flor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653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hoenix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289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Phoenix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126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Phoenix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62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hoenix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4405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hoen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9357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hoen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77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L´HAY LES ROSES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una comunidad en los suburbios de Paris.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Debe su nombre a la famosa rosaleda localizada en el pueblo.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rosaleda fue creada en 1899 por Jacques Gravereaux.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Una de las mejores colecciones de rosales antiguos y modernos del mundo.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Dispone de biblioteca especializada en la reina de las flores.</a:t>
            </a:r>
          </a:p>
        </p:txBody>
      </p:sp>
    </p:spTree>
    <p:extLst>
      <p:ext uri="{BB962C8B-B14F-4D97-AF65-F5344CB8AC3E}">
        <p14:creationId xmlns:p14="http://schemas.microsoft.com/office/powerpoint/2010/main" val="16436442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gL´Hay les Ro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24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349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ouen Botanic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0124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L´Hay les Ro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1180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´H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5855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Roseraie de l´Hay les Ro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183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87575"/>
            <a:ext cx="91440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86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Roseraie Val du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7800"/>
            <a:ext cx="91440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0288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766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Roseraie Va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2397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Roseraie Vall de Ma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7800"/>
            <a:ext cx="91440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7522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L´Hay les Ro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7365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L´H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5658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L´H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4723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lL´Hay les Ro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9805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L´H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9351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L´H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4962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SERRE DE LA MADONNE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sz="2800" dirty="0"/>
              <a:t>Esta situado en Mentón. Francia.</a:t>
            </a:r>
          </a:p>
          <a:p>
            <a:pPr eaLnBrk="1" hangingPunct="1"/>
            <a:r>
              <a:rPr lang="es-ES_tradnl" sz="2800" dirty="0"/>
              <a:t>Fue diseñado por el americano Laurence Johnston creador de Hidcote Manor.</a:t>
            </a:r>
          </a:p>
          <a:p>
            <a:pPr eaLnBrk="1" hangingPunct="1"/>
            <a:r>
              <a:rPr lang="es-ES_tradnl" sz="2800" dirty="0"/>
              <a:t>Es un jardín exótico de colección de plan-tas de todo el mundo juiciosamente plantadas entre los lagos, estatuas y escaleras del jardín.</a:t>
            </a:r>
          </a:p>
          <a:p>
            <a:pPr eaLnBrk="1" hangingPunct="1"/>
            <a:r>
              <a:rPr lang="es-ES_tradnl" sz="2800" dirty="0"/>
              <a:t>Un arboretum, invernaderos plantas nativas y tropicales componen el jardín.</a:t>
            </a:r>
          </a:p>
        </p:txBody>
      </p:sp>
    </p:spTree>
    <p:extLst>
      <p:ext uri="{BB962C8B-B14F-4D97-AF65-F5344CB8AC3E}">
        <p14:creationId xmlns:p14="http://schemas.microsoft.com/office/powerpoint/2010/main" val="12370939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erre de La Madone_-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9610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Serre de La Madone_-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3425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7980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092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1317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8709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7258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4221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8336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Serre de la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7800"/>
            <a:ext cx="91440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1445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erre de La Madone_-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8069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erre de La Madone_-_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449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erre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4858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Serre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6725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Serre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080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erre Mad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2976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Serre Madone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9079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SERRES D´AUTEUIL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jardín botánico abierto al publico ubicado en el Bois de Boulogne.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1761 Louis XV construyo el jardín con invernaderos y parterres de flores.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1895 se decide dedicar al jardín como vivero de producción de plantas para los jardines de Paris.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Hoy es lugar de exposiciones de colecciones de plantas y sede del Servicio de Parques y jardines de la ciudad.</a:t>
            </a:r>
          </a:p>
        </p:txBody>
      </p:sp>
    </p:spTree>
    <p:extLst>
      <p:ext uri="{BB962C8B-B14F-4D97-AF65-F5344CB8AC3E}">
        <p14:creationId xmlns:p14="http://schemas.microsoft.com/office/powerpoint/2010/main" val="5550557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Serres_Auteuil_expo_palmier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4667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erresAuteuil-hi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6181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aris_serres_Auteuil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5746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4" descr="SerresAuteuil-serreCactee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5555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Serres_Auteu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3530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Serres_Auteuil_expo_palmier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5155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-Paris_serres_Auteuil_expo_palmier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627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Serres d´Aute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2565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 descr="Serres d´Aute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6722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Serres d´Aute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3955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SerresAuteuil-gdeserr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5632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Serres d´Auteu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2108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VAUX LE VICOMPTE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Situado en Maincy ( Seine et Marne ) a 50 Km. Al sur de Paris.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Castillo del siglo XVII construido por el ministro de finanzas de Louis XIV por Nicolas Fouquet.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Contrato los mejores artistas para la construcción del palacio y para el jardín a André Le Nôtre.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Hoy en día es la mayor propiedad privada clasificada como monumento histórico.</a:t>
            </a:r>
          </a:p>
        </p:txBody>
      </p:sp>
    </p:spTree>
    <p:extLst>
      <p:ext uri="{BB962C8B-B14F-4D97-AF65-F5344CB8AC3E}">
        <p14:creationId xmlns:p14="http://schemas.microsoft.com/office/powerpoint/2010/main" val="297812006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549275"/>
            <a:ext cx="7571184" cy="558165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1875 la adquirió Alfred Sommier una gran fortuna industrial francesa del azúcar.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En 1653 se modifica el jardín preexistente agrandando los parterres delante del castillo y construyendo la cascada y las grutas así como las portadas de acceso.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El 5 de septiembre de 1661 el propietario es arrestado.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jardines situados al sur del palacio son remarcables por sus dimensiones y estilo.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Los árboles recortados, los estanques, las estatuas y avenidas bien ordenadas lo hacen un prototipo de jardín a la francesa.</a:t>
            </a:r>
          </a:p>
        </p:txBody>
      </p:sp>
    </p:spTree>
    <p:extLst>
      <p:ext uri="{BB962C8B-B14F-4D97-AF65-F5344CB8AC3E}">
        <p14:creationId xmlns:p14="http://schemas.microsoft.com/office/powerpoint/2010/main" val="35515492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0602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-228600"/>
            <a:ext cx="92487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074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8183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4294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Vaux-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31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59769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5519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Vaux-le-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69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373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0309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Vaux 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0585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7486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Vaux le Vicomt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65183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Vaux -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0972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323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8209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1522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4" descr="Vaux-le-Vicomte_Panor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531813"/>
            <a:ext cx="9753600" cy="761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0334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Vaux-le-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4510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Vaux_le_Vicomt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22400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3" descr="Vaux_le_Vicomt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8437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Vaux le 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2214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Vaux-le-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064783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4" descr="Vaux -le-Vicomt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23762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Vaux -le-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03543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Vaux -le-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236242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Vaux-le-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26390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4" descr="Vaux-le-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56525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Vaux-le-Vicom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6464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Vaux-le-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1590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Vaux-le Vicomp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9589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1046</Words>
  <Application>Microsoft Office PowerPoint</Application>
  <PresentationFormat>Presentación en pantalla (4:3)</PresentationFormat>
  <Paragraphs>270</Paragraphs>
  <Slides>119</Slides>
  <Notes>118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119</vt:i4>
      </vt:variant>
    </vt:vector>
  </HeadingPairs>
  <TitlesOfParts>
    <vt:vector size="125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JARDINES.-FRANCIA.-Jardines de Luxemburgo.-Parc Floral Phoenix.-L´Hay les Roses.-Serre de la Madonne.-Serres d´Auteuil.-Vaux le Vicompte </vt:lpstr>
      <vt:lpstr>JARDINS DE PARIS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DE LUXEMBURGO.-PARTERRES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FLORAL PHOENIX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L´HAY LES ROSES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SERRE DE LA MADONNE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SERRES D´AUTEUIL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VAUX LE VICOMPTE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9</cp:revision>
  <dcterms:created xsi:type="dcterms:W3CDTF">2013-09-07T10:02:19Z</dcterms:created>
  <dcterms:modified xsi:type="dcterms:W3CDTF">2018-03-11T20:07:30Z</dcterms:modified>
</cp:coreProperties>
</file>