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01"/>
  </p:notesMasterIdLst>
  <p:sldIdLst>
    <p:sldId id="256" r:id="rId2"/>
    <p:sldId id="257" r:id="rId3"/>
    <p:sldId id="258" r:id="rId4"/>
    <p:sldId id="259" r:id="rId5"/>
    <p:sldId id="260" r:id="rId6"/>
    <p:sldId id="261" r:id="rId7"/>
    <p:sldId id="286" r:id="rId8"/>
    <p:sldId id="287" r:id="rId9"/>
    <p:sldId id="266" r:id="rId10"/>
    <p:sldId id="273" r:id="rId11"/>
    <p:sldId id="280" r:id="rId12"/>
    <p:sldId id="300" r:id="rId13"/>
    <p:sldId id="263" r:id="rId14"/>
    <p:sldId id="264" r:id="rId15"/>
    <p:sldId id="296" r:id="rId16"/>
    <p:sldId id="267" r:id="rId17"/>
    <p:sldId id="268" r:id="rId18"/>
    <p:sldId id="269" r:id="rId19"/>
    <p:sldId id="270" r:id="rId20"/>
    <p:sldId id="272" r:id="rId21"/>
    <p:sldId id="274" r:id="rId22"/>
    <p:sldId id="275" r:id="rId23"/>
    <p:sldId id="277" r:id="rId24"/>
    <p:sldId id="278" r:id="rId25"/>
    <p:sldId id="279" r:id="rId26"/>
    <p:sldId id="281" r:id="rId27"/>
    <p:sldId id="282" r:id="rId28"/>
    <p:sldId id="283" r:id="rId29"/>
    <p:sldId id="284" r:id="rId30"/>
    <p:sldId id="285" r:id="rId31"/>
    <p:sldId id="289" r:id="rId32"/>
    <p:sldId id="290" r:id="rId33"/>
    <p:sldId id="291" r:id="rId34"/>
    <p:sldId id="292" r:id="rId35"/>
    <p:sldId id="293" r:id="rId36"/>
    <p:sldId id="294" r:id="rId37"/>
    <p:sldId id="295" r:id="rId38"/>
    <p:sldId id="297" r:id="rId39"/>
    <p:sldId id="298" r:id="rId40"/>
    <p:sldId id="299" r:id="rId41"/>
    <p:sldId id="302" r:id="rId42"/>
    <p:sldId id="303" r:id="rId43"/>
    <p:sldId id="306" r:id="rId44"/>
    <p:sldId id="319" r:id="rId45"/>
    <p:sldId id="311" r:id="rId46"/>
    <p:sldId id="304" r:id="rId47"/>
    <p:sldId id="305" r:id="rId48"/>
    <p:sldId id="307" r:id="rId49"/>
    <p:sldId id="308" r:id="rId50"/>
    <p:sldId id="309" r:id="rId51"/>
    <p:sldId id="310" r:id="rId52"/>
    <p:sldId id="312" r:id="rId53"/>
    <p:sldId id="313" r:id="rId54"/>
    <p:sldId id="314" r:id="rId55"/>
    <p:sldId id="315" r:id="rId56"/>
    <p:sldId id="316" r:id="rId57"/>
    <p:sldId id="317" r:id="rId58"/>
    <p:sldId id="318" r:id="rId59"/>
    <p:sldId id="320" r:id="rId60"/>
    <p:sldId id="321" r:id="rId61"/>
    <p:sldId id="322" r:id="rId62"/>
    <p:sldId id="323" r:id="rId63"/>
    <p:sldId id="324" r:id="rId64"/>
    <p:sldId id="325" r:id="rId65"/>
    <p:sldId id="326" r:id="rId66"/>
    <p:sldId id="327" r:id="rId67"/>
    <p:sldId id="328" r:id="rId68"/>
    <p:sldId id="329" r:id="rId69"/>
    <p:sldId id="330" r:id="rId70"/>
    <p:sldId id="331" r:id="rId71"/>
    <p:sldId id="332" r:id="rId72"/>
    <p:sldId id="333" r:id="rId73"/>
    <p:sldId id="334" r:id="rId74"/>
    <p:sldId id="335" r:id="rId75"/>
    <p:sldId id="336" r:id="rId76"/>
    <p:sldId id="337" r:id="rId77"/>
    <p:sldId id="338" r:id="rId78"/>
    <p:sldId id="339" r:id="rId79"/>
    <p:sldId id="340" r:id="rId80"/>
    <p:sldId id="341" r:id="rId81"/>
    <p:sldId id="342" r:id="rId82"/>
    <p:sldId id="343" r:id="rId83"/>
    <p:sldId id="345" r:id="rId84"/>
    <p:sldId id="346" r:id="rId85"/>
    <p:sldId id="347" r:id="rId86"/>
    <p:sldId id="348" r:id="rId87"/>
    <p:sldId id="350" r:id="rId88"/>
    <p:sldId id="351" r:id="rId89"/>
    <p:sldId id="352" r:id="rId90"/>
    <p:sldId id="353" r:id="rId91"/>
    <p:sldId id="354" r:id="rId92"/>
    <p:sldId id="355" r:id="rId93"/>
    <p:sldId id="356" r:id="rId94"/>
    <p:sldId id="357" r:id="rId95"/>
    <p:sldId id="358" r:id="rId96"/>
    <p:sldId id="359" r:id="rId97"/>
    <p:sldId id="360" r:id="rId98"/>
    <p:sldId id="361" r:id="rId99"/>
    <p:sldId id="362" r:id="rId10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presProps" Target="pres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FEE8F4F-EBCA-4EA2-805D-DE763227175F}" type="datetimeFigureOut">
              <a:rPr lang="es-ES" smtClean="0"/>
              <a:t>11/03/2018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903BB6E-B5B1-4146-A205-D96AB7353365}" type="slidenum">
              <a:rPr lang="es-ES" smtClean="0"/>
              <a:t>‹Nº›</a:t>
            </a:fld>
            <a:endParaRPr lang="es-ES" dirty="0"/>
          </a:p>
        </p:txBody>
      </p:sp>
    </p:spTree>
    <p:extLst>
      <p:ext uri="{BB962C8B-B14F-4D97-AF65-F5344CB8AC3E}">
        <p14:creationId xmlns:p14="http://schemas.microsoft.com/office/powerpoint/2010/main" val="24597339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Sardy.-Dordogne.-Francia</a:t>
            </a:r>
          </a:p>
          <a:p>
            <a:endParaRPr lang="es-ES" dirty="0"/>
          </a:p>
        </p:txBody>
      </p:sp>
      <p:sp>
        <p:nvSpPr>
          <p:cNvPr id="4" name="3 Marcador de número de diapositiva"/>
          <p:cNvSpPr>
            <a:spLocks noGrp="1"/>
          </p:cNvSpPr>
          <p:nvPr>
            <p:ph type="sldNum" sz="quarter" idx="10"/>
          </p:nvPr>
        </p:nvSpPr>
        <p:spPr/>
        <p:txBody>
          <a:bodyPr/>
          <a:lstStyle/>
          <a:p>
            <a:fld id="{B903BB6E-B5B1-4146-A205-D96AB7353365}" type="slidenum">
              <a:rPr lang="es-ES" smtClean="0"/>
              <a:t>7</a:t>
            </a:fld>
            <a:endParaRPr lang="es-ES" dirty="0"/>
          </a:p>
        </p:txBody>
      </p:sp>
    </p:spTree>
    <p:extLst>
      <p:ext uri="{BB962C8B-B14F-4D97-AF65-F5344CB8AC3E}">
        <p14:creationId xmlns:p14="http://schemas.microsoft.com/office/powerpoint/2010/main" val="2034288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Sardy.-Dordogne.-Francia</a:t>
            </a:r>
          </a:p>
          <a:p>
            <a:endParaRPr lang="es-ES" dirty="0"/>
          </a:p>
        </p:txBody>
      </p:sp>
      <p:sp>
        <p:nvSpPr>
          <p:cNvPr id="4" name="3 Marcador de número de diapositiva"/>
          <p:cNvSpPr>
            <a:spLocks noGrp="1"/>
          </p:cNvSpPr>
          <p:nvPr>
            <p:ph type="sldNum" sz="quarter" idx="10"/>
          </p:nvPr>
        </p:nvSpPr>
        <p:spPr/>
        <p:txBody>
          <a:bodyPr/>
          <a:lstStyle/>
          <a:p>
            <a:fld id="{B903BB6E-B5B1-4146-A205-D96AB7353365}" type="slidenum">
              <a:rPr lang="es-ES" smtClean="0"/>
              <a:t>8</a:t>
            </a:fld>
            <a:endParaRPr lang="es-ES" dirty="0"/>
          </a:p>
        </p:txBody>
      </p:sp>
    </p:spTree>
    <p:extLst>
      <p:ext uri="{BB962C8B-B14F-4D97-AF65-F5344CB8AC3E}">
        <p14:creationId xmlns:p14="http://schemas.microsoft.com/office/powerpoint/2010/main" val="42358965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Sardy.-Dordogne.-Francia</a:t>
            </a:r>
          </a:p>
          <a:p>
            <a:endParaRPr lang="es-ES" dirty="0"/>
          </a:p>
        </p:txBody>
      </p:sp>
      <p:sp>
        <p:nvSpPr>
          <p:cNvPr id="4" name="3 Marcador de número de diapositiva"/>
          <p:cNvSpPr>
            <a:spLocks noGrp="1"/>
          </p:cNvSpPr>
          <p:nvPr>
            <p:ph type="sldNum" sz="quarter" idx="10"/>
          </p:nvPr>
        </p:nvSpPr>
        <p:spPr/>
        <p:txBody>
          <a:bodyPr/>
          <a:lstStyle/>
          <a:p>
            <a:fld id="{B903BB6E-B5B1-4146-A205-D96AB7353365}" type="slidenum">
              <a:rPr lang="es-ES" smtClean="0"/>
              <a:t>9</a:t>
            </a:fld>
            <a:endParaRPr lang="es-ES" dirty="0"/>
          </a:p>
        </p:txBody>
      </p:sp>
    </p:spTree>
    <p:extLst>
      <p:ext uri="{BB962C8B-B14F-4D97-AF65-F5344CB8AC3E}">
        <p14:creationId xmlns:p14="http://schemas.microsoft.com/office/powerpoint/2010/main" val="42915518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Sardy.-Dordogne.-Francia</a:t>
            </a:r>
          </a:p>
          <a:p>
            <a:endParaRPr lang="es-ES" dirty="0"/>
          </a:p>
        </p:txBody>
      </p:sp>
      <p:sp>
        <p:nvSpPr>
          <p:cNvPr id="4" name="3 Marcador de número de diapositiva"/>
          <p:cNvSpPr>
            <a:spLocks noGrp="1"/>
          </p:cNvSpPr>
          <p:nvPr>
            <p:ph type="sldNum" sz="quarter" idx="10"/>
          </p:nvPr>
        </p:nvSpPr>
        <p:spPr/>
        <p:txBody>
          <a:bodyPr/>
          <a:lstStyle/>
          <a:p>
            <a:fld id="{B903BB6E-B5B1-4146-A205-D96AB7353365}" type="slidenum">
              <a:rPr lang="es-ES" smtClean="0"/>
              <a:t>11</a:t>
            </a:fld>
            <a:endParaRPr lang="es-ES" dirty="0"/>
          </a:p>
        </p:txBody>
      </p:sp>
    </p:spTree>
    <p:extLst>
      <p:ext uri="{BB962C8B-B14F-4D97-AF65-F5344CB8AC3E}">
        <p14:creationId xmlns:p14="http://schemas.microsoft.com/office/powerpoint/2010/main" val="37505499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Sardy.-Dordogne.-Francia</a:t>
            </a:r>
          </a:p>
          <a:p>
            <a:endParaRPr lang="es-ES" dirty="0"/>
          </a:p>
        </p:txBody>
      </p:sp>
      <p:sp>
        <p:nvSpPr>
          <p:cNvPr id="4" name="3 Marcador de número de diapositiva"/>
          <p:cNvSpPr>
            <a:spLocks noGrp="1"/>
          </p:cNvSpPr>
          <p:nvPr>
            <p:ph type="sldNum" sz="quarter" idx="10"/>
          </p:nvPr>
        </p:nvSpPr>
        <p:spPr/>
        <p:txBody>
          <a:bodyPr/>
          <a:lstStyle/>
          <a:p>
            <a:fld id="{B903BB6E-B5B1-4146-A205-D96AB7353365}" type="slidenum">
              <a:rPr lang="es-ES" smtClean="0"/>
              <a:t>12</a:t>
            </a:fld>
            <a:endParaRPr lang="es-ES" dirty="0"/>
          </a:p>
        </p:txBody>
      </p:sp>
    </p:spTree>
    <p:extLst>
      <p:ext uri="{BB962C8B-B14F-4D97-AF65-F5344CB8AC3E}">
        <p14:creationId xmlns:p14="http://schemas.microsoft.com/office/powerpoint/2010/main" val="40354671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Sardy.-Dordogne.-Francia</a:t>
            </a:r>
          </a:p>
          <a:p>
            <a:endParaRPr lang="es-ES" dirty="0"/>
          </a:p>
        </p:txBody>
      </p:sp>
      <p:sp>
        <p:nvSpPr>
          <p:cNvPr id="4" name="3 Marcador de número de diapositiva"/>
          <p:cNvSpPr>
            <a:spLocks noGrp="1"/>
          </p:cNvSpPr>
          <p:nvPr>
            <p:ph type="sldNum" sz="quarter" idx="10"/>
          </p:nvPr>
        </p:nvSpPr>
        <p:spPr/>
        <p:txBody>
          <a:bodyPr/>
          <a:lstStyle/>
          <a:p>
            <a:fld id="{B903BB6E-B5B1-4146-A205-D96AB7353365}" type="slidenum">
              <a:rPr lang="es-ES" smtClean="0"/>
              <a:t>13</a:t>
            </a:fld>
            <a:endParaRPr lang="es-ES" dirty="0"/>
          </a:p>
        </p:txBody>
      </p:sp>
    </p:spTree>
    <p:extLst>
      <p:ext uri="{BB962C8B-B14F-4D97-AF65-F5344CB8AC3E}">
        <p14:creationId xmlns:p14="http://schemas.microsoft.com/office/powerpoint/2010/main" val="3831277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Sardy.-Dordogne.-Francia</a:t>
            </a:r>
          </a:p>
          <a:p>
            <a:endParaRPr lang="es-ES" dirty="0"/>
          </a:p>
        </p:txBody>
      </p:sp>
      <p:sp>
        <p:nvSpPr>
          <p:cNvPr id="4" name="3 Marcador de número de diapositiva"/>
          <p:cNvSpPr>
            <a:spLocks noGrp="1"/>
          </p:cNvSpPr>
          <p:nvPr>
            <p:ph type="sldNum" sz="quarter" idx="10"/>
          </p:nvPr>
        </p:nvSpPr>
        <p:spPr/>
        <p:txBody>
          <a:bodyPr/>
          <a:lstStyle/>
          <a:p>
            <a:fld id="{B903BB6E-B5B1-4146-A205-D96AB7353365}" type="slidenum">
              <a:rPr lang="es-ES" smtClean="0"/>
              <a:t>14</a:t>
            </a:fld>
            <a:endParaRPr lang="es-ES" dirty="0"/>
          </a:p>
        </p:txBody>
      </p:sp>
    </p:spTree>
    <p:extLst>
      <p:ext uri="{BB962C8B-B14F-4D97-AF65-F5344CB8AC3E}">
        <p14:creationId xmlns:p14="http://schemas.microsoft.com/office/powerpoint/2010/main" val="39436749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Sardy.-Dordogne.-Francia</a:t>
            </a:r>
          </a:p>
          <a:p>
            <a:endParaRPr lang="es-ES" dirty="0"/>
          </a:p>
        </p:txBody>
      </p:sp>
      <p:sp>
        <p:nvSpPr>
          <p:cNvPr id="4" name="3 Marcador de número de diapositiva"/>
          <p:cNvSpPr>
            <a:spLocks noGrp="1"/>
          </p:cNvSpPr>
          <p:nvPr>
            <p:ph type="sldNum" sz="quarter" idx="10"/>
          </p:nvPr>
        </p:nvSpPr>
        <p:spPr/>
        <p:txBody>
          <a:bodyPr/>
          <a:lstStyle/>
          <a:p>
            <a:fld id="{B903BB6E-B5B1-4146-A205-D96AB7353365}" type="slidenum">
              <a:rPr lang="es-ES" smtClean="0"/>
              <a:t>15</a:t>
            </a:fld>
            <a:endParaRPr lang="es-ES" dirty="0"/>
          </a:p>
        </p:txBody>
      </p:sp>
    </p:spTree>
    <p:extLst>
      <p:ext uri="{BB962C8B-B14F-4D97-AF65-F5344CB8AC3E}">
        <p14:creationId xmlns:p14="http://schemas.microsoft.com/office/powerpoint/2010/main" val="2294102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Sardy.-Dordogne.-Francia</a:t>
            </a:r>
          </a:p>
          <a:p>
            <a:endParaRPr lang="es-ES" dirty="0"/>
          </a:p>
        </p:txBody>
      </p:sp>
      <p:sp>
        <p:nvSpPr>
          <p:cNvPr id="4" name="3 Marcador de número de diapositiva"/>
          <p:cNvSpPr>
            <a:spLocks noGrp="1"/>
          </p:cNvSpPr>
          <p:nvPr>
            <p:ph type="sldNum" sz="quarter" idx="10"/>
          </p:nvPr>
        </p:nvSpPr>
        <p:spPr/>
        <p:txBody>
          <a:bodyPr/>
          <a:lstStyle/>
          <a:p>
            <a:fld id="{B903BB6E-B5B1-4146-A205-D96AB7353365}" type="slidenum">
              <a:rPr lang="es-ES" smtClean="0"/>
              <a:t>16</a:t>
            </a:fld>
            <a:endParaRPr lang="es-ES" dirty="0"/>
          </a:p>
        </p:txBody>
      </p:sp>
    </p:spTree>
    <p:extLst>
      <p:ext uri="{BB962C8B-B14F-4D97-AF65-F5344CB8AC3E}">
        <p14:creationId xmlns:p14="http://schemas.microsoft.com/office/powerpoint/2010/main" val="19783970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a:t>
            </a:r>
            <a:r>
              <a:rPr lang="es-ES" baseline="0" dirty="0"/>
              <a:t> de Sardy</a:t>
            </a:r>
            <a:endParaRPr lang="es-ES" dirty="0"/>
          </a:p>
        </p:txBody>
      </p:sp>
      <p:sp>
        <p:nvSpPr>
          <p:cNvPr id="4" name="3 Marcador de número de diapositiva"/>
          <p:cNvSpPr>
            <a:spLocks noGrp="1"/>
          </p:cNvSpPr>
          <p:nvPr>
            <p:ph type="sldNum" sz="quarter" idx="10"/>
          </p:nvPr>
        </p:nvSpPr>
        <p:spPr/>
        <p:txBody>
          <a:bodyPr/>
          <a:lstStyle/>
          <a:p>
            <a:fld id="{B903BB6E-B5B1-4146-A205-D96AB7353365}" type="slidenum">
              <a:rPr lang="es-ES" smtClean="0"/>
              <a:t>17</a:t>
            </a:fld>
            <a:endParaRPr lang="es-ES" dirty="0"/>
          </a:p>
        </p:txBody>
      </p:sp>
    </p:spTree>
    <p:extLst>
      <p:ext uri="{BB962C8B-B14F-4D97-AF65-F5344CB8AC3E}">
        <p14:creationId xmlns:p14="http://schemas.microsoft.com/office/powerpoint/2010/main" val="4592701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Sardy.-Dordogne.-Francia</a:t>
            </a:r>
          </a:p>
          <a:p>
            <a:endParaRPr lang="es-ES" dirty="0"/>
          </a:p>
        </p:txBody>
      </p:sp>
      <p:sp>
        <p:nvSpPr>
          <p:cNvPr id="4" name="3 Marcador de número de diapositiva"/>
          <p:cNvSpPr>
            <a:spLocks noGrp="1"/>
          </p:cNvSpPr>
          <p:nvPr>
            <p:ph type="sldNum" sz="quarter" idx="10"/>
          </p:nvPr>
        </p:nvSpPr>
        <p:spPr/>
        <p:txBody>
          <a:bodyPr/>
          <a:lstStyle/>
          <a:p>
            <a:fld id="{B903BB6E-B5B1-4146-A205-D96AB7353365}" type="slidenum">
              <a:rPr lang="es-ES" smtClean="0"/>
              <a:t>18</a:t>
            </a:fld>
            <a:endParaRPr lang="es-ES" dirty="0"/>
          </a:p>
        </p:txBody>
      </p:sp>
    </p:spTree>
    <p:extLst>
      <p:ext uri="{BB962C8B-B14F-4D97-AF65-F5344CB8AC3E}">
        <p14:creationId xmlns:p14="http://schemas.microsoft.com/office/powerpoint/2010/main" val="34828012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Sardy.-Dordogne.-Francia</a:t>
            </a:r>
          </a:p>
          <a:p>
            <a:endParaRPr lang="es-ES" dirty="0"/>
          </a:p>
        </p:txBody>
      </p:sp>
      <p:sp>
        <p:nvSpPr>
          <p:cNvPr id="4" name="3 Marcador de número de diapositiva"/>
          <p:cNvSpPr>
            <a:spLocks noGrp="1"/>
          </p:cNvSpPr>
          <p:nvPr>
            <p:ph type="sldNum" sz="quarter" idx="10"/>
          </p:nvPr>
        </p:nvSpPr>
        <p:spPr/>
        <p:txBody>
          <a:bodyPr/>
          <a:lstStyle/>
          <a:p>
            <a:fld id="{B903BB6E-B5B1-4146-A205-D96AB7353365}" type="slidenum">
              <a:rPr lang="es-ES" smtClean="0"/>
              <a:t>19</a:t>
            </a:fld>
            <a:endParaRPr lang="es-ES" dirty="0"/>
          </a:p>
        </p:txBody>
      </p:sp>
    </p:spTree>
    <p:extLst>
      <p:ext uri="{BB962C8B-B14F-4D97-AF65-F5344CB8AC3E}">
        <p14:creationId xmlns:p14="http://schemas.microsoft.com/office/powerpoint/2010/main" val="30292171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Sardy.-Dordogne.-Francia</a:t>
            </a:r>
          </a:p>
          <a:p>
            <a:endParaRPr lang="es-ES" dirty="0"/>
          </a:p>
        </p:txBody>
      </p:sp>
      <p:sp>
        <p:nvSpPr>
          <p:cNvPr id="4" name="3 Marcador de número de diapositiva"/>
          <p:cNvSpPr>
            <a:spLocks noGrp="1"/>
          </p:cNvSpPr>
          <p:nvPr>
            <p:ph type="sldNum" sz="quarter" idx="10"/>
          </p:nvPr>
        </p:nvSpPr>
        <p:spPr/>
        <p:txBody>
          <a:bodyPr/>
          <a:lstStyle/>
          <a:p>
            <a:fld id="{B903BB6E-B5B1-4146-A205-D96AB7353365}" type="slidenum">
              <a:rPr lang="es-ES" smtClean="0"/>
              <a:t>20</a:t>
            </a:fld>
            <a:endParaRPr lang="es-ES" dirty="0"/>
          </a:p>
        </p:txBody>
      </p:sp>
    </p:spTree>
    <p:extLst>
      <p:ext uri="{BB962C8B-B14F-4D97-AF65-F5344CB8AC3E}">
        <p14:creationId xmlns:p14="http://schemas.microsoft.com/office/powerpoint/2010/main" val="40802537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Sardy.-Dordogne.-Francia</a:t>
            </a:r>
          </a:p>
          <a:p>
            <a:endParaRPr lang="es-ES" dirty="0"/>
          </a:p>
        </p:txBody>
      </p:sp>
      <p:sp>
        <p:nvSpPr>
          <p:cNvPr id="4" name="3 Marcador de número de diapositiva"/>
          <p:cNvSpPr>
            <a:spLocks noGrp="1"/>
          </p:cNvSpPr>
          <p:nvPr>
            <p:ph type="sldNum" sz="quarter" idx="10"/>
          </p:nvPr>
        </p:nvSpPr>
        <p:spPr/>
        <p:txBody>
          <a:bodyPr/>
          <a:lstStyle/>
          <a:p>
            <a:fld id="{B903BB6E-B5B1-4146-A205-D96AB7353365}" type="slidenum">
              <a:rPr lang="es-ES" smtClean="0"/>
              <a:t>21</a:t>
            </a:fld>
            <a:endParaRPr lang="es-ES" dirty="0"/>
          </a:p>
        </p:txBody>
      </p:sp>
    </p:spTree>
    <p:extLst>
      <p:ext uri="{BB962C8B-B14F-4D97-AF65-F5344CB8AC3E}">
        <p14:creationId xmlns:p14="http://schemas.microsoft.com/office/powerpoint/2010/main" val="4374457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Sardy.-Dordogne.-Francia</a:t>
            </a:r>
          </a:p>
          <a:p>
            <a:endParaRPr lang="es-ES" dirty="0"/>
          </a:p>
        </p:txBody>
      </p:sp>
      <p:sp>
        <p:nvSpPr>
          <p:cNvPr id="4" name="3 Marcador de número de diapositiva"/>
          <p:cNvSpPr>
            <a:spLocks noGrp="1"/>
          </p:cNvSpPr>
          <p:nvPr>
            <p:ph type="sldNum" sz="quarter" idx="10"/>
          </p:nvPr>
        </p:nvSpPr>
        <p:spPr/>
        <p:txBody>
          <a:bodyPr/>
          <a:lstStyle/>
          <a:p>
            <a:fld id="{B903BB6E-B5B1-4146-A205-D96AB7353365}" type="slidenum">
              <a:rPr lang="es-ES" smtClean="0"/>
              <a:t>22</a:t>
            </a:fld>
            <a:endParaRPr lang="es-ES" dirty="0"/>
          </a:p>
        </p:txBody>
      </p:sp>
    </p:spTree>
    <p:extLst>
      <p:ext uri="{BB962C8B-B14F-4D97-AF65-F5344CB8AC3E}">
        <p14:creationId xmlns:p14="http://schemas.microsoft.com/office/powerpoint/2010/main" val="27483948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Sardy.-Dordogne.-Francia</a:t>
            </a:r>
          </a:p>
          <a:p>
            <a:endParaRPr lang="es-ES" dirty="0"/>
          </a:p>
        </p:txBody>
      </p:sp>
      <p:sp>
        <p:nvSpPr>
          <p:cNvPr id="4" name="3 Marcador de número de diapositiva"/>
          <p:cNvSpPr>
            <a:spLocks noGrp="1"/>
          </p:cNvSpPr>
          <p:nvPr>
            <p:ph type="sldNum" sz="quarter" idx="10"/>
          </p:nvPr>
        </p:nvSpPr>
        <p:spPr/>
        <p:txBody>
          <a:bodyPr/>
          <a:lstStyle/>
          <a:p>
            <a:fld id="{B903BB6E-B5B1-4146-A205-D96AB7353365}" type="slidenum">
              <a:rPr lang="es-ES" smtClean="0"/>
              <a:t>23</a:t>
            </a:fld>
            <a:endParaRPr lang="es-ES" dirty="0"/>
          </a:p>
        </p:txBody>
      </p:sp>
    </p:spTree>
    <p:extLst>
      <p:ext uri="{BB962C8B-B14F-4D97-AF65-F5344CB8AC3E}">
        <p14:creationId xmlns:p14="http://schemas.microsoft.com/office/powerpoint/2010/main" val="11785759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Sardy.-Dordogne.-Francia</a:t>
            </a:r>
          </a:p>
          <a:p>
            <a:endParaRPr lang="es-ES" dirty="0"/>
          </a:p>
        </p:txBody>
      </p:sp>
      <p:sp>
        <p:nvSpPr>
          <p:cNvPr id="4" name="3 Marcador de número de diapositiva"/>
          <p:cNvSpPr>
            <a:spLocks noGrp="1"/>
          </p:cNvSpPr>
          <p:nvPr>
            <p:ph type="sldNum" sz="quarter" idx="10"/>
          </p:nvPr>
        </p:nvSpPr>
        <p:spPr/>
        <p:txBody>
          <a:bodyPr/>
          <a:lstStyle/>
          <a:p>
            <a:fld id="{B903BB6E-B5B1-4146-A205-D96AB7353365}" type="slidenum">
              <a:rPr lang="es-ES" smtClean="0"/>
              <a:t>24</a:t>
            </a:fld>
            <a:endParaRPr lang="es-ES" dirty="0"/>
          </a:p>
        </p:txBody>
      </p:sp>
    </p:spTree>
    <p:extLst>
      <p:ext uri="{BB962C8B-B14F-4D97-AF65-F5344CB8AC3E}">
        <p14:creationId xmlns:p14="http://schemas.microsoft.com/office/powerpoint/2010/main" val="17009463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Sardy.-Dordogne.-Francia</a:t>
            </a:r>
          </a:p>
          <a:p>
            <a:endParaRPr lang="es-ES" dirty="0"/>
          </a:p>
        </p:txBody>
      </p:sp>
      <p:sp>
        <p:nvSpPr>
          <p:cNvPr id="4" name="3 Marcador de número de diapositiva"/>
          <p:cNvSpPr>
            <a:spLocks noGrp="1"/>
          </p:cNvSpPr>
          <p:nvPr>
            <p:ph type="sldNum" sz="quarter" idx="10"/>
          </p:nvPr>
        </p:nvSpPr>
        <p:spPr/>
        <p:txBody>
          <a:bodyPr/>
          <a:lstStyle/>
          <a:p>
            <a:fld id="{B903BB6E-B5B1-4146-A205-D96AB7353365}" type="slidenum">
              <a:rPr lang="es-ES" smtClean="0"/>
              <a:t>25</a:t>
            </a:fld>
            <a:endParaRPr lang="es-ES" dirty="0"/>
          </a:p>
        </p:txBody>
      </p:sp>
    </p:spTree>
    <p:extLst>
      <p:ext uri="{BB962C8B-B14F-4D97-AF65-F5344CB8AC3E}">
        <p14:creationId xmlns:p14="http://schemas.microsoft.com/office/powerpoint/2010/main" val="9542220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Sardy.-Dordogne.-Francia</a:t>
            </a:r>
          </a:p>
          <a:p>
            <a:endParaRPr lang="es-ES" dirty="0"/>
          </a:p>
        </p:txBody>
      </p:sp>
      <p:sp>
        <p:nvSpPr>
          <p:cNvPr id="4" name="3 Marcador de número de diapositiva"/>
          <p:cNvSpPr>
            <a:spLocks noGrp="1"/>
          </p:cNvSpPr>
          <p:nvPr>
            <p:ph type="sldNum" sz="quarter" idx="10"/>
          </p:nvPr>
        </p:nvSpPr>
        <p:spPr/>
        <p:txBody>
          <a:bodyPr/>
          <a:lstStyle/>
          <a:p>
            <a:fld id="{B903BB6E-B5B1-4146-A205-D96AB7353365}" type="slidenum">
              <a:rPr lang="es-ES" smtClean="0"/>
              <a:t>26</a:t>
            </a:fld>
            <a:endParaRPr lang="es-ES" dirty="0"/>
          </a:p>
        </p:txBody>
      </p:sp>
    </p:spTree>
    <p:extLst>
      <p:ext uri="{BB962C8B-B14F-4D97-AF65-F5344CB8AC3E}">
        <p14:creationId xmlns:p14="http://schemas.microsoft.com/office/powerpoint/2010/main" val="26434412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Sardy.-Dordogne.-Francia</a:t>
            </a:r>
          </a:p>
          <a:p>
            <a:endParaRPr lang="es-ES" dirty="0"/>
          </a:p>
        </p:txBody>
      </p:sp>
      <p:sp>
        <p:nvSpPr>
          <p:cNvPr id="4" name="3 Marcador de número de diapositiva"/>
          <p:cNvSpPr>
            <a:spLocks noGrp="1"/>
          </p:cNvSpPr>
          <p:nvPr>
            <p:ph type="sldNum" sz="quarter" idx="10"/>
          </p:nvPr>
        </p:nvSpPr>
        <p:spPr/>
        <p:txBody>
          <a:bodyPr/>
          <a:lstStyle/>
          <a:p>
            <a:fld id="{B903BB6E-B5B1-4146-A205-D96AB7353365}" type="slidenum">
              <a:rPr lang="es-ES" smtClean="0"/>
              <a:t>27</a:t>
            </a:fld>
            <a:endParaRPr lang="es-ES" dirty="0"/>
          </a:p>
        </p:txBody>
      </p:sp>
    </p:spTree>
    <p:extLst>
      <p:ext uri="{BB962C8B-B14F-4D97-AF65-F5344CB8AC3E}">
        <p14:creationId xmlns:p14="http://schemas.microsoft.com/office/powerpoint/2010/main" val="60620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Sardy.-Dordogne.-Francia</a:t>
            </a:r>
          </a:p>
          <a:p>
            <a:endParaRPr lang="es-ES" dirty="0"/>
          </a:p>
        </p:txBody>
      </p:sp>
      <p:sp>
        <p:nvSpPr>
          <p:cNvPr id="4" name="3 Marcador de número de diapositiva"/>
          <p:cNvSpPr>
            <a:spLocks noGrp="1"/>
          </p:cNvSpPr>
          <p:nvPr>
            <p:ph type="sldNum" sz="quarter" idx="10"/>
          </p:nvPr>
        </p:nvSpPr>
        <p:spPr/>
        <p:txBody>
          <a:bodyPr/>
          <a:lstStyle/>
          <a:p>
            <a:fld id="{B903BB6E-B5B1-4146-A205-D96AB7353365}" type="slidenum">
              <a:rPr lang="es-ES" smtClean="0"/>
              <a:t>28</a:t>
            </a:fld>
            <a:endParaRPr lang="es-ES" dirty="0"/>
          </a:p>
        </p:txBody>
      </p:sp>
    </p:spTree>
    <p:extLst>
      <p:ext uri="{BB962C8B-B14F-4D97-AF65-F5344CB8AC3E}">
        <p14:creationId xmlns:p14="http://schemas.microsoft.com/office/powerpoint/2010/main" val="288386987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Sardy.-Dordogne.-Francia</a:t>
            </a:r>
          </a:p>
          <a:p>
            <a:endParaRPr lang="es-ES" dirty="0"/>
          </a:p>
        </p:txBody>
      </p:sp>
      <p:sp>
        <p:nvSpPr>
          <p:cNvPr id="4" name="3 Marcador de número de diapositiva"/>
          <p:cNvSpPr>
            <a:spLocks noGrp="1"/>
          </p:cNvSpPr>
          <p:nvPr>
            <p:ph type="sldNum" sz="quarter" idx="10"/>
          </p:nvPr>
        </p:nvSpPr>
        <p:spPr/>
        <p:txBody>
          <a:bodyPr/>
          <a:lstStyle/>
          <a:p>
            <a:fld id="{B903BB6E-B5B1-4146-A205-D96AB7353365}" type="slidenum">
              <a:rPr lang="es-ES" smtClean="0"/>
              <a:t>29</a:t>
            </a:fld>
            <a:endParaRPr lang="es-ES" dirty="0"/>
          </a:p>
        </p:txBody>
      </p:sp>
    </p:spTree>
    <p:extLst>
      <p:ext uri="{BB962C8B-B14F-4D97-AF65-F5344CB8AC3E}">
        <p14:creationId xmlns:p14="http://schemas.microsoft.com/office/powerpoint/2010/main" val="89198964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Sardy.-Dordogne.-Francia</a:t>
            </a:r>
          </a:p>
          <a:p>
            <a:endParaRPr lang="es-ES" dirty="0"/>
          </a:p>
        </p:txBody>
      </p:sp>
      <p:sp>
        <p:nvSpPr>
          <p:cNvPr id="4" name="3 Marcador de número de diapositiva"/>
          <p:cNvSpPr>
            <a:spLocks noGrp="1"/>
          </p:cNvSpPr>
          <p:nvPr>
            <p:ph type="sldNum" sz="quarter" idx="10"/>
          </p:nvPr>
        </p:nvSpPr>
        <p:spPr/>
        <p:txBody>
          <a:bodyPr/>
          <a:lstStyle/>
          <a:p>
            <a:fld id="{B903BB6E-B5B1-4146-A205-D96AB7353365}" type="slidenum">
              <a:rPr lang="es-ES" smtClean="0"/>
              <a:t>30</a:t>
            </a:fld>
            <a:endParaRPr lang="es-ES" dirty="0"/>
          </a:p>
        </p:txBody>
      </p:sp>
    </p:spTree>
    <p:extLst>
      <p:ext uri="{BB962C8B-B14F-4D97-AF65-F5344CB8AC3E}">
        <p14:creationId xmlns:p14="http://schemas.microsoft.com/office/powerpoint/2010/main" val="164395056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Sardy.-Dordogne.-Francia.-Cornus</a:t>
            </a:r>
          </a:p>
        </p:txBody>
      </p:sp>
      <p:sp>
        <p:nvSpPr>
          <p:cNvPr id="4" name="3 Marcador de número de diapositiva"/>
          <p:cNvSpPr>
            <a:spLocks noGrp="1"/>
          </p:cNvSpPr>
          <p:nvPr>
            <p:ph type="sldNum" sz="quarter" idx="10"/>
          </p:nvPr>
        </p:nvSpPr>
        <p:spPr/>
        <p:txBody>
          <a:bodyPr/>
          <a:lstStyle/>
          <a:p>
            <a:fld id="{B903BB6E-B5B1-4146-A205-D96AB7353365}" type="slidenum">
              <a:rPr lang="es-ES" smtClean="0"/>
              <a:t>31</a:t>
            </a:fld>
            <a:endParaRPr lang="es-ES" dirty="0"/>
          </a:p>
        </p:txBody>
      </p:sp>
    </p:spTree>
    <p:extLst>
      <p:ext uri="{BB962C8B-B14F-4D97-AF65-F5344CB8AC3E}">
        <p14:creationId xmlns:p14="http://schemas.microsoft.com/office/powerpoint/2010/main" val="269029420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Sardy.-Dordogne.-Francia</a:t>
            </a:r>
          </a:p>
          <a:p>
            <a:endParaRPr lang="es-ES" dirty="0"/>
          </a:p>
        </p:txBody>
      </p:sp>
      <p:sp>
        <p:nvSpPr>
          <p:cNvPr id="4" name="3 Marcador de número de diapositiva"/>
          <p:cNvSpPr>
            <a:spLocks noGrp="1"/>
          </p:cNvSpPr>
          <p:nvPr>
            <p:ph type="sldNum" sz="quarter" idx="10"/>
          </p:nvPr>
        </p:nvSpPr>
        <p:spPr/>
        <p:txBody>
          <a:bodyPr/>
          <a:lstStyle/>
          <a:p>
            <a:fld id="{B903BB6E-B5B1-4146-A205-D96AB7353365}" type="slidenum">
              <a:rPr lang="es-ES" smtClean="0"/>
              <a:t>32</a:t>
            </a:fld>
            <a:endParaRPr lang="es-ES" dirty="0"/>
          </a:p>
        </p:txBody>
      </p:sp>
    </p:spTree>
    <p:extLst>
      <p:ext uri="{BB962C8B-B14F-4D97-AF65-F5344CB8AC3E}">
        <p14:creationId xmlns:p14="http://schemas.microsoft.com/office/powerpoint/2010/main" val="96242150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dirty="0">
                <a:ln>
                  <a:noFill/>
                </a:ln>
                <a:solidFill>
                  <a:prstClr val="black"/>
                </a:solidFill>
                <a:effectLst/>
                <a:uLnTx/>
                <a:uFillTx/>
                <a:latin typeface="+mn-lt"/>
              </a:rPr>
              <a:t>Jardin de Sardy.-Dordogne.-Francia</a:t>
            </a:r>
          </a:p>
          <a:p>
            <a:endParaRPr lang="es-ES" dirty="0"/>
          </a:p>
        </p:txBody>
      </p:sp>
      <p:sp>
        <p:nvSpPr>
          <p:cNvPr id="4" name="3 Marcador de número de diapositiva"/>
          <p:cNvSpPr>
            <a:spLocks noGrp="1"/>
          </p:cNvSpPr>
          <p:nvPr>
            <p:ph type="sldNum" sz="quarter" idx="10"/>
          </p:nvPr>
        </p:nvSpPr>
        <p:spPr/>
        <p:txBody>
          <a:bodyPr/>
          <a:lstStyle/>
          <a:p>
            <a:fld id="{B903BB6E-B5B1-4146-A205-D96AB7353365}" type="slidenum">
              <a:rPr lang="es-ES" smtClean="0"/>
              <a:t>33</a:t>
            </a:fld>
            <a:endParaRPr lang="es-ES" dirty="0"/>
          </a:p>
        </p:txBody>
      </p:sp>
    </p:spTree>
    <p:extLst>
      <p:ext uri="{BB962C8B-B14F-4D97-AF65-F5344CB8AC3E}">
        <p14:creationId xmlns:p14="http://schemas.microsoft.com/office/powerpoint/2010/main" val="349452036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Sardy.-Dordogne.-Francia</a:t>
            </a:r>
          </a:p>
          <a:p>
            <a:endParaRPr lang="es-ES" dirty="0"/>
          </a:p>
        </p:txBody>
      </p:sp>
      <p:sp>
        <p:nvSpPr>
          <p:cNvPr id="4" name="3 Marcador de número de diapositiva"/>
          <p:cNvSpPr>
            <a:spLocks noGrp="1"/>
          </p:cNvSpPr>
          <p:nvPr>
            <p:ph type="sldNum" sz="quarter" idx="10"/>
          </p:nvPr>
        </p:nvSpPr>
        <p:spPr/>
        <p:txBody>
          <a:bodyPr/>
          <a:lstStyle/>
          <a:p>
            <a:fld id="{B903BB6E-B5B1-4146-A205-D96AB7353365}" type="slidenum">
              <a:rPr lang="es-ES" smtClean="0"/>
              <a:t>34</a:t>
            </a:fld>
            <a:endParaRPr lang="es-ES" dirty="0"/>
          </a:p>
        </p:txBody>
      </p:sp>
    </p:spTree>
    <p:extLst>
      <p:ext uri="{BB962C8B-B14F-4D97-AF65-F5344CB8AC3E}">
        <p14:creationId xmlns:p14="http://schemas.microsoft.com/office/powerpoint/2010/main" val="219039375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Sardy.-Dordogne.-Francia</a:t>
            </a:r>
          </a:p>
          <a:p>
            <a:endParaRPr lang="es-ES" dirty="0"/>
          </a:p>
        </p:txBody>
      </p:sp>
      <p:sp>
        <p:nvSpPr>
          <p:cNvPr id="4" name="3 Marcador de número de diapositiva"/>
          <p:cNvSpPr>
            <a:spLocks noGrp="1"/>
          </p:cNvSpPr>
          <p:nvPr>
            <p:ph type="sldNum" sz="quarter" idx="10"/>
          </p:nvPr>
        </p:nvSpPr>
        <p:spPr/>
        <p:txBody>
          <a:bodyPr/>
          <a:lstStyle/>
          <a:p>
            <a:fld id="{B903BB6E-B5B1-4146-A205-D96AB7353365}" type="slidenum">
              <a:rPr lang="es-ES" smtClean="0"/>
              <a:t>35</a:t>
            </a:fld>
            <a:endParaRPr lang="es-ES" dirty="0"/>
          </a:p>
        </p:txBody>
      </p:sp>
    </p:spTree>
    <p:extLst>
      <p:ext uri="{BB962C8B-B14F-4D97-AF65-F5344CB8AC3E}">
        <p14:creationId xmlns:p14="http://schemas.microsoft.com/office/powerpoint/2010/main" val="315344725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Sardy.-Dordogne.-Francia</a:t>
            </a:r>
          </a:p>
          <a:p>
            <a:endParaRPr lang="es-ES" dirty="0"/>
          </a:p>
        </p:txBody>
      </p:sp>
      <p:sp>
        <p:nvSpPr>
          <p:cNvPr id="4" name="3 Marcador de número de diapositiva"/>
          <p:cNvSpPr>
            <a:spLocks noGrp="1"/>
          </p:cNvSpPr>
          <p:nvPr>
            <p:ph type="sldNum" sz="quarter" idx="10"/>
          </p:nvPr>
        </p:nvSpPr>
        <p:spPr/>
        <p:txBody>
          <a:bodyPr/>
          <a:lstStyle/>
          <a:p>
            <a:fld id="{B903BB6E-B5B1-4146-A205-D96AB7353365}" type="slidenum">
              <a:rPr lang="es-ES" smtClean="0"/>
              <a:t>36</a:t>
            </a:fld>
            <a:endParaRPr lang="es-ES" dirty="0"/>
          </a:p>
        </p:txBody>
      </p:sp>
    </p:spTree>
    <p:extLst>
      <p:ext uri="{BB962C8B-B14F-4D97-AF65-F5344CB8AC3E}">
        <p14:creationId xmlns:p14="http://schemas.microsoft.com/office/powerpoint/2010/main" val="206069583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Sardy.-Dordogne.-Francia</a:t>
            </a:r>
          </a:p>
          <a:p>
            <a:endParaRPr lang="es-ES" dirty="0"/>
          </a:p>
        </p:txBody>
      </p:sp>
      <p:sp>
        <p:nvSpPr>
          <p:cNvPr id="4" name="3 Marcador de número de diapositiva"/>
          <p:cNvSpPr>
            <a:spLocks noGrp="1"/>
          </p:cNvSpPr>
          <p:nvPr>
            <p:ph type="sldNum" sz="quarter" idx="10"/>
          </p:nvPr>
        </p:nvSpPr>
        <p:spPr/>
        <p:txBody>
          <a:bodyPr/>
          <a:lstStyle/>
          <a:p>
            <a:fld id="{B903BB6E-B5B1-4146-A205-D96AB7353365}" type="slidenum">
              <a:rPr lang="es-ES" smtClean="0"/>
              <a:t>37</a:t>
            </a:fld>
            <a:endParaRPr lang="es-ES" dirty="0"/>
          </a:p>
        </p:txBody>
      </p:sp>
    </p:spTree>
    <p:extLst>
      <p:ext uri="{BB962C8B-B14F-4D97-AF65-F5344CB8AC3E}">
        <p14:creationId xmlns:p14="http://schemas.microsoft.com/office/powerpoint/2010/main" val="315205980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Sardy.-Dordogne.-Francia</a:t>
            </a:r>
          </a:p>
          <a:p>
            <a:endParaRPr lang="es-ES" dirty="0"/>
          </a:p>
        </p:txBody>
      </p:sp>
      <p:sp>
        <p:nvSpPr>
          <p:cNvPr id="4" name="3 Marcador de número de diapositiva"/>
          <p:cNvSpPr>
            <a:spLocks noGrp="1"/>
          </p:cNvSpPr>
          <p:nvPr>
            <p:ph type="sldNum" sz="quarter" idx="10"/>
          </p:nvPr>
        </p:nvSpPr>
        <p:spPr/>
        <p:txBody>
          <a:bodyPr/>
          <a:lstStyle/>
          <a:p>
            <a:fld id="{B903BB6E-B5B1-4146-A205-D96AB7353365}" type="slidenum">
              <a:rPr lang="es-ES" smtClean="0"/>
              <a:t>38</a:t>
            </a:fld>
            <a:endParaRPr lang="es-ES" dirty="0"/>
          </a:p>
        </p:txBody>
      </p:sp>
    </p:spTree>
    <p:extLst>
      <p:ext uri="{BB962C8B-B14F-4D97-AF65-F5344CB8AC3E}">
        <p14:creationId xmlns:p14="http://schemas.microsoft.com/office/powerpoint/2010/main" val="155857467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Sardy.-Dordogne.-Francia</a:t>
            </a:r>
          </a:p>
          <a:p>
            <a:endParaRPr lang="es-ES" dirty="0"/>
          </a:p>
        </p:txBody>
      </p:sp>
      <p:sp>
        <p:nvSpPr>
          <p:cNvPr id="4" name="3 Marcador de número de diapositiva"/>
          <p:cNvSpPr>
            <a:spLocks noGrp="1"/>
          </p:cNvSpPr>
          <p:nvPr>
            <p:ph type="sldNum" sz="quarter" idx="10"/>
          </p:nvPr>
        </p:nvSpPr>
        <p:spPr/>
        <p:txBody>
          <a:bodyPr/>
          <a:lstStyle/>
          <a:p>
            <a:fld id="{B903BB6E-B5B1-4146-A205-D96AB7353365}" type="slidenum">
              <a:rPr lang="es-ES" smtClean="0"/>
              <a:t>39</a:t>
            </a:fld>
            <a:endParaRPr lang="es-ES" dirty="0"/>
          </a:p>
        </p:txBody>
      </p:sp>
    </p:spTree>
    <p:extLst>
      <p:ext uri="{BB962C8B-B14F-4D97-AF65-F5344CB8AC3E}">
        <p14:creationId xmlns:p14="http://schemas.microsoft.com/office/powerpoint/2010/main" val="291923425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Sardy.-Dordogne.-Francia</a:t>
            </a:r>
          </a:p>
          <a:p>
            <a:endParaRPr lang="es-ES" dirty="0"/>
          </a:p>
        </p:txBody>
      </p:sp>
      <p:sp>
        <p:nvSpPr>
          <p:cNvPr id="4" name="3 Marcador de número de diapositiva"/>
          <p:cNvSpPr>
            <a:spLocks noGrp="1"/>
          </p:cNvSpPr>
          <p:nvPr>
            <p:ph type="sldNum" sz="quarter" idx="10"/>
          </p:nvPr>
        </p:nvSpPr>
        <p:spPr/>
        <p:txBody>
          <a:bodyPr/>
          <a:lstStyle/>
          <a:p>
            <a:fld id="{B903BB6E-B5B1-4146-A205-D96AB7353365}" type="slidenum">
              <a:rPr lang="es-ES" smtClean="0"/>
              <a:t>40</a:t>
            </a:fld>
            <a:endParaRPr lang="es-ES" dirty="0"/>
          </a:p>
        </p:txBody>
      </p:sp>
    </p:spTree>
    <p:extLst>
      <p:ext uri="{BB962C8B-B14F-4D97-AF65-F5344CB8AC3E}">
        <p14:creationId xmlns:p14="http://schemas.microsoft.com/office/powerpoint/2010/main" val="420064892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Sardy.-Dordogne.-Francia</a:t>
            </a:r>
          </a:p>
          <a:p>
            <a:endParaRPr lang="es-ES" dirty="0"/>
          </a:p>
        </p:txBody>
      </p:sp>
      <p:sp>
        <p:nvSpPr>
          <p:cNvPr id="4" name="3 Marcador de número de diapositiva"/>
          <p:cNvSpPr>
            <a:spLocks noGrp="1"/>
          </p:cNvSpPr>
          <p:nvPr>
            <p:ph type="sldNum" sz="quarter" idx="10"/>
          </p:nvPr>
        </p:nvSpPr>
        <p:spPr/>
        <p:txBody>
          <a:bodyPr/>
          <a:lstStyle/>
          <a:p>
            <a:fld id="{B903BB6E-B5B1-4146-A205-D96AB7353365}" type="slidenum">
              <a:rPr lang="es-ES" smtClean="0"/>
              <a:t>41</a:t>
            </a:fld>
            <a:endParaRPr lang="es-ES" dirty="0"/>
          </a:p>
        </p:txBody>
      </p:sp>
    </p:spTree>
    <p:extLst>
      <p:ext uri="{BB962C8B-B14F-4D97-AF65-F5344CB8AC3E}">
        <p14:creationId xmlns:p14="http://schemas.microsoft.com/office/powerpoint/2010/main" val="416877808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Cadiot</a:t>
            </a:r>
          </a:p>
          <a:p>
            <a:endParaRPr lang="es-ES" dirty="0"/>
          </a:p>
        </p:txBody>
      </p:sp>
      <p:sp>
        <p:nvSpPr>
          <p:cNvPr id="4" name="3 Marcador de número de diapositiva"/>
          <p:cNvSpPr>
            <a:spLocks noGrp="1"/>
          </p:cNvSpPr>
          <p:nvPr>
            <p:ph type="sldNum" sz="quarter" idx="10"/>
          </p:nvPr>
        </p:nvSpPr>
        <p:spPr/>
        <p:txBody>
          <a:bodyPr/>
          <a:lstStyle/>
          <a:p>
            <a:fld id="{B903BB6E-B5B1-4146-A205-D96AB7353365}" type="slidenum">
              <a:rPr lang="es-ES" smtClean="0"/>
              <a:t>44</a:t>
            </a:fld>
            <a:endParaRPr lang="es-ES" dirty="0"/>
          </a:p>
        </p:txBody>
      </p:sp>
    </p:spTree>
    <p:extLst>
      <p:ext uri="{BB962C8B-B14F-4D97-AF65-F5344CB8AC3E}">
        <p14:creationId xmlns:p14="http://schemas.microsoft.com/office/powerpoint/2010/main" val="210566004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Cadiot</a:t>
            </a:r>
          </a:p>
          <a:p>
            <a:endParaRPr lang="es-ES" dirty="0"/>
          </a:p>
        </p:txBody>
      </p:sp>
      <p:sp>
        <p:nvSpPr>
          <p:cNvPr id="4" name="3 Marcador de número de diapositiva"/>
          <p:cNvSpPr>
            <a:spLocks noGrp="1"/>
          </p:cNvSpPr>
          <p:nvPr>
            <p:ph type="sldNum" sz="quarter" idx="10"/>
          </p:nvPr>
        </p:nvSpPr>
        <p:spPr/>
        <p:txBody>
          <a:bodyPr/>
          <a:lstStyle/>
          <a:p>
            <a:fld id="{B903BB6E-B5B1-4146-A205-D96AB7353365}" type="slidenum">
              <a:rPr lang="es-ES" smtClean="0"/>
              <a:t>45</a:t>
            </a:fld>
            <a:endParaRPr lang="es-ES" dirty="0"/>
          </a:p>
        </p:txBody>
      </p:sp>
    </p:spTree>
    <p:extLst>
      <p:ext uri="{BB962C8B-B14F-4D97-AF65-F5344CB8AC3E}">
        <p14:creationId xmlns:p14="http://schemas.microsoft.com/office/powerpoint/2010/main" val="66910941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a:t>
            </a:r>
            <a:r>
              <a:rPr lang="es-ES" baseline="0" dirty="0"/>
              <a:t> de Cadiot</a:t>
            </a:r>
            <a:endParaRPr lang="es-ES" dirty="0"/>
          </a:p>
        </p:txBody>
      </p:sp>
      <p:sp>
        <p:nvSpPr>
          <p:cNvPr id="4" name="3 Marcador de número de diapositiva"/>
          <p:cNvSpPr>
            <a:spLocks noGrp="1"/>
          </p:cNvSpPr>
          <p:nvPr>
            <p:ph type="sldNum" sz="quarter" idx="10"/>
          </p:nvPr>
        </p:nvSpPr>
        <p:spPr/>
        <p:txBody>
          <a:bodyPr/>
          <a:lstStyle/>
          <a:p>
            <a:fld id="{B903BB6E-B5B1-4146-A205-D96AB7353365}" type="slidenum">
              <a:rPr lang="es-ES" smtClean="0"/>
              <a:t>46</a:t>
            </a:fld>
            <a:endParaRPr lang="es-ES" dirty="0"/>
          </a:p>
        </p:txBody>
      </p:sp>
    </p:spTree>
    <p:extLst>
      <p:ext uri="{BB962C8B-B14F-4D97-AF65-F5344CB8AC3E}">
        <p14:creationId xmlns:p14="http://schemas.microsoft.com/office/powerpoint/2010/main" val="21960216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Cadiot</a:t>
            </a:r>
          </a:p>
          <a:p>
            <a:endParaRPr lang="es-ES" dirty="0"/>
          </a:p>
        </p:txBody>
      </p:sp>
      <p:sp>
        <p:nvSpPr>
          <p:cNvPr id="4" name="3 Marcador de número de diapositiva"/>
          <p:cNvSpPr>
            <a:spLocks noGrp="1"/>
          </p:cNvSpPr>
          <p:nvPr>
            <p:ph type="sldNum" sz="quarter" idx="10"/>
          </p:nvPr>
        </p:nvSpPr>
        <p:spPr/>
        <p:txBody>
          <a:bodyPr/>
          <a:lstStyle/>
          <a:p>
            <a:fld id="{B903BB6E-B5B1-4146-A205-D96AB7353365}" type="slidenum">
              <a:rPr lang="es-ES" smtClean="0"/>
              <a:t>47</a:t>
            </a:fld>
            <a:endParaRPr lang="es-ES" dirty="0"/>
          </a:p>
        </p:txBody>
      </p:sp>
    </p:spTree>
    <p:extLst>
      <p:ext uri="{BB962C8B-B14F-4D97-AF65-F5344CB8AC3E}">
        <p14:creationId xmlns:p14="http://schemas.microsoft.com/office/powerpoint/2010/main" val="471999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Cadiot</a:t>
            </a:r>
          </a:p>
          <a:p>
            <a:endParaRPr lang="es-ES" dirty="0"/>
          </a:p>
        </p:txBody>
      </p:sp>
      <p:sp>
        <p:nvSpPr>
          <p:cNvPr id="4" name="3 Marcador de número de diapositiva"/>
          <p:cNvSpPr>
            <a:spLocks noGrp="1"/>
          </p:cNvSpPr>
          <p:nvPr>
            <p:ph type="sldNum" sz="quarter" idx="10"/>
          </p:nvPr>
        </p:nvSpPr>
        <p:spPr/>
        <p:txBody>
          <a:bodyPr/>
          <a:lstStyle/>
          <a:p>
            <a:fld id="{B903BB6E-B5B1-4146-A205-D96AB7353365}" type="slidenum">
              <a:rPr lang="es-ES" smtClean="0"/>
              <a:t>48</a:t>
            </a:fld>
            <a:endParaRPr lang="es-ES" dirty="0"/>
          </a:p>
        </p:txBody>
      </p:sp>
    </p:spTree>
    <p:extLst>
      <p:ext uri="{BB962C8B-B14F-4D97-AF65-F5344CB8AC3E}">
        <p14:creationId xmlns:p14="http://schemas.microsoft.com/office/powerpoint/2010/main" val="259437133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Cadiot</a:t>
            </a:r>
          </a:p>
          <a:p>
            <a:endParaRPr lang="es-ES" dirty="0"/>
          </a:p>
        </p:txBody>
      </p:sp>
      <p:sp>
        <p:nvSpPr>
          <p:cNvPr id="4" name="3 Marcador de número de diapositiva"/>
          <p:cNvSpPr>
            <a:spLocks noGrp="1"/>
          </p:cNvSpPr>
          <p:nvPr>
            <p:ph type="sldNum" sz="quarter" idx="10"/>
          </p:nvPr>
        </p:nvSpPr>
        <p:spPr/>
        <p:txBody>
          <a:bodyPr/>
          <a:lstStyle/>
          <a:p>
            <a:fld id="{B903BB6E-B5B1-4146-A205-D96AB7353365}" type="slidenum">
              <a:rPr lang="es-ES" smtClean="0"/>
              <a:t>49</a:t>
            </a:fld>
            <a:endParaRPr lang="es-ES" dirty="0"/>
          </a:p>
        </p:txBody>
      </p:sp>
    </p:spTree>
    <p:extLst>
      <p:ext uri="{BB962C8B-B14F-4D97-AF65-F5344CB8AC3E}">
        <p14:creationId xmlns:p14="http://schemas.microsoft.com/office/powerpoint/2010/main" val="329663189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Cadiot</a:t>
            </a:r>
          </a:p>
          <a:p>
            <a:endParaRPr lang="es-ES" dirty="0"/>
          </a:p>
        </p:txBody>
      </p:sp>
      <p:sp>
        <p:nvSpPr>
          <p:cNvPr id="4" name="3 Marcador de número de diapositiva"/>
          <p:cNvSpPr>
            <a:spLocks noGrp="1"/>
          </p:cNvSpPr>
          <p:nvPr>
            <p:ph type="sldNum" sz="quarter" idx="10"/>
          </p:nvPr>
        </p:nvSpPr>
        <p:spPr/>
        <p:txBody>
          <a:bodyPr/>
          <a:lstStyle/>
          <a:p>
            <a:fld id="{B903BB6E-B5B1-4146-A205-D96AB7353365}" type="slidenum">
              <a:rPr lang="es-ES" smtClean="0"/>
              <a:t>50</a:t>
            </a:fld>
            <a:endParaRPr lang="es-ES" dirty="0"/>
          </a:p>
        </p:txBody>
      </p:sp>
    </p:spTree>
    <p:extLst>
      <p:ext uri="{BB962C8B-B14F-4D97-AF65-F5344CB8AC3E}">
        <p14:creationId xmlns:p14="http://schemas.microsoft.com/office/powerpoint/2010/main" val="394483395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Cadiot</a:t>
            </a:r>
          </a:p>
          <a:p>
            <a:endParaRPr lang="es-ES" dirty="0"/>
          </a:p>
        </p:txBody>
      </p:sp>
      <p:sp>
        <p:nvSpPr>
          <p:cNvPr id="4" name="3 Marcador de número de diapositiva"/>
          <p:cNvSpPr>
            <a:spLocks noGrp="1"/>
          </p:cNvSpPr>
          <p:nvPr>
            <p:ph type="sldNum" sz="quarter" idx="10"/>
          </p:nvPr>
        </p:nvSpPr>
        <p:spPr/>
        <p:txBody>
          <a:bodyPr/>
          <a:lstStyle/>
          <a:p>
            <a:fld id="{B903BB6E-B5B1-4146-A205-D96AB7353365}" type="slidenum">
              <a:rPr lang="es-ES" smtClean="0"/>
              <a:t>51</a:t>
            </a:fld>
            <a:endParaRPr lang="es-ES" dirty="0"/>
          </a:p>
        </p:txBody>
      </p:sp>
    </p:spTree>
    <p:extLst>
      <p:ext uri="{BB962C8B-B14F-4D97-AF65-F5344CB8AC3E}">
        <p14:creationId xmlns:p14="http://schemas.microsoft.com/office/powerpoint/2010/main" val="188265411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Cadiot</a:t>
            </a:r>
          </a:p>
          <a:p>
            <a:endParaRPr lang="es-ES" dirty="0"/>
          </a:p>
        </p:txBody>
      </p:sp>
      <p:sp>
        <p:nvSpPr>
          <p:cNvPr id="4" name="3 Marcador de número de diapositiva"/>
          <p:cNvSpPr>
            <a:spLocks noGrp="1"/>
          </p:cNvSpPr>
          <p:nvPr>
            <p:ph type="sldNum" sz="quarter" idx="10"/>
          </p:nvPr>
        </p:nvSpPr>
        <p:spPr/>
        <p:txBody>
          <a:bodyPr/>
          <a:lstStyle/>
          <a:p>
            <a:fld id="{B903BB6E-B5B1-4146-A205-D96AB7353365}" type="slidenum">
              <a:rPr lang="es-ES" smtClean="0"/>
              <a:t>52</a:t>
            </a:fld>
            <a:endParaRPr lang="es-ES" dirty="0"/>
          </a:p>
        </p:txBody>
      </p:sp>
    </p:spTree>
    <p:extLst>
      <p:ext uri="{BB962C8B-B14F-4D97-AF65-F5344CB8AC3E}">
        <p14:creationId xmlns:p14="http://schemas.microsoft.com/office/powerpoint/2010/main" val="165157585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Cadiot</a:t>
            </a:r>
          </a:p>
          <a:p>
            <a:endParaRPr lang="es-ES" dirty="0"/>
          </a:p>
        </p:txBody>
      </p:sp>
      <p:sp>
        <p:nvSpPr>
          <p:cNvPr id="4" name="3 Marcador de número de diapositiva"/>
          <p:cNvSpPr>
            <a:spLocks noGrp="1"/>
          </p:cNvSpPr>
          <p:nvPr>
            <p:ph type="sldNum" sz="quarter" idx="10"/>
          </p:nvPr>
        </p:nvSpPr>
        <p:spPr/>
        <p:txBody>
          <a:bodyPr/>
          <a:lstStyle/>
          <a:p>
            <a:fld id="{B903BB6E-B5B1-4146-A205-D96AB7353365}" type="slidenum">
              <a:rPr lang="es-ES" smtClean="0"/>
              <a:t>53</a:t>
            </a:fld>
            <a:endParaRPr lang="es-ES" dirty="0"/>
          </a:p>
        </p:txBody>
      </p:sp>
    </p:spTree>
    <p:extLst>
      <p:ext uri="{BB962C8B-B14F-4D97-AF65-F5344CB8AC3E}">
        <p14:creationId xmlns:p14="http://schemas.microsoft.com/office/powerpoint/2010/main" val="221509316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Cadiot</a:t>
            </a:r>
          </a:p>
          <a:p>
            <a:endParaRPr lang="es-ES" dirty="0"/>
          </a:p>
        </p:txBody>
      </p:sp>
      <p:sp>
        <p:nvSpPr>
          <p:cNvPr id="4" name="3 Marcador de número de diapositiva"/>
          <p:cNvSpPr>
            <a:spLocks noGrp="1"/>
          </p:cNvSpPr>
          <p:nvPr>
            <p:ph type="sldNum" sz="quarter" idx="10"/>
          </p:nvPr>
        </p:nvSpPr>
        <p:spPr/>
        <p:txBody>
          <a:bodyPr/>
          <a:lstStyle/>
          <a:p>
            <a:fld id="{B903BB6E-B5B1-4146-A205-D96AB7353365}" type="slidenum">
              <a:rPr lang="es-ES" smtClean="0"/>
              <a:t>54</a:t>
            </a:fld>
            <a:endParaRPr lang="es-ES" dirty="0"/>
          </a:p>
        </p:txBody>
      </p:sp>
    </p:spTree>
    <p:extLst>
      <p:ext uri="{BB962C8B-B14F-4D97-AF65-F5344CB8AC3E}">
        <p14:creationId xmlns:p14="http://schemas.microsoft.com/office/powerpoint/2010/main" val="93239788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Cadiot</a:t>
            </a:r>
          </a:p>
          <a:p>
            <a:endParaRPr lang="es-ES" dirty="0"/>
          </a:p>
        </p:txBody>
      </p:sp>
      <p:sp>
        <p:nvSpPr>
          <p:cNvPr id="4" name="3 Marcador de número de diapositiva"/>
          <p:cNvSpPr>
            <a:spLocks noGrp="1"/>
          </p:cNvSpPr>
          <p:nvPr>
            <p:ph type="sldNum" sz="quarter" idx="10"/>
          </p:nvPr>
        </p:nvSpPr>
        <p:spPr/>
        <p:txBody>
          <a:bodyPr/>
          <a:lstStyle/>
          <a:p>
            <a:fld id="{B903BB6E-B5B1-4146-A205-D96AB7353365}" type="slidenum">
              <a:rPr lang="es-ES" smtClean="0"/>
              <a:t>55</a:t>
            </a:fld>
            <a:endParaRPr lang="es-ES" dirty="0"/>
          </a:p>
        </p:txBody>
      </p:sp>
    </p:spTree>
    <p:extLst>
      <p:ext uri="{BB962C8B-B14F-4D97-AF65-F5344CB8AC3E}">
        <p14:creationId xmlns:p14="http://schemas.microsoft.com/office/powerpoint/2010/main" val="137182977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Cadiot.-Pavimento</a:t>
            </a:r>
          </a:p>
          <a:p>
            <a:endParaRPr lang="es-ES" dirty="0"/>
          </a:p>
        </p:txBody>
      </p:sp>
      <p:sp>
        <p:nvSpPr>
          <p:cNvPr id="4" name="3 Marcador de número de diapositiva"/>
          <p:cNvSpPr>
            <a:spLocks noGrp="1"/>
          </p:cNvSpPr>
          <p:nvPr>
            <p:ph type="sldNum" sz="quarter" idx="10"/>
          </p:nvPr>
        </p:nvSpPr>
        <p:spPr/>
        <p:txBody>
          <a:bodyPr/>
          <a:lstStyle/>
          <a:p>
            <a:fld id="{B903BB6E-B5B1-4146-A205-D96AB7353365}" type="slidenum">
              <a:rPr lang="es-ES" smtClean="0"/>
              <a:t>56</a:t>
            </a:fld>
            <a:endParaRPr lang="es-ES" dirty="0"/>
          </a:p>
        </p:txBody>
      </p:sp>
    </p:spTree>
    <p:extLst>
      <p:ext uri="{BB962C8B-B14F-4D97-AF65-F5344CB8AC3E}">
        <p14:creationId xmlns:p14="http://schemas.microsoft.com/office/powerpoint/2010/main" val="30384191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Cadiot.-Pergola</a:t>
            </a:r>
          </a:p>
          <a:p>
            <a:endParaRPr lang="es-ES" dirty="0"/>
          </a:p>
        </p:txBody>
      </p:sp>
      <p:sp>
        <p:nvSpPr>
          <p:cNvPr id="4" name="3 Marcador de número de diapositiva"/>
          <p:cNvSpPr>
            <a:spLocks noGrp="1"/>
          </p:cNvSpPr>
          <p:nvPr>
            <p:ph type="sldNum" sz="quarter" idx="10"/>
          </p:nvPr>
        </p:nvSpPr>
        <p:spPr/>
        <p:txBody>
          <a:bodyPr/>
          <a:lstStyle/>
          <a:p>
            <a:fld id="{B903BB6E-B5B1-4146-A205-D96AB7353365}" type="slidenum">
              <a:rPr lang="es-ES" smtClean="0"/>
              <a:t>57</a:t>
            </a:fld>
            <a:endParaRPr lang="es-ES" dirty="0"/>
          </a:p>
        </p:txBody>
      </p:sp>
    </p:spTree>
    <p:extLst>
      <p:ext uri="{BB962C8B-B14F-4D97-AF65-F5344CB8AC3E}">
        <p14:creationId xmlns:p14="http://schemas.microsoft.com/office/powerpoint/2010/main" val="237054509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Cadiot</a:t>
            </a:r>
          </a:p>
          <a:p>
            <a:endParaRPr lang="es-ES" dirty="0"/>
          </a:p>
        </p:txBody>
      </p:sp>
      <p:sp>
        <p:nvSpPr>
          <p:cNvPr id="4" name="3 Marcador de número de diapositiva"/>
          <p:cNvSpPr>
            <a:spLocks noGrp="1"/>
          </p:cNvSpPr>
          <p:nvPr>
            <p:ph type="sldNum" sz="quarter" idx="10"/>
          </p:nvPr>
        </p:nvSpPr>
        <p:spPr/>
        <p:txBody>
          <a:bodyPr/>
          <a:lstStyle/>
          <a:p>
            <a:fld id="{B903BB6E-B5B1-4146-A205-D96AB7353365}" type="slidenum">
              <a:rPr lang="es-ES" smtClean="0"/>
              <a:t>58</a:t>
            </a:fld>
            <a:endParaRPr lang="es-ES" dirty="0"/>
          </a:p>
        </p:txBody>
      </p:sp>
    </p:spTree>
    <p:extLst>
      <p:ext uri="{BB962C8B-B14F-4D97-AF65-F5344CB8AC3E}">
        <p14:creationId xmlns:p14="http://schemas.microsoft.com/office/powerpoint/2010/main" val="333115436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Cadiot</a:t>
            </a:r>
          </a:p>
          <a:p>
            <a:endParaRPr lang="es-ES" dirty="0"/>
          </a:p>
        </p:txBody>
      </p:sp>
      <p:sp>
        <p:nvSpPr>
          <p:cNvPr id="4" name="3 Marcador de número de diapositiva"/>
          <p:cNvSpPr>
            <a:spLocks noGrp="1"/>
          </p:cNvSpPr>
          <p:nvPr>
            <p:ph type="sldNum" sz="quarter" idx="10"/>
          </p:nvPr>
        </p:nvSpPr>
        <p:spPr/>
        <p:txBody>
          <a:bodyPr/>
          <a:lstStyle/>
          <a:p>
            <a:fld id="{B903BB6E-B5B1-4146-A205-D96AB7353365}" type="slidenum">
              <a:rPr lang="es-ES" smtClean="0"/>
              <a:t>59</a:t>
            </a:fld>
            <a:endParaRPr lang="es-ES" dirty="0"/>
          </a:p>
        </p:txBody>
      </p:sp>
    </p:spTree>
    <p:extLst>
      <p:ext uri="{BB962C8B-B14F-4D97-AF65-F5344CB8AC3E}">
        <p14:creationId xmlns:p14="http://schemas.microsoft.com/office/powerpoint/2010/main" val="301969210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Cadiot</a:t>
            </a:r>
          </a:p>
          <a:p>
            <a:endParaRPr lang="es-ES" dirty="0"/>
          </a:p>
        </p:txBody>
      </p:sp>
      <p:sp>
        <p:nvSpPr>
          <p:cNvPr id="4" name="3 Marcador de número de diapositiva"/>
          <p:cNvSpPr>
            <a:spLocks noGrp="1"/>
          </p:cNvSpPr>
          <p:nvPr>
            <p:ph type="sldNum" sz="quarter" idx="10"/>
          </p:nvPr>
        </p:nvSpPr>
        <p:spPr/>
        <p:txBody>
          <a:bodyPr/>
          <a:lstStyle/>
          <a:p>
            <a:fld id="{B903BB6E-B5B1-4146-A205-D96AB7353365}" type="slidenum">
              <a:rPr lang="es-ES" smtClean="0"/>
              <a:t>60</a:t>
            </a:fld>
            <a:endParaRPr lang="es-ES" dirty="0"/>
          </a:p>
        </p:txBody>
      </p:sp>
    </p:spTree>
    <p:extLst>
      <p:ext uri="{BB962C8B-B14F-4D97-AF65-F5344CB8AC3E}">
        <p14:creationId xmlns:p14="http://schemas.microsoft.com/office/powerpoint/2010/main" val="109062703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Cadiot</a:t>
            </a:r>
          </a:p>
          <a:p>
            <a:endParaRPr lang="es-ES" dirty="0"/>
          </a:p>
        </p:txBody>
      </p:sp>
      <p:sp>
        <p:nvSpPr>
          <p:cNvPr id="4" name="3 Marcador de número de diapositiva"/>
          <p:cNvSpPr>
            <a:spLocks noGrp="1"/>
          </p:cNvSpPr>
          <p:nvPr>
            <p:ph type="sldNum" sz="quarter" idx="10"/>
          </p:nvPr>
        </p:nvSpPr>
        <p:spPr/>
        <p:txBody>
          <a:bodyPr/>
          <a:lstStyle/>
          <a:p>
            <a:fld id="{B903BB6E-B5B1-4146-A205-D96AB7353365}" type="slidenum">
              <a:rPr lang="es-ES" smtClean="0"/>
              <a:t>61</a:t>
            </a:fld>
            <a:endParaRPr lang="es-ES" dirty="0"/>
          </a:p>
        </p:txBody>
      </p:sp>
    </p:spTree>
    <p:extLst>
      <p:ext uri="{BB962C8B-B14F-4D97-AF65-F5344CB8AC3E}">
        <p14:creationId xmlns:p14="http://schemas.microsoft.com/office/powerpoint/2010/main" val="295029831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Cadiot</a:t>
            </a:r>
          </a:p>
          <a:p>
            <a:endParaRPr lang="es-ES" dirty="0"/>
          </a:p>
        </p:txBody>
      </p:sp>
      <p:sp>
        <p:nvSpPr>
          <p:cNvPr id="4" name="3 Marcador de número de diapositiva"/>
          <p:cNvSpPr>
            <a:spLocks noGrp="1"/>
          </p:cNvSpPr>
          <p:nvPr>
            <p:ph type="sldNum" sz="quarter" idx="10"/>
          </p:nvPr>
        </p:nvSpPr>
        <p:spPr/>
        <p:txBody>
          <a:bodyPr/>
          <a:lstStyle/>
          <a:p>
            <a:fld id="{B903BB6E-B5B1-4146-A205-D96AB7353365}" type="slidenum">
              <a:rPr lang="es-ES" smtClean="0"/>
              <a:t>62</a:t>
            </a:fld>
            <a:endParaRPr lang="es-ES" dirty="0"/>
          </a:p>
        </p:txBody>
      </p:sp>
    </p:spTree>
    <p:extLst>
      <p:ext uri="{BB962C8B-B14F-4D97-AF65-F5344CB8AC3E}">
        <p14:creationId xmlns:p14="http://schemas.microsoft.com/office/powerpoint/2010/main" val="366567089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Cadiot</a:t>
            </a:r>
          </a:p>
          <a:p>
            <a:endParaRPr lang="es-ES" dirty="0"/>
          </a:p>
        </p:txBody>
      </p:sp>
      <p:sp>
        <p:nvSpPr>
          <p:cNvPr id="4" name="3 Marcador de número de diapositiva"/>
          <p:cNvSpPr>
            <a:spLocks noGrp="1"/>
          </p:cNvSpPr>
          <p:nvPr>
            <p:ph type="sldNum" sz="quarter" idx="10"/>
          </p:nvPr>
        </p:nvSpPr>
        <p:spPr/>
        <p:txBody>
          <a:bodyPr/>
          <a:lstStyle/>
          <a:p>
            <a:fld id="{B903BB6E-B5B1-4146-A205-D96AB7353365}" type="slidenum">
              <a:rPr lang="es-ES" smtClean="0"/>
              <a:t>63</a:t>
            </a:fld>
            <a:endParaRPr lang="es-ES" dirty="0"/>
          </a:p>
        </p:txBody>
      </p:sp>
    </p:spTree>
    <p:extLst>
      <p:ext uri="{BB962C8B-B14F-4D97-AF65-F5344CB8AC3E}">
        <p14:creationId xmlns:p14="http://schemas.microsoft.com/office/powerpoint/2010/main" val="281873244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Cadiot</a:t>
            </a:r>
          </a:p>
          <a:p>
            <a:endParaRPr lang="es-ES" dirty="0"/>
          </a:p>
        </p:txBody>
      </p:sp>
      <p:sp>
        <p:nvSpPr>
          <p:cNvPr id="4" name="3 Marcador de número de diapositiva"/>
          <p:cNvSpPr>
            <a:spLocks noGrp="1"/>
          </p:cNvSpPr>
          <p:nvPr>
            <p:ph type="sldNum" sz="quarter" idx="10"/>
          </p:nvPr>
        </p:nvSpPr>
        <p:spPr/>
        <p:txBody>
          <a:bodyPr/>
          <a:lstStyle/>
          <a:p>
            <a:fld id="{B903BB6E-B5B1-4146-A205-D96AB7353365}" type="slidenum">
              <a:rPr lang="es-ES" smtClean="0"/>
              <a:t>64</a:t>
            </a:fld>
            <a:endParaRPr lang="es-ES" dirty="0"/>
          </a:p>
        </p:txBody>
      </p:sp>
    </p:spTree>
    <p:extLst>
      <p:ext uri="{BB962C8B-B14F-4D97-AF65-F5344CB8AC3E}">
        <p14:creationId xmlns:p14="http://schemas.microsoft.com/office/powerpoint/2010/main" val="140188113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Cadiot</a:t>
            </a:r>
          </a:p>
          <a:p>
            <a:endParaRPr lang="es-ES" dirty="0"/>
          </a:p>
        </p:txBody>
      </p:sp>
      <p:sp>
        <p:nvSpPr>
          <p:cNvPr id="4" name="3 Marcador de número de diapositiva"/>
          <p:cNvSpPr>
            <a:spLocks noGrp="1"/>
          </p:cNvSpPr>
          <p:nvPr>
            <p:ph type="sldNum" sz="quarter" idx="10"/>
          </p:nvPr>
        </p:nvSpPr>
        <p:spPr/>
        <p:txBody>
          <a:bodyPr/>
          <a:lstStyle/>
          <a:p>
            <a:fld id="{B903BB6E-B5B1-4146-A205-D96AB7353365}" type="slidenum">
              <a:rPr lang="es-ES" smtClean="0"/>
              <a:t>65</a:t>
            </a:fld>
            <a:endParaRPr lang="es-ES" dirty="0"/>
          </a:p>
        </p:txBody>
      </p:sp>
    </p:spTree>
    <p:extLst>
      <p:ext uri="{BB962C8B-B14F-4D97-AF65-F5344CB8AC3E}">
        <p14:creationId xmlns:p14="http://schemas.microsoft.com/office/powerpoint/2010/main" val="386787131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Cadiot</a:t>
            </a:r>
          </a:p>
          <a:p>
            <a:endParaRPr lang="es-ES" dirty="0"/>
          </a:p>
        </p:txBody>
      </p:sp>
      <p:sp>
        <p:nvSpPr>
          <p:cNvPr id="4" name="3 Marcador de número de diapositiva"/>
          <p:cNvSpPr>
            <a:spLocks noGrp="1"/>
          </p:cNvSpPr>
          <p:nvPr>
            <p:ph type="sldNum" sz="quarter" idx="10"/>
          </p:nvPr>
        </p:nvSpPr>
        <p:spPr/>
        <p:txBody>
          <a:bodyPr/>
          <a:lstStyle/>
          <a:p>
            <a:fld id="{B903BB6E-B5B1-4146-A205-D96AB7353365}" type="slidenum">
              <a:rPr lang="es-ES" smtClean="0"/>
              <a:t>66</a:t>
            </a:fld>
            <a:endParaRPr lang="es-ES" dirty="0"/>
          </a:p>
        </p:txBody>
      </p:sp>
    </p:spTree>
    <p:extLst>
      <p:ext uri="{BB962C8B-B14F-4D97-AF65-F5344CB8AC3E}">
        <p14:creationId xmlns:p14="http://schemas.microsoft.com/office/powerpoint/2010/main" val="328390894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Cadiot</a:t>
            </a:r>
          </a:p>
        </p:txBody>
      </p:sp>
      <p:sp>
        <p:nvSpPr>
          <p:cNvPr id="4" name="3 Marcador de número de diapositiva"/>
          <p:cNvSpPr>
            <a:spLocks noGrp="1"/>
          </p:cNvSpPr>
          <p:nvPr>
            <p:ph type="sldNum" sz="quarter" idx="10"/>
          </p:nvPr>
        </p:nvSpPr>
        <p:spPr/>
        <p:txBody>
          <a:bodyPr/>
          <a:lstStyle/>
          <a:p>
            <a:fld id="{B903BB6E-B5B1-4146-A205-D96AB7353365}" type="slidenum">
              <a:rPr lang="es-ES" smtClean="0"/>
              <a:t>67</a:t>
            </a:fld>
            <a:endParaRPr lang="es-ES" dirty="0"/>
          </a:p>
        </p:txBody>
      </p:sp>
    </p:spTree>
    <p:extLst>
      <p:ext uri="{BB962C8B-B14F-4D97-AF65-F5344CB8AC3E}">
        <p14:creationId xmlns:p14="http://schemas.microsoft.com/office/powerpoint/2010/main" val="312323139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Cadiot</a:t>
            </a:r>
          </a:p>
          <a:p>
            <a:endParaRPr lang="es-ES" dirty="0"/>
          </a:p>
        </p:txBody>
      </p:sp>
      <p:sp>
        <p:nvSpPr>
          <p:cNvPr id="4" name="3 Marcador de número de diapositiva"/>
          <p:cNvSpPr>
            <a:spLocks noGrp="1"/>
          </p:cNvSpPr>
          <p:nvPr>
            <p:ph type="sldNum" sz="quarter" idx="10"/>
          </p:nvPr>
        </p:nvSpPr>
        <p:spPr/>
        <p:txBody>
          <a:bodyPr/>
          <a:lstStyle/>
          <a:p>
            <a:fld id="{B903BB6E-B5B1-4146-A205-D96AB7353365}" type="slidenum">
              <a:rPr lang="es-ES" smtClean="0"/>
              <a:t>68</a:t>
            </a:fld>
            <a:endParaRPr lang="es-ES" dirty="0"/>
          </a:p>
        </p:txBody>
      </p:sp>
    </p:spTree>
    <p:extLst>
      <p:ext uri="{BB962C8B-B14F-4D97-AF65-F5344CB8AC3E}">
        <p14:creationId xmlns:p14="http://schemas.microsoft.com/office/powerpoint/2010/main" val="297080267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Cadiot</a:t>
            </a:r>
          </a:p>
          <a:p>
            <a:endParaRPr lang="es-ES" dirty="0"/>
          </a:p>
        </p:txBody>
      </p:sp>
      <p:sp>
        <p:nvSpPr>
          <p:cNvPr id="4" name="3 Marcador de número de diapositiva"/>
          <p:cNvSpPr>
            <a:spLocks noGrp="1"/>
          </p:cNvSpPr>
          <p:nvPr>
            <p:ph type="sldNum" sz="quarter" idx="10"/>
          </p:nvPr>
        </p:nvSpPr>
        <p:spPr/>
        <p:txBody>
          <a:bodyPr/>
          <a:lstStyle/>
          <a:p>
            <a:fld id="{B903BB6E-B5B1-4146-A205-D96AB7353365}" type="slidenum">
              <a:rPr lang="es-ES" smtClean="0"/>
              <a:t>69</a:t>
            </a:fld>
            <a:endParaRPr lang="es-ES" dirty="0"/>
          </a:p>
        </p:txBody>
      </p:sp>
    </p:spTree>
    <p:extLst>
      <p:ext uri="{BB962C8B-B14F-4D97-AF65-F5344CB8AC3E}">
        <p14:creationId xmlns:p14="http://schemas.microsoft.com/office/powerpoint/2010/main" val="260485999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Cadiot</a:t>
            </a:r>
          </a:p>
          <a:p>
            <a:endParaRPr lang="es-ES" dirty="0"/>
          </a:p>
        </p:txBody>
      </p:sp>
      <p:sp>
        <p:nvSpPr>
          <p:cNvPr id="4" name="3 Marcador de número de diapositiva"/>
          <p:cNvSpPr>
            <a:spLocks noGrp="1"/>
          </p:cNvSpPr>
          <p:nvPr>
            <p:ph type="sldNum" sz="quarter" idx="10"/>
          </p:nvPr>
        </p:nvSpPr>
        <p:spPr/>
        <p:txBody>
          <a:bodyPr/>
          <a:lstStyle/>
          <a:p>
            <a:fld id="{B903BB6E-B5B1-4146-A205-D96AB7353365}" type="slidenum">
              <a:rPr lang="es-ES" smtClean="0"/>
              <a:t>70</a:t>
            </a:fld>
            <a:endParaRPr lang="es-ES" dirty="0"/>
          </a:p>
        </p:txBody>
      </p:sp>
    </p:spTree>
    <p:extLst>
      <p:ext uri="{BB962C8B-B14F-4D97-AF65-F5344CB8AC3E}">
        <p14:creationId xmlns:p14="http://schemas.microsoft.com/office/powerpoint/2010/main" val="338408088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Cadiot</a:t>
            </a:r>
          </a:p>
          <a:p>
            <a:endParaRPr lang="es-ES" dirty="0"/>
          </a:p>
        </p:txBody>
      </p:sp>
      <p:sp>
        <p:nvSpPr>
          <p:cNvPr id="4" name="3 Marcador de número de diapositiva"/>
          <p:cNvSpPr>
            <a:spLocks noGrp="1"/>
          </p:cNvSpPr>
          <p:nvPr>
            <p:ph type="sldNum" sz="quarter" idx="10"/>
          </p:nvPr>
        </p:nvSpPr>
        <p:spPr/>
        <p:txBody>
          <a:bodyPr/>
          <a:lstStyle/>
          <a:p>
            <a:fld id="{B903BB6E-B5B1-4146-A205-D96AB7353365}" type="slidenum">
              <a:rPr lang="es-ES" smtClean="0"/>
              <a:t>71</a:t>
            </a:fld>
            <a:endParaRPr lang="es-ES" dirty="0"/>
          </a:p>
        </p:txBody>
      </p:sp>
    </p:spTree>
    <p:extLst>
      <p:ext uri="{BB962C8B-B14F-4D97-AF65-F5344CB8AC3E}">
        <p14:creationId xmlns:p14="http://schemas.microsoft.com/office/powerpoint/2010/main" val="284873066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Cadiot</a:t>
            </a:r>
          </a:p>
          <a:p>
            <a:r>
              <a:rPr lang="es-ES" dirty="0"/>
              <a:t>.-Laberinto</a:t>
            </a:r>
          </a:p>
        </p:txBody>
      </p:sp>
      <p:sp>
        <p:nvSpPr>
          <p:cNvPr id="4" name="3 Marcador de número de diapositiva"/>
          <p:cNvSpPr>
            <a:spLocks noGrp="1"/>
          </p:cNvSpPr>
          <p:nvPr>
            <p:ph type="sldNum" sz="quarter" idx="10"/>
          </p:nvPr>
        </p:nvSpPr>
        <p:spPr/>
        <p:txBody>
          <a:bodyPr/>
          <a:lstStyle/>
          <a:p>
            <a:fld id="{B903BB6E-B5B1-4146-A205-D96AB7353365}" type="slidenum">
              <a:rPr lang="es-ES" smtClean="0"/>
              <a:t>72</a:t>
            </a:fld>
            <a:endParaRPr lang="es-ES" dirty="0"/>
          </a:p>
        </p:txBody>
      </p:sp>
    </p:spTree>
    <p:extLst>
      <p:ext uri="{BB962C8B-B14F-4D97-AF65-F5344CB8AC3E}">
        <p14:creationId xmlns:p14="http://schemas.microsoft.com/office/powerpoint/2010/main" val="298537358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Cadiot</a:t>
            </a:r>
          </a:p>
          <a:p>
            <a:endParaRPr lang="es-ES" dirty="0"/>
          </a:p>
        </p:txBody>
      </p:sp>
      <p:sp>
        <p:nvSpPr>
          <p:cNvPr id="4" name="3 Marcador de número de diapositiva"/>
          <p:cNvSpPr>
            <a:spLocks noGrp="1"/>
          </p:cNvSpPr>
          <p:nvPr>
            <p:ph type="sldNum" sz="quarter" idx="10"/>
          </p:nvPr>
        </p:nvSpPr>
        <p:spPr/>
        <p:txBody>
          <a:bodyPr/>
          <a:lstStyle/>
          <a:p>
            <a:fld id="{B903BB6E-B5B1-4146-A205-D96AB7353365}" type="slidenum">
              <a:rPr lang="es-ES" smtClean="0"/>
              <a:t>73</a:t>
            </a:fld>
            <a:endParaRPr lang="es-ES" dirty="0"/>
          </a:p>
        </p:txBody>
      </p:sp>
    </p:spTree>
    <p:extLst>
      <p:ext uri="{BB962C8B-B14F-4D97-AF65-F5344CB8AC3E}">
        <p14:creationId xmlns:p14="http://schemas.microsoft.com/office/powerpoint/2010/main" val="310414368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Cadiot</a:t>
            </a:r>
          </a:p>
          <a:p>
            <a:endParaRPr lang="es-ES" dirty="0"/>
          </a:p>
        </p:txBody>
      </p:sp>
      <p:sp>
        <p:nvSpPr>
          <p:cNvPr id="4" name="3 Marcador de número de diapositiva"/>
          <p:cNvSpPr>
            <a:spLocks noGrp="1"/>
          </p:cNvSpPr>
          <p:nvPr>
            <p:ph type="sldNum" sz="quarter" idx="10"/>
          </p:nvPr>
        </p:nvSpPr>
        <p:spPr/>
        <p:txBody>
          <a:bodyPr/>
          <a:lstStyle/>
          <a:p>
            <a:fld id="{B903BB6E-B5B1-4146-A205-D96AB7353365}" type="slidenum">
              <a:rPr lang="es-ES" smtClean="0"/>
              <a:t>74</a:t>
            </a:fld>
            <a:endParaRPr lang="es-ES" dirty="0"/>
          </a:p>
        </p:txBody>
      </p:sp>
    </p:spTree>
    <p:extLst>
      <p:ext uri="{BB962C8B-B14F-4D97-AF65-F5344CB8AC3E}">
        <p14:creationId xmlns:p14="http://schemas.microsoft.com/office/powerpoint/2010/main" val="273350396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Cadiot</a:t>
            </a:r>
          </a:p>
          <a:p>
            <a:endParaRPr lang="es-ES" dirty="0"/>
          </a:p>
        </p:txBody>
      </p:sp>
      <p:sp>
        <p:nvSpPr>
          <p:cNvPr id="4" name="3 Marcador de número de diapositiva"/>
          <p:cNvSpPr>
            <a:spLocks noGrp="1"/>
          </p:cNvSpPr>
          <p:nvPr>
            <p:ph type="sldNum" sz="quarter" idx="10"/>
          </p:nvPr>
        </p:nvSpPr>
        <p:spPr/>
        <p:txBody>
          <a:bodyPr/>
          <a:lstStyle/>
          <a:p>
            <a:fld id="{B903BB6E-B5B1-4146-A205-D96AB7353365}" type="slidenum">
              <a:rPr lang="es-ES" smtClean="0"/>
              <a:t>75</a:t>
            </a:fld>
            <a:endParaRPr lang="es-ES" dirty="0"/>
          </a:p>
        </p:txBody>
      </p:sp>
    </p:spTree>
    <p:extLst>
      <p:ext uri="{BB962C8B-B14F-4D97-AF65-F5344CB8AC3E}">
        <p14:creationId xmlns:p14="http://schemas.microsoft.com/office/powerpoint/2010/main" val="32301566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Cadiot</a:t>
            </a:r>
          </a:p>
          <a:p>
            <a:endParaRPr lang="es-ES" dirty="0"/>
          </a:p>
        </p:txBody>
      </p:sp>
      <p:sp>
        <p:nvSpPr>
          <p:cNvPr id="4" name="3 Marcador de número de diapositiva"/>
          <p:cNvSpPr>
            <a:spLocks noGrp="1"/>
          </p:cNvSpPr>
          <p:nvPr>
            <p:ph type="sldNum" sz="quarter" idx="10"/>
          </p:nvPr>
        </p:nvSpPr>
        <p:spPr/>
        <p:txBody>
          <a:bodyPr/>
          <a:lstStyle/>
          <a:p>
            <a:fld id="{B903BB6E-B5B1-4146-A205-D96AB7353365}" type="slidenum">
              <a:rPr lang="es-ES" smtClean="0"/>
              <a:t>76</a:t>
            </a:fld>
            <a:endParaRPr lang="es-ES" dirty="0"/>
          </a:p>
        </p:txBody>
      </p:sp>
    </p:spTree>
    <p:extLst>
      <p:ext uri="{BB962C8B-B14F-4D97-AF65-F5344CB8AC3E}">
        <p14:creationId xmlns:p14="http://schemas.microsoft.com/office/powerpoint/2010/main" val="222415297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Cadiot</a:t>
            </a:r>
          </a:p>
          <a:p>
            <a:endParaRPr lang="es-ES" dirty="0"/>
          </a:p>
        </p:txBody>
      </p:sp>
      <p:sp>
        <p:nvSpPr>
          <p:cNvPr id="4" name="3 Marcador de número de diapositiva"/>
          <p:cNvSpPr>
            <a:spLocks noGrp="1"/>
          </p:cNvSpPr>
          <p:nvPr>
            <p:ph type="sldNum" sz="quarter" idx="10"/>
          </p:nvPr>
        </p:nvSpPr>
        <p:spPr/>
        <p:txBody>
          <a:bodyPr/>
          <a:lstStyle/>
          <a:p>
            <a:fld id="{B903BB6E-B5B1-4146-A205-D96AB7353365}" type="slidenum">
              <a:rPr lang="es-ES" smtClean="0"/>
              <a:t>77</a:t>
            </a:fld>
            <a:endParaRPr lang="es-ES" dirty="0"/>
          </a:p>
        </p:txBody>
      </p:sp>
    </p:spTree>
    <p:extLst>
      <p:ext uri="{BB962C8B-B14F-4D97-AF65-F5344CB8AC3E}">
        <p14:creationId xmlns:p14="http://schemas.microsoft.com/office/powerpoint/2010/main" val="176239338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Cadiot</a:t>
            </a:r>
          </a:p>
        </p:txBody>
      </p:sp>
      <p:sp>
        <p:nvSpPr>
          <p:cNvPr id="4" name="3 Marcador de número de diapositiva"/>
          <p:cNvSpPr>
            <a:spLocks noGrp="1"/>
          </p:cNvSpPr>
          <p:nvPr>
            <p:ph type="sldNum" sz="quarter" idx="10"/>
          </p:nvPr>
        </p:nvSpPr>
        <p:spPr/>
        <p:txBody>
          <a:bodyPr/>
          <a:lstStyle/>
          <a:p>
            <a:fld id="{B903BB6E-B5B1-4146-A205-D96AB7353365}" type="slidenum">
              <a:rPr lang="es-ES" smtClean="0"/>
              <a:t>78</a:t>
            </a:fld>
            <a:endParaRPr lang="es-ES" dirty="0"/>
          </a:p>
        </p:txBody>
      </p:sp>
    </p:spTree>
    <p:extLst>
      <p:ext uri="{BB962C8B-B14F-4D97-AF65-F5344CB8AC3E}">
        <p14:creationId xmlns:p14="http://schemas.microsoft.com/office/powerpoint/2010/main" val="232059981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Cadiot</a:t>
            </a:r>
          </a:p>
          <a:p>
            <a:endParaRPr lang="es-ES" dirty="0"/>
          </a:p>
        </p:txBody>
      </p:sp>
      <p:sp>
        <p:nvSpPr>
          <p:cNvPr id="4" name="3 Marcador de número de diapositiva"/>
          <p:cNvSpPr>
            <a:spLocks noGrp="1"/>
          </p:cNvSpPr>
          <p:nvPr>
            <p:ph type="sldNum" sz="quarter" idx="10"/>
          </p:nvPr>
        </p:nvSpPr>
        <p:spPr/>
        <p:txBody>
          <a:bodyPr/>
          <a:lstStyle/>
          <a:p>
            <a:fld id="{B903BB6E-B5B1-4146-A205-D96AB7353365}" type="slidenum">
              <a:rPr lang="es-ES" smtClean="0"/>
              <a:t>79</a:t>
            </a:fld>
            <a:endParaRPr lang="es-ES" dirty="0"/>
          </a:p>
        </p:txBody>
      </p:sp>
    </p:spTree>
    <p:extLst>
      <p:ext uri="{BB962C8B-B14F-4D97-AF65-F5344CB8AC3E}">
        <p14:creationId xmlns:p14="http://schemas.microsoft.com/office/powerpoint/2010/main" val="238358576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Cadiot</a:t>
            </a:r>
          </a:p>
          <a:p>
            <a:endParaRPr lang="es-ES" dirty="0"/>
          </a:p>
        </p:txBody>
      </p:sp>
      <p:sp>
        <p:nvSpPr>
          <p:cNvPr id="4" name="3 Marcador de número de diapositiva"/>
          <p:cNvSpPr>
            <a:spLocks noGrp="1"/>
          </p:cNvSpPr>
          <p:nvPr>
            <p:ph type="sldNum" sz="quarter" idx="10"/>
          </p:nvPr>
        </p:nvSpPr>
        <p:spPr/>
        <p:txBody>
          <a:bodyPr/>
          <a:lstStyle/>
          <a:p>
            <a:fld id="{B903BB6E-B5B1-4146-A205-D96AB7353365}" type="slidenum">
              <a:rPr lang="es-ES" smtClean="0"/>
              <a:t>80</a:t>
            </a:fld>
            <a:endParaRPr lang="es-ES" dirty="0"/>
          </a:p>
        </p:txBody>
      </p:sp>
    </p:spTree>
    <p:extLst>
      <p:ext uri="{BB962C8B-B14F-4D97-AF65-F5344CB8AC3E}">
        <p14:creationId xmlns:p14="http://schemas.microsoft.com/office/powerpoint/2010/main" val="259930619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B903BB6E-B5B1-4146-A205-D96AB7353365}" type="slidenum">
              <a:rPr lang="es-ES" smtClean="0"/>
              <a:t>81</a:t>
            </a:fld>
            <a:endParaRPr lang="es-ES" dirty="0"/>
          </a:p>
        </p:txBody>
      </p:sp>
    </p:spTree>
    <p:extLst>
      <p:ext uri="{BB962C8B-B14F-4D97-AF65-F5344CB8AC3E}">
        <p14:creationId xmlns:p14="http://schemas.microsoft.com/office/powerpoint/2010/main" val="1933969017"/>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Cadiot</a:t>
            </a:r>
          </a:p>
          <a:p>
            <a:endParaRPr lang="es-ES" dirty="0"/>
          </a:p>
        </p:txBody>
      </p:sp>
      <p:sp>
        <p:nvSpPr>
          <p:cNvPr id="4" name="3 Marcador de número de diapositiva"/>
          <p:cNvSpPr>
            <a:spLocks noGrp="1"/>
          </p:cNvSpPr>
          <p:nvPr>
            <p:ph type="sldNum" sz="quarter" idx="10"/>
          </p:nvPr>
        </p:nvSpPr>
        <p:spPr/>
        <p:txBody>
          <a:bodyPr/>
          <a:lstStyle/>
          <a:p>
            <a:fld id="{B903BB6E-B5B1-4146-A205-D96AB7353365}" type="slidenum">
              <a:rPr lang="es-ES" smtClean="0"/>
              <a:t>82</a:t>
            </a:fld>
            <a:endParaRPr lang="es-ES" dirty="0"/>
          </a:p>
        </p:txBody>
      </p:sp>
    </p:spTree>
    <p:extLst>
      <p:ext uri="{BB962C8B-B14F-4D97-AF65-F5344CB8AC3E}">
        <p14:creationId xmlns:p14="http://schemas.microsoft.com/office/powerpoint/2010/main" val="103808848"/>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Cadiot.-Laberinto</a:t>
            </a:r>
          </a:p>
          <a:p>
            <a:endParaRPr lang="es-ES" dirty="0"/>
          </a:p>
        </p:txBody>
      </p:sp>
      <p:sp>
        <p:nvSpPr>
          <p:cNvPr id="4" name="3 Marcador de número de diapositiva"/>
          <p:cNvSpPr>
            <a:spLocks noGrp="1"/>
          </p:cNvSpPr>
          <p:nvPr>
            <p:ph type="sldNum" sz="quarter" idx="10"/>
          </p:nvPr>
        </p:nvSpPr>
        <p:spPr/>
        <p:txBody>
          <a:bodyPr/>
          <a:lstStyle/>
          <a:p>
            <a:fld id="{B903BB6E-B5B1-4146-A205-D96AB7353365}" type="slidenum">
              <a:rPr lang="es-ES" smtClean="0"/>
              <a:t>83</a:t>
            </a:fld>
            <a:endParaRPr lang="es-ES" dirty="0"/>
          </a:p>
        </p:txBody>
      </p:sp>
    </p:spTree>
    <p:extLst>
      <p:ext uri="{BB962C8B-B14F-4D97-AF65-F5344CB8AC3E}">
        <p14:creationId xmlns:p14="http://schemas.microsoft.com/office/powerpoint/2010/main" val="288026361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Cadiot</a:t>
            </a:r>
          </a:p>
          <a:p>
            <a:endParaRPr lang="es-ES" dirty="0"/>
          </a:p>
        </p:txBody>
      </p:sp>
      <p:sp>
        <p:nvSpPr>
          <p:cNvPr id="4" name="3 Marcador de número de diapositiva"/>
          <p:cNvSpPr>
            <a:spLocks noGrp="1"/>
          </p:cNvSpPr>
          <p:nvPr>
            <p:ph type="sldNum" sz="quarter" idx="10"/>
          </p:nvPr>
        </p:nvSpPr>
        <p:spPr/>
        <p:txBody>
          <a:bodyPr/>
          <a:lstStyle/>
          <a:p>
            <a:fld id="{B903BB6E-B5B1-4146-A205-D96AB7353365}" type="slidenum">
              <a:rPr lang="es-ES" smtClean="0"/>
              <a:t>84</a:t>
            </a:fld>
            <a:endParaRPr lang="es-ES" dirty="0"/>
          </a:p>
        </p:txBody>
      </p:sp>
    </p:spTree>
    <p:extLst>
      <p:ext uri="{BB962C8B-B14F-4D97-AF65-F5344CB8AC3E}">
        <p14:creationId xmlns:p14="http://schemas.microsoft.com/office/powerpoint/2010/main" val="3678614480"/>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Cadiot</a:t>
            </a:r>
          </a:p>
          <a:p>
            <a:endParaRPr lang="es-ES" dirty="0"/>
          </a:p>
        </p:txBody>
      </p:sp>
      <p:sp>
        <p:nvSpPr>
          <p:cNvPr id="4" name="3 Marcador de número de diapositiva"/>
          <p:cNvSpPr>
            <a:spLocks noGrp="1"/>
          </p:cNvSpPr>
          <p:nvPr>
            <p:ph type="sldNum" sz="quarter" idx="10"/>
          </p:nvPr>
        </p:nvSpPr>
        <p:spPr/>
        <p:txBody>
          <a:bodyPr/>
          <a:lstStyle/>
          <a:p>
            <a:fld id="{B903BB6E-B5B1-4146-A205-D96AB7353365}" type="slidenum">
              <a:rPr lang="es-ES" smtClean="0"/>
              <a:t>85</a:t>
            </a:fld>
            <a:endParaRPr lang="es-ES" dirty="0"/>
          </a:p>
        </p:txBody>
      </p:sp>
    </p:spTree>
    <p:extLst>
      <p:ext uri="{BB962C8B-B14F-4D97-AF65-F5344CB8AC3E}">
        <p14:creationId xmlns:p14="http://schemas.microsoft.com/office/powerpoint/2010/main" val="3910991548"/>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Cadiot</a:t>
            </a:r>
          </a:p>
          <a:p>
            <a:endParaRPr lang="es-ES" dirty="0"/>
          </a:p>
        </p:txBody>
      </p:sp>
      <p:sp>
        <p:nvSpPr>
          <p:cNvPr id="4" name="3 Marcador de número de diapositiva"/>
          <p:cNvSpPr>
            <a:spLocks noGrp="1"/>
          </p:cNvSpPr>
          <p:nvPr>
            <p:ph type="sldNum" sz="quarter" idx="10"/>
          </p:nvPr>
        </p:nvSpPr>
        <p:spPr/>
        <p:txBody>
          <a:bodyPr/>
          <a:lstStyle/>
          <a:p>
            <a:fld id="{B903BB6E-B5B1-4146-A205-D96AB7353365}" type="slidenum">
              <a:rPr lang="es-ES" smtClean="0"/>
              <a:t>86</a:t>
            </a:fld>
            <a:endParaRPr lang="es-ES" dirty="0"/>
          </a:p>
        </p:txBody>
      </p:sp>
    </p:spTree>
    <p:extLst>
      <p:ext uri="{BB962C8B-B14F-4D97-AF65-F5344CB8AC3E}">
        <p14:creationId xmlns:p14="http://schemas.microsoft.com/office/powerpoint/2010/main" val="4044587313"/>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Cadiot</a:t>
            </a:r>
          </a:p>
          <a:p>
            <a:endParaRPr lang="es-ES" dirty="0"/>
          </a:p>
        </p:txBody>
      </p:sp>
      <p:sp>
        <p:nvSpPr>
          <p:cNvPr id="4" name="3 Marcador de número de diapositiva"/>
          <p:cNvSpPr>
            <a:spLocks noGrp="1"/>
          </p:cNvSpPr>
          <p:nvPr>
            <p:ph type="sldNum" sz="quarter" idx="10"/>
          </p:nvPr>
        </p:nvSpPr>
        <p:spPr/>
        <p:txBody>
          <a:bodyPr/>
          <a:lstStyle/>
          <a:p>
            <a:fld id="{B903BB6E-B5B1-4146-A205-D96AB7353365}" type="slidenum">
              <a:rPr lang="es-ES" smtClean="0"/>
              <a:t>87</a:t>
            </a:fld>
            <a:endParaRPr lang="es-ES" dirty="0"/>
          </a:p>
        </p:txBody>
      </p:sp>
    </p:spTree>
    <p:extLst>
      <p:ext uri="{BB962C8B-B14F-4D97-AF65-F5344CB8AC3E}">
        <p14:creationId xmlns:p14="http://schemas.microsoft.com/office/powerpoint/2010/main" val="3334583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Cadiot</a:t>
            </a:r>
          </a:p>
          <a:p>
            <a:endParaRPr lang="es-ES" dirty="0"/>
          </a:p>
        </p:txBody>
      </p:sp>
      <p:sp>
        <p:nvSpPr>
          <p:cNvPr id="4" name="3 Marcador de número de diapositiva"/>
          <p:cNvSpPr>
            <a:spLocks noGrp="1"/>
          </p:cNvSpPr>
          <p:nvPr>
            <p:ph type="sldNum" sz="quarter" idx="10"/>
          </p:nvPr>
        </p:nvSpPr>
        <p:spPr/>
        <p:txBody>
          <a:bodyPr/>
          <a:lstStyle/>
          <a:p>
            <a:fld id="{B903BB6E-B5B1-4146-A205-D96AB7353365}" type="slidenum">
              <a:rPr lang="es-ES" smtClean="0"/>
              <a:t>88</a:t>
            </a:fld>
            <a:endParaRPr lang="es-ES" dirty="0"/>
          </a:p>
        </p:txBody>
      </p:sp>
    </p:spTree>
    <p:extLst>
      <p:ext uri="{BB962C8B-B14F-4D97-AF65-F5344CB8AC3E}">
        <p14:creationId xmlns:p14="http://schemas.microsoft.com/office/powerpoint/2010/main" val="1006964972"/>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Cadiot</a:t>
            </a:r>
          </a:p>
          <a:p>
            <a:endParaRPr lang="es-ES" dirty="0"/>
          </a:p>
        </p:txBody>
      </p:sp>
      <p:sp>
        <p:nvSpPr>
          <p:cNvPr id="4" name="3 Marcador de número de diapositiva"/>
          <p:cNvSpPr>
            <a:spLocks noGrp="1"/>
          </p:cNvSpPr>
          <p:nvPr>
            <p:ph type="sldNum" sz="quarter" idx="10"/>
          </p:nvPr>
        </p:nvSpPr>
        <p:spPr/>
        <p:txBody>
          <a:bodyPr/>
          <a:lstStyle/>
          <a:p>
            <a:fld id="{B903BB6E-B5B1-4146-A205-D96AB7353365}" type="slidenum">
              <a:rPr lang="es-ES" smtClean="0"/>
              <a:t>89</a:t>
            </a:fld>
            <a:endParaRPr lang="es-ES" dirty="0"/>
          </a:p>
        </p:txBody>
      </p:sp>
    </p:spTree>
    <p:extLst>
      <p:ext uri="{BB962C8B-B14F-4D97-AF65-F5344CB8AC3E}">
        <p14:creationId xmlns:p14="http://schemas.microsoft.com/office/powerpoint/2010/main" val="4001009229"/>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Cadiot</a:t>
            </a:r>
          </a:p>
          <a:p>
            <a:endParaRPr lang="es-ES" dirty="0"/>
          </a:p>
        </p:txBody>
      </p:sp>
      <p:sp>
        <p:nvSpPr>
          <p:cNvPr id="4" name="3 Marcador de número de diapositiva"/>
          <p:cNvSpPr>
            <a:spLocks noGrp="1"/>
          </p:cNvSpPr>
          <p:nvPr>
            <p:ph type="sldNum" sz="quarter" idx="10"/>
          </p:nvPr>
        </p:nvSpPr>
        <p:spPr/>
        <p:txBody>
          <a:bodyPr/>
          <a:lstStyle/>
          <a:p>
            <a:fld id="{B903BB6E-B5B1-4146-A205-D96AB7353365}" type="slidenum">
              <a:rPr lang="es-ES" smtClean="0"/>
              <a:t>90</a:t>
            </a:fld>
            <a:endParaRPr lang="es-ES" dirty="0"/>
          </a:p>
        </p:txBody>
      </p:sp>
    </p:spTree>
    <p:extLst>
      <p:ext uri="{BB962C8B-B14F-4D97-AF65-F5344CB8AC3E}">
        <p14:creationId xmlns:p14="http://schemas.microsoft.com/office/powerpoint/2010/main" val="1860909388"/>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Cadiot</a:t>
            </a:r>
          </a:p>
          <a:p>
            <a:endParaRPr lang="es-ES" dirty="0"/>
          </a:p>
        </p:txBody>
      </p:sp>
      <p:sp>
        <p:nvSpPr>
          <p:cNvPr id="4" name="3 Marcador de número de diapositiva"/>
          <p:cNvSpPr>
            <a:spLocks noGrp="1"/>
          </p:cNvSpPr>
          <p:nvPr>
            <p:ph type="sldNum" sz="quarter" idx="10"/>
          </p:nvPr>
        </p:nvSpPr>
        <p:spPr/>
        <p:txBody>
          <a:bodyPr/>
          <a:lstStyle/>
          <a:p>
            <a:fld id="{B903BB6E-B5B1-4146-A205-D96AB7353365}" type="slidenum">
              <a:rPr lang="es-ES" smtClean="0"/>
              <a:t>91</a:t>
            </a:fld>
            <a:endParaRPr lang="es-ES" dirty="0"/>
          </a:p>
        </p:txBody>
      </p:sp>
    </p:spTree>
    <p:extLst>
      <p:ext uri="{BB962C8B-B14F-4D97-AF65-F5344CB8AC3E}">
        <p14:creationId xmlns:p14="http://schemas.microsoft.com/office/powerpoint/2010/main" val="417208128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Cadiot</a:t>
            </a:r>
          </a:p>
          <a:p>
            <a:endParaRPr lang="es-ES" dirty="0"/>
          </a:p>
        </p:txBody>
      </p:sp>
      <p:sp>
        <p:nvSpPr>
          <p:cNvPr id="4" name="3 Marcador de número de diapositiva"/>
          <p:cNvSpPr>
            <a:spLocks noGrp="1"/>
          </p:cNvSpPr>
          <p:nvPr>
            <p:ph type="sldNum" sz="quarter" idx="10"/>
          </p:nvPr>
        </p:nvSpPr>
        <p:spPr/>
        <p:txBody>
          <a:bodyPr/>
          <a:lstStyle/>
          <a:p>
            <a:fld id="{B903BB6E-B5B1-4146-A205-D96AB7353365}" type="slidenum">
              <a:rPr lang="es-ES" smtClean="0"/>
              <a:t>92</a:t>
            </a:fld>
            <a:endParaRPr lang="es-ES" dirty="0"/>
          </a:p>
        </p:txBody>
      </p:sp>
    </p:spTree>
    <p:extLst>
      <p:ext uri="{BB962C8B-B14F-4D97-AF65-F5344CB8AC3E}">
        <p14:creationId xmlns:p14="http://schemas.microsoft.com/office/powerpoint/2010/main" val="3573449959"/>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Cadiot</a:t>
            </a:r>
          </a:p>
          <a:p>
            <a:endParaRPr lang="es-ES" dirty="0"/>
          </a:p>
        </p:txBody>
      </p:sp>
      <p:sp>
        <p:nvSpPr>
          <p:cNvPr id="4" name="3 Marcador de número de diapositiva"/>
          <p:cNvSpPr>
            <a:spLocks noGrp="1"/>
          </p:cNvSpPr>
          <p:nvPr>
            <p:ph type="sldNum" sz="quarter" idx="10"/>
          </p:nvPr>
        </p:nvSpPr>
        <p:spPr/>
        <p:txBody>
          <a:bodyPr/>
          <a:lstStyle/>
          <a:p>
            <a:fld id="{B903BB6E-B5B1-4146-A205-D96AB7353365}" type="slidenum">
              <a:rPr lang="es-ES" smtClean="0"/>
              <a:t>93</a:t>
            </a:fld>
            <a:endParaRPr lang="es-ES" dirty="0"/>
          </a:p>
        </p:txBody>
      </p:sp>
    </p:spTree>
    <p:extLst>
      <p:ext uri="{BB962C8B-B14F-4D97-AF65-F5344CB8AC3E}">
        <p14:creationId xmlns:p14="http://schemas.microsoft.com/office/powerpoint/2010/main" val="2519291928"/>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Cadiot</a:t>
            </a:r>
          </a:p>
          <a:p>
            <a:endParaRPr lang="es-ES" dirty="0"/>
          </a:p>
        </p:txBody>
      </p:sp>
      <p:sp>
        <p:nvSpPr>
          <p:cNvPr id="4" name="3 Marcador de número de diapositiva"/>
          <p:cNvSpPr>
            <a:spLocks noGrp="1"/>
          </p:cNvSpPr>
          <p:nvPr>
            <p:ph type="sldNum" sz="quarter" idx="10"/>
          </p:nvPr>
        </p:nvSpPr>
        <p:spPr/>
        <p:txBody>
          <a:bodyPr/>
          <a:lstStyle/>
          <a:p>
            <a:fld id="{B903BB6E-B5B1-4146-A205-D96AB7353365}" type="slidenum">
              <a:rPr lang="es-ES" smtClean="0"/>
              <a:t>94</a:t>
            </a:fld>
            <a:endParaRPr lang="es-ES" dirty="0"/>
          </a:p>
        </p:txBody>
      </p:sp>
    </p:spTree>
    <p:extLst>
      <p:ext uri="{BB962C8B-B14F-4D97-AF65-F5344CB8AC3E}">
        <p14:creationId xmlns:p14="http://schemas.microsoft.com/office/powerpoint/2010/main" val="43783585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Cadiot</a:t>
            </a:r>
          </a:p>
        </p:txBody>
      </p:sp>
      <p:sp>
        <p:nvSpPr>
          <p:cNvPr id="4" name="3 Marcador de número de diapositiva"/>
          <p:cNvSpPr>
            <a:spLocks noGrp="1"/>
          </p:cNvSpPr>
          <p:nvPr>
            <p:ph type="sldNum" sz="quarter" idx="10"/>
          </p:nvPr>
        </p:nvSpPr>
        <p:spPr/>
        <p:txBody>
          <a:bodyPr/>
          <a:lstStyle/>
          <a:p>
            <a:fld id="{B903BB6E-B5B1-4146-A205-D96AB7353365}" type="slidenum">
              <a:rPr lang="es-ES" smtClean="0"/>
              <a:t>95</a:t>
            </a:fld>
            <a:endParaRPr lang="es-ES" dirty="0"/>
          </a:p>
        </p:txBody>
      </p:sp>
    </p:spTree>
    <p:extLst>
      <p:ext uri="{BB962C8B-B14F-4D97-AF65-F5344CB8AC3E}">
        <p14:creationId xmlns:p14="http://schemas.microsoft.com/office/powerpoint/2010/main" val="1173695372"/>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Cadiot</a:t>
            </a:r>
          </a:p>
          <a:p>
            <a:endParaRPr lang="es-ES" dirty="0"/>
          </a:p>
        </p:txBody>
      </p:sp>
      <p:sp>
        <p:nvSpPr>
          <p:cNvPr id="4" name="3 Marcador de número de diapositiva"/>
          <p:cNvSpPr>
            <a:spLocks noGrp="1"/>
          </p:cNvSpPr>
          <p:nvPr>
            <p:ph type="sldNum" sz="quarter" idx="10"/>
          </p:nvPr>
        </p:nvSpPr>
        <p:spPr/>
        <p:txBody>
          <a:bodyPr/>
          <a:lstStyle/>
          <a:p>
            <a:fld id="{B903BB6E-B5B1-4146-A205-D96AB7353365}" type="slidenum">
              <a:rPr lang="es-ES" smtClean="0"/>
              <a:t>96</a:t>
            </a:fld>
            <a:endParaRPr lang="es-ES" dirty="0"/>
          </a:p>
        </p:txBody>
      </p:sp>
    </p:spTree>
    <p:extLst>
      <p:ext uri="{BB962C8B-B14F-4D97-AF65-F5344CB8AC3E}">
        <p14:creationId xmlns:p14="http://schemas.microsoft.com/office/powerpoint/2010/main" val="6300510"/>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Cadiot</a:t>
            </a:r>
          </a:p>
          <a:p>
            <a:endParaRPr lang="es-ES" dirty="0"/>
          </a:p>
        </p:txBody>
      </p:sp>
      <p:sp>
        <p:nvSpPr>
          <p:cNvPr id="4" name="3 Marcador de número de diapositiva"/>
          <p:cNvSpPr>
            <a:spLocks noGrp="1"/>
          </p:cNvSpPr>
          <p:nvPr>
            <p:ph type="sldNum" sz="quarter" idx="10"/>
          </p:nvPr>
        </p:nvSpPr>
        <p:spPr/>
        <p:txBody>
          <a:bodyPr/>
          <a:lstStyle/>
          <a:p>
            <a:fld id="{B903BB6E-B5B1-4146-A205-D96AB7353365}" type="slidenum">
              <a:rPr lang="es-ES" smtClean="0"/>
              <a:t>97</a:t>
            </a:fld>
            <a:endParaRPr lang="es-ES" dirty="0"/>
          </a:p>
        </p:txBody>
      </p:sp>
    </p:spTree>
    <p:extLst>
      <p:ext uri="{BB962C8B-B14F-4D97-AF65-F5344CB8AC3E}">
        <p14:creationId xmlns:p14="http://schemas.microsoft.com/office/powerpoint/2010/main" val="3172833920"/>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Cadiot</a:t>
            </a:r>
          </a:p>
          <a:p>
            <a:endParaRPr lang="es-ES" dirty="0"/>
          </a:p>
        </p:txBody>
      </p:sp>
      <p:sp>
        <p:nvSpPr>
          <p:cNvPr id="4" name="3 Marcador de número de diapositiva"/>
          <p:cNvSpPr>
            <a:spLocks noGrp="1"/>
          </p:cNvSpPr>
          <p:nvPr>
            <p:ph type="sldNum" sz="quarter" idx="10"/>
          </p:nvPr>
        </p:nvSpPr>
        <p:spPr/>
        <p:txBody>
          <a:bodyPr/>
          <a:lstStyle/>
          <a:p>
            <a:fld id="{B903BB6E-B5B1-4146-A205-D96AB7353365}" type="slidenum">
              <a:rPr lang="es-ES" smtClean="0"/>
              <a:t>98</a:t>
            </a:fld>
            <a:endParaRPr lang="es-ES" dirty="0"/>
          </a:p>
        </p:txBody>
      </p:sp>
    </p:spTree>
    <p:extLst>
      <p:ext uri="{BB962C8B-B14F-4D97-AF65-F5344CB8AC3E}">
        <p14:creationId xmlns:p14="http://schemas.microsoft.com/office/powerpoint/2010/main" val="27203833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7" name="Group 6"/>
          <p:cNvGrpSpPr/>
          <p:nvPr/>
        </p:nvGrpSpPr>
        <p:grpSpPr>
          <a:xfrm>
            <a:off x="-8466" y="-8468"/>
            <a:ext cx="9169804" cy="6874935"/>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6394744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3/11/2018</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dirty="0"/>
          </a:p>
        </p:txBody>
      </p:sp>
    </p:spTree>
    <p:extLst>
      <p:ext uri="{BB962C8B-B14F-4D97-AF65-F5344CB8AC3E}">
        <p14:creationId xmlns:p14="http://schemas.microsoft.com/office/powerpoint/2010/main" val="2109196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36208082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6" name="Footer Placeholder 5"/>
          <p:cNvSpPr>
            <a:spLocks noGrp="1"/>
          </p:cNvSpPr>
          <p:nvPr>
            <p:ph type="ftr" sz="quarter" idx="11"/>
          </p:nvPr>
        </p:nvSpPr>
        <p:spPr/>
        <p:txBody>
          <a:bodyPr/>
          <a:lstStyle/>
          <a:p>
            <a:endParaRPr kumimoji="0" lang="en-US" dirty="0"/>
          </a:p>
        </p:txBody>
      </p:sp>
      <p:sp>
        <p:nvSpPr>
          <p:cNvPr id="7" name="Slide Number Placeholder 6"/>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18360262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8" name="Footer Placeholder 7"/>
          <p:cNvSpPr>
            <a:spLocks noGrp="1"/>
          </p:cNvSpPr>
          <p:nvPr>
            <p:ph type="ftr" sz="quarter" idx="11"/>
          </p:nvPr>
        </p:nvSpPr>
        <p:spPr/>
        <p:txBody>
          <a:bodyPr/>
          <a:lstStyle/>
          <a:p>
            <a:endParaRPr kumimoji="0" lang="en-US" dirty="0"/>
          </a:p>
        </p:txBody>
      </p:sp>
      <p:sp>
        <p:nvSpPr>
          <p:cNvPr id="9" name="Slide Number Placeholder 8"/>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20755739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3/11/2018</a:t>
            </a:fld>
            <a:endParaRPr lang="en-US" dirty="0">
              <a:solidFill>
                <a:schemeClr val="tx2"/>
              </a:solidFill>
            </a:endParaRPr>
          </a:p>
        </p:txBody>
      </p:sp>
      <p:sp>
        <p:nvSpPr>
          <p:cNvPr id="4" name="Footer Placeholder 3"/>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5" name="Slide Number Placeholder 4"/>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extLst>
      <p:ext uri="{BB962C8B-B14F-4D97-AF65-F5344CB8AC3E}">
        <p14:creationId xmlns:p14="http://schemas.microsoft.com/office/powerpoint/2010/main" val="18678945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3" name="Footer Placeholder 2"/>
          <p:cNvSpPr>
            <a:spLocks noGrp="1"/>
          </p:cNvSpPr>
          <p:nvPr>
            <p:ph type="ftr" sz="quarter" idx="11"/>
          </p:nvPr>
        </p:nvSpPr>
        <p:spPr/>
        <p:txBody>
          <a:bodyPr/>
          <a:lstStyle/>
          <a:p>
            <a:endParaRPr kumimoji="0" lang="en-US" dirty="0"/>
          </a:p>
        </p:txBody>
      </p:sp>
      <p:sp>
        <p:nvSpPr>
          <p:cNvPr id="4" name="Slide Number Placeholder 3"/>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35605416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Editar los estilos de texto del patrón</a:t>
            </a:r>
          </a:p>
        </p:txBody>
      </p:sp>
      <p:sp>
        <p:nvSpPr>
          <p:cNvPr id="5" name="Date Placeholder 4"/>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3/11/2018</a:t>
            </a:fld>
            <a:endParaRPr lang="en-US" dirty="0"/>
          </a:p>
        </p:txBody>
      </p:sp>
      <p:sp>
        <p:nvSpPr>
          <p:cNvPr id="6" name="Footer Placeholder 5"/>
          <p:cNvSpPr>
            <a:spLocks noGrp="1"/>
          </p:cNvSpPr>
          <p:nvPr>
            <p:ph type="ftr" sz="quarter" idx="11"/>
          </p:nvPr>
        </p:nvSpPr>
        <p:spPr/>
        <p:txBody>
          <a:bodyPr/>
          <a:lstStyle/>
          <a:p>
            <a:endParaRPr kumimoji="0" lang="en-US" dirty="0"/>
          </a:p>
        </p:txBody>
      </p:sp>
      <p:sp>
        <p:nvSpPr>
          <p:cNvPr id="7" name="Slide Number Placeholder 6"/>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dirty="0"/>
          </a:p>
        </p:txBody>
      </p:sp>
    </p:spTree>
    <p:extLst>
      <p:ext uri="{BB962C8B-B14F-4D97-AF65-F5344CB8AC3E}">
        <p14:creationId xmlns:p14="http://schemas.microsoft.com/office/powerpoint/2010/main" val="13154427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dirty="0"/>
              <a:t>Haga clic en el icono para agregar una imagen</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los estilos de texto del patrón</a:t>
            </a:r>
          </a:p>
        </p:txBody>
      </p:sp>
      <p:sp>
        <p:nvSpPr>
          <p:cNvPr id="5" name="Date Placeholder 4"/>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3/11/2018</a:t>
            </a:fld>
            <a:endParaRPr lang="en-US" dirty="0"/>
          </a:p>
        </p:txBody>
      </p:sp>
      <p:sp>
        <p:nvSpPr>
          <p:cNvPr id="6" name="Footer Placeholder 5"/>
          <p:cNvSpPr>
            <a:spLocks noGrp="1"/>
          </p:cNvSpPr>
          <p:nvPr>
            <p:ph type="ftr" sz="quarter" idx="11"/>
          </p:nvPr>
        </p:nvSpPr>
        <p:spPr/>
        <p:txBody>
          <a:bodyPr/>
          <a:lstStyle/>
          <a:p>
            <a:endParaRPr kumimoji="0" lang="en-US" dirty="0"/>
          </a:p>
        </p:txBody>
      </p:sp>
      <p:sp>
        <p:nvSpPr>
          <p:cNvPr id="7" name="Slide Number Placeholder 6"/>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dirty="0"/>
          </a:p>
        </p:txBody>
      </p:sp>
    </p:spTree>
    <p:extLst>
      <p:ext uri="{BB962C8B-B14F-4D97-AF65-F5344CB8AC3E}">
        <p14:creationId xmlns:p14="http://schemas.microsoft.com/office/powerpoint/2010/main" val="19011779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3/11/2018</a:t>
            </a:fld>
            <a:endParaRPr lang="en-US" dirty="0">
              <a:solidFill>
                <a:schemeClr val="tx2"/>
              </a:solidFill>
            </a:endParaRPr>
          </a:p>
        </p:txBody>
      </p:sp>
      <p:sp>
        <p:nvSpPr>
          <p:cNvPr id="5" name="Footer Placeholder 4"/>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6" name="Slide Number Placeholder 5"/>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extLst>
      <p:ext uri="{BB962C8B-B14F-4D97-AF65-F5344CB8AC3E}">
        <p14:creationId xmlns:p14="http://schemas.microsoft.com/office/powerpoint/2010/main" val="25497928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3/11/2018</a:t>
            </a:fld>
            <a:endParaRPr lang="en-US" dirty="0">
              <a:solidFill>
                <a:schemeClr val="tx2"/>
              </a:solidFill>
            </a:endParaRPr>
          </a:p>
        </p:txBody>
      </p:sp>
      <p:sp>
        <p:nvSpPr>
          <p:cNvPr id="5" name="Footer Placeholder 4"/>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6" name="Slide Number Placeholder 5"/>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3084048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3/11/2018</a:t>
            </a:fld>
            <a:endParaRPr lang="en-US" dirty="0">
              <a:solidFill>
                <a:schemeClr val="tx2"/>
              </a:solidFill>
            </a:endParaRPr>
          </a:p>
        </p:txBody>
      </p:sp>
      <p:sp>
        <p:nvSpPr>
          <p:cNvPr id="5" name="Footer Placeholder 4"/>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6" name="Slide Number Placeholder 5"/>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extLst>
      <p:ext uri="{BB962C8B-B14F-4D97-AF65-F5344CB8AC3E}">
        <p14:creationId xmlns:p14="http://schemas.microsoft.com/office/powerpoint/2010/main" val="34017138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3/11/2018</a:t>
            </a:fld>
            <a:endParaRPr lang="en-US" dirty="0">
              <a:solidFill>
                <a:schemeClr val="tx2"/>
              </a:solidFill>
            </a:endParaRPr>
          </a:p>
        </p:txBody>
      </p:sp>
      <p:sp>
        <p:nvSpPr>
          <p:cNvPr id="5" name="Footer Placeholder 4"/>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6" name="Slide Number Placeholder 5"/>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4050117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3/11/2018</a:t>
            </a:fld>
            <a:endParaRPr lang="en-US" dirty="0">
              <a:solidFill>
                <a:schemeClr val="tx2"/>
              </a:solidFill>
            </a:endParaRPr>
          </a:p>
        </p:txBody>
      </p:sp>
      <p:sp>
        <p:nvSpPr>
          <p:cNvPr id="5" name="Footer Placeholder 4"/>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6" name="Slide Number Placeholder 5"/>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extLst>
      <p:ext uri="{BB962C8B-B14F-4D97-AF65-F5344CB8AC3E}">
        <p14:creationId xmlns:p14="http://schemas.microsoft.com/office/powerpoint/2010/main" val="25166682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30731761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32312261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69805" cy="6874935"/>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algn="r" eaLnBrk="1" latinLnBrk="0" hangingPunct="1"/>
            <a:fld id="{E6F9B8CD-342D-4579-98EC-A8FD6B7370E1}" type="datetimeFigureOut">
              <a:rPr lang="en-US" smtClean="0"/>
              <a:pPr algn="r" eaLnBrk="1" latinLnBrk="0" hangingPunct="1"/>
              <a:t>3/11/2018</a:t>
            </a:fld>
            <a:endParaRPr lang="en-US" dirty="0">
              <a:solidFill>
                <a:schemeClr val="tx2"/>
              </a:solidFill>
            </a:endParaRPr>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lgn="l" eaLnBrk="1" latinLnBrk="0" hangingPunct="1"/>
            <a:endParaRPr kumimoji="0" lang="en-US" dirty="0">
              <a:solidFill>
                <a:schemeClr val="tx2"/>
              </a:solidFill>
            </a:endParaRPr>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extLst>
      <p:ext uri="{BB962C8B-B14F-4D97-AF65-F5344CB8AC3E}">
        <p14:creationId xmlns:p14="http://schemas.microsoft.com/office/powerpoint/2010/main" val="2230111057"/>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 id="2147483699" r:id="rId15"/>
    <p:sldLayoutId id="2147483700"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14.jpg"/><Relationship Id="rId5" Type="http://schemas.openxmlformats.org/officeDocument/2006/relationships/image" Target="../media/image13.jpg"/><Relationship Id="rId4" Type="http://schemas.openxmlformats.org/officeDocument/2006/relationships/image" Target="../media/image12.jpeg"/></Relationships>
</file>

<file path=ppt/slides/_rels/slide1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9.xml"/><Relationship Id="rId1" Type="http://schemas.openxmlformats.org/officeDocument/2006/relationships/slideLayout" Target="../slideLayouts/slideLayout7.xml"/><Relationship Id="rId5" Type="http://schemas.openxmlformats.org/officeDocument/2006/relationships/image" Target="../media/image24.jpg"/><Relationship Id="rId4" Type="http://schemas.openxmlformats.org/officeDocument/2006/relationships/image" Target="../media/image23.png"/></Relationships>
</file>

<file path=ppt/slides/_rels/slide27.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4.xml"/><Relationship Id="rId1" Type="http://schemas.openxmlformats.org/officeDocument/2006/relationships/slideLayout" Target="../slideLayouts/slideLayout7.xml"/><Relationship Id="rId6" Type="http://schemas.openxmlformats.org/officeDocument/2006/relationships/image" Target="../media/image42.jpg"/><Relationship Id="rId5" Type="http://schemas.openxmlformats.org/officeDocument/2006/relationships/image" Target="../media/image41.jpg"/><Relationship Id="rId4" Type="http://schemas.openxmlformats.org/officeDocument/2006/relationships/image" Target="../media/image40.jp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66.xml"/><Relationship Id="rId1" Type="http://schemas.openxmlformats.org/officeDocument/2006/relationships/slideLayout" Target="../slideLayouts/slideLayout7.xml"/><Relationship Id="rId6" Type="http://schemas.openxmlformats.org/officeDocument/2006/relationships/image" Target="../media/image77.jpg"/><Relationship Id="rId5" Type="http://schemas.openxmlformats.org/officeDocument/2006/relationships/image" Target="../media/image76.jpg"/><Relationship Id="rId4" Type="http://schemas.openxmlformats.org/officeDocument/2006/relationships/image" Target="../media/image75.jpg"/></Relationships>
</file>

<file path=ppt/slides/_rels/slide76.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2" Type="http://schemas.openxmlformats.org/officeDocument/2006/relationships/image" Target="../media/image100.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331640" y="1412776"/>
            <a:ext cx="6120680" cy="2016224"/>
          </a:xfrm>
        </p:spPr>
        <p:txBody>
          <a:bodyPr>
            <a:noAutofit/>
          </a:bodyPr>
          <a:lstStyle/>
          <a:p>
            <a:r>
              <a:rPr lang="es-ES" sz="3200" dirty="0"/>
              <a:t>EUROPA.-LA VUELTA AL MUNDO EN 885 JARDINES.-FRANCIA.-Jardines de Sardy y jardines de Cariot</a:t>
            </a:r>
          </a:p>
        </p:txBody>
      </p:sp>
      <p:sp>
        <p:nvSpPr>
          <p:cNvPr id="3" name="2 Subtítulo"/>
          <p:cNvSpPr>
            <a:spLocks noGrp="1"/>
          </p:cNvSpPr>
          <p:nvPr>
            <p:ph type="subTitle" idx="1"/>
          </p:nvPr>
        </p:nvSpPr>
        <p:spPr/>
        <p:txBody>
          <a:bodyPr/>
          <a:lstStyle/>
          <a:p>
            <a:r>
              <a:rPr lang="es-ES" dirty="0"/>
              <a:t>Selección de textos y fotografías por</a:t>
            </a:r>
          </a:p>
          <a:p>
            <a:r>
              <a:rPr lang="es-ES" sz="2800" dirty="0"/>
              <a:t>JOSE ELIAS BONELLS</a:t>
            </a:r>
          </a:p>
        </p:txBody>
      </p:sp>
    </p:spTree>
    <p:extLst>
      <p:ext uri="{BB962C8B-B14F-4D97-AF65-F5344CB8AC3E}">
        <p14:creationId xmlns:p14="http://schemas.microsoft.com/office/powerpoint/2010/main" val="16585147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Jardins de Sardy</a:t>
            </a:r>
          </a:p>
        </p:txBody>
      </p:sp>
      <p:sp>
        <p:nvSpPr>
          <p:cNvPr id="3" name="2 Marcador de contenido"/>
          <p:cNvSpPr>
            <a:spLocks noGrp="1"/>
          </p:cNvSpPr>
          <p:nvPr>
            <p:ph idx="1"/>
          </p:nvPr>
        </p:nvSpPr>
        <p:spPr/>
        <p:txBody>
          <a:bodyPr/>
          <a:lstStyle/>
          <a:p>
            <a:r>
              <a:rPr lang="es-ES" dirty="0"/>
              <a:t>Les Jardins de Sardy mentir Vélines , en Dordoña , en la región de Aquitania . </a:t>
            </a:r>
          </a:p>
          <a:p>
            <a:r>
              <a:rPr lang="es-ES" dirty="0"/>
              <a:t>Se benefician de las etiquetas jardines extraordinarios que concede el Ministerio de Cultura.</a:t>
            </a:r>
          </a:p>
          <a:p>
            <a:r>
              <a:rPr lang="es-ES" dirty="0"/>
              <a:t>Jardines Sardy son jardines privados abiertos al público desde Pascua a Todos los Santos.</a:t>
            </a:r>
          </a:p>
          <a:p>
            <a:r>
              <a:rPr lang="es-ES" dirty="0"/>
              <a:t> Rodean una casa de campo de la arquitectura italiana del siglo xviii. </a:t>
            </a:r>
          </a:p>
          <a:p>
            <a:r>
              <a:rPr lang="es-ES" dirty="0"/>
              <a:t>Los jardines son de estilo Inglés e inspiración florentina. </a:t>
            </a:r>
          </a:p>
          <a:p>
            <a:r>
              <a:rPr lang="es-ES" dirty="0"/>
              <a:t>Se extiende sobre 5 hectáreas.</a:t>
            </a:r>
          </a:p>
        </p:txBody>
      </p:sp>
    </p:spTree>
    <p:extLst>
      <p:ext uri="{BB962C8B-B14F-4D97-AF65-F5344CB8AC3E}">
        <p14:creationId xmlns:p14="http://schemas.microsoft.com/office/powerpoint/2010/main" val="13707689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548680"/>
            <a:ext cx="6347048" cy="5925272"/>
          </a:xfrm>
        </p:spPr>
        <p:txBody>
          <a:bodyPr>
            <a:normAutofit/>
          </a:bodyPr>
          <a:lstStyle/>
          <a:p>
            <a:r>
              <a:rPr lang="es-ES" dirty="0"/>
              <a:t>Al entrar en los jardines de su primer punto de vista es la casa de campo encantadora del siglo XVIII con un patio de grava suavizado con varios árboles plantados en medio de barriles.</a:t>
            </a:r>
          </a:p>
          <a:p>
            <a:r>
              <a:rPr lang="es-ES" dirty="0"/>
              <a:t> A partir de aquí las laderas de jardín suavemente cuesta abajo a lo largo de un camino afilados por una frontera hermosa llena de suaves grises y verdes y amenizadas con flores en su mayoría azul y rosa.</a:t>
            </a:r>
          </a:p>
          <a:p>
            <a:r>
              <a:rPr lang="es-ES" dirty="0"/>
              <a:t>Los vientos del jardín abajo para el punto culminante que es un enorme estanque formales afilados por los chorros de agua que se cruzan formando maravillosos arcos de agua por encima del estanque .</a:t>
            </a:r>
          </a:p>
        </p:txBody>
      </p:sp>
    </p:spTree>
    <p:extLst>
      <p:ext uri="{BB962C8B-B14F-4D97-AF65-F5344CB8AC3E}">
        <p14:creationId xmlns:p14="http://schemas.microsoft.com/office/powerpoint/2010/main" val="31765016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764704"/>
            <a:ext cx="6347048" cy="5709248"/>
          </a:xfrm>
        </p:spPr>
        <p:txBody>
          <a:bodyPr>
            <a:normAutofit/>
          </a:bodyPr>
          <a:lstStyle/>
          <a:p>
            <a:r>
              <a:rPr lang="es-ES" dirty="0"/>
              <a:t>Mirando a lo largo de la longitud del estanque de su ojo es atraído por los cipreses italianos altos y delgados, y por encima de la casa cuya habitación al final debe tener una magnífica vista sobre el estanque. Los bordes de la laguna se suavizan con varias plantas, incluyendo lirios de Arum regios. Esto tiene que ser una de las mejores piscinas que he visto en cualquier jardín.</a:t>
            </a:r>
          </a:p>
          <a:p>
            <a:r>
              <a:rPr lang="es-ES" dirty="0"/>
              <a:t>Además de explorar es un jardín de olivos con unas magníficas olivos espécimen y hay varios detalles pintorescos como las rosas que crecen a través barandillas junto a la escalera del sótano o una enorme glicinia cuyas flores púrpura colgar sobre la ladera por encima del jardín de oliva.</a:t>
            </a:r>
          </a:p>
          <a:p>
            <a:r>
              <a:rPr lang="es-ES" dirty="0"/>
              <a:t>Maravilloso en la primavera con las flores de las glicinias púrpura y Judas árboles, así como una masa de rosas y la valeriana.</a:t>
            </a:r>
          </a:p>
        </p:txBody>
      </p:sp>
    </p:spTree>
    <p:extLst>
      <p:ext uri="{BB962C8B-B14F-4D97-AF65-F5344CB8AC3E}">
        <p14:creationId xmlns:p14="http://schemas.microsoft.com/office/powerpoint/2010/main" val="28187260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611560" y="692696"/>
            <a:ext cx="6336704" cy="5593832"/>
          </a:xfrm>
        </p:spPr>
        <p:txBody>
          <a:bodyPr>
            <a:normAutofit/>
          </a:bodyPr>
          <a:lstStyle/>
          <a:p>
            <a:r>
              <a:rPr lang="es-ES" dirty="0"/>
              <a:t>Los colores de la primavera se iluminan por los verdes de la cal "flores" de las euforbiáceas. </a:t>
            </a:r>
          </a:p>
          <a:p>
            <a:r>
              <a:rPr lang="es-ES" dirty="0"/>
              <a:t>Sin embargo el verano también ofrece mucho que ver incluyendo lavandas y lirios de Arum y el otoño ofrece unas excelentes coloraciones.</a:t>
            </a:r>
          </a:p>
          <a:p>
            <a:r>
              <a:rPr lang="es-ES" dirty="0"/>
              <a:t>El jardín cuenta con una gran cantidad de árboles "lluvia dorada", Koelreuteria paniculata.</a:t>
            </a:r>
          </a:p>
          <a:p>
            <a:r>
              <a:rPr lang="es-ES" dirty="0"/>
              <a:t> Estos se han convertido en uno de los árboles preferidos  en la Dordoña. A principios de la primavera se cubren con aerosoles de flores de oro, pero mejor aún son las cabezas de semillas que comienzan hacia fuera como linternas chinas de ácido verde por todas agrupadas en el extremo de cada rama. </a:t>
            </a:r>
          </a:p>
        </p:txBody>
      </p:sp>
    </p:spTree>
    <p:extLst>
      <p:ext uri="{BB962C8B-B14F-4D97-AF65-F5344CB8AC3E}">
        <p14:creationId xmlns:p14="http://schemas.microsoft.com/office/powerpoint/2010/main" val="35280187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764704"/>
            <a:ext cx="6275040" cy="5709248"/>
          </a:xfrm>
        </p:spPr>
        <p:txBody>
          <a:bodyPr/>
          <a:lstStyle/>
          <a:p>
            <a:r>
              <a:rPr lang="es-ES" dirty="0"/>
              <a:t> Estos profundizar gradualmente en color a un naranja quemado y luego pueden pasar todo el invierno como racimos de cabezas de semillas secas</a:t>
            </a:r>
          </a:p>
          <a:p>
            <a:r>
              <a:rPr lang="es-ES" dirty="0"/>
              <a:t>En los jardines Sardy se pueden ver en varias etapas diferentes de color dependiendo de su aspecto.</a:t>
            </a:r>
          </a:p>
          <a:p>
            <a:endParaRPr lang="es-ES" dirty="0"/>
          </a:p>
        </p:txBody>
      </p:sp>
    </p:spTree>
    <p:extLst>
      <p:ext uri="{BB962C8B-B14F-4D97-AF65-F5344CB8AC3E}">
        <p14:creationId xmlns:p14="http://schemas.microsoft.com/office/powerpoint/2010/main" val="5051326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38556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738345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504336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7302062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l="1764" t="3922" r="2059" b="5491"/>
          <a:stretch/>
        </p:blipFill>
        <p:spPr>
          <a:xfrm>
            <a:off x="0" y="0"/>
            <a:ext cx="9144000" cy="6858000"/>
          </a:xfrm>
          <a:prstGeom prst="rect">
            <a:avLst/>
          </a:prstGeom>
        </p:spPr>
      </p:pic>
    </p:spTree>
    <p:extLst>
      <p:ext uri="{BB962C8B-B14F-4D97-AF65-F5344CB8AC3E}">
        <p14:creationId xmlns:p14="http://schemas.microsoft.com/office/powerpoint/2010/main" val="3349639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950219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19906384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l="1912" t="1373" r="1731" b="6862"/>
          <a:stretch/>
        </p:blipFill>
        <p:spPr>
          <a:xfrm>
            <a:off x="0" y="-243408"/>
            <a:ext cx="9144000" cy="7101407"/>
          </a:xfrm>
          <a:prstGeom prst="rect">
            <a:avLst/>
          </a:prstGeom>
        </p:spPr>
      </p:pic>
    </p:spTree>
    <p:extLst>
      <p:ext uri="{BB962C8B-B14F-4D97-AF65-F5344CB8AC3E}">
        <p14:creationId xmlns:p14="http://schemas.microsoft.com/office/powerpoint/2010/main" val="28088568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738108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783981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0" y="0"/>
            <a:ext cx="4572000" cy="3933056"/>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4572000" cy="3933056"/>
          </a:xfrm>
          <a:prstGeom prst="rect">
            <a:avLst/>
          </a:prstGeom>
        </p:spPr>
      </p:pic>
      <p:pic>
        <p:nvPicPr>
          <p:cNvPr id="4" name="3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3933056"/>
            <a:ext cx="4572000" cy="2924944"/>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72000" y="3933056"/>
            <a:ext cx="4572000" cy="2924944"/>
          </a:xfrm>
          <a:prstGeom prst="rect">
            <a:avLst/>
          </a:prstGeom>
        </p:spPr>
      </p:pic>
    </p:spTree>
    <p:extLst>
      <p:ext uri="{BB962C8B-B14F-4D97-AF65-F5344CB8AC3E}">
        <p14:creationId xmlns:p14="http://schemas.microsoft.com/office/powerpoint/2010/main" val="15249642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l="1617" t="3137" r="1764" b="7058"/>
          <a:stretch/>
        </p:blipFill>
        <p:spPr>
          <a:xfrm>
            <a:off x="0" y="0"/>
            <a:ext cx="9144000" cy="6858000"/>
          </a:xfrm>
          <a:prstGeom prst="rect">
            <a:avLst/>
          </a:prstGeom>
        </p:spPr>
      </p:pic>
    </p:spTree>
    <p:extLst>
      <p:ext uri="{BB962C8B-B14F-4D97-AF65-F5344CB8AC3E}">
        <p14:creationId xmlns:p14="http://schemas.microsoft.com/office/powerpoint/2010/main" val="9385498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l="1764" t="2792" r="1913" b="7046"/>
          <a:stretch/>
        </p:blipFill>
        <p:spPr>
          <a:xfrm>
            <a:off x="0" y="0"/>
            <a:ext cx="9144000" cy="6858000"/>
          </a:xfrm>
          <a:prstGeom prst="rect">
            <a:avLst/>
          </a:prstGeom>
        </p:spPr>
      </p:pic>
    </p:spTree>
    <p:extLst>
      <p:ext uri="{BB962C8B-B14F-4D97-AF65-F5344CB8AC3E}">
        <p14:creationId xmlns:p14="http://schemas.microsoft.com/office/powerpoint/2010/main" val="24424268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l="1470" t="2157" r="1765" b="6666"/>
          <a:stretch/>
        </p:blipFill>
        <p:spPr>
          <a:xfrm>
            <a:off x="0" y="0"/>
            <a:ext cx="9144000" cy="6858000"/>
          </a:xfrm>
          <a:prstGeom prst="rect">
            <a:avLst/>
          </a:prstGeom>
        </p:spPr>
      </p:pic>
    </p:spTree>
    <p:extLst>
      <p:ext uri="{BB962C8B-B14F-4D97-AF65-F5344CB8AC3E}">
        <p14:creationId xmlns:p14="http://schemas.microsoft.com/office/powerpoint/2010/main" val="19529865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676885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l="2353" t="1765" r="1764" b="8824"/>
          <a:stretch/>
        </p:blipFill>
        <p:spPr>
          <a:xfrm>
            <a:off x="0" y="0"/>
            <a:ext cx="9144000" cy="6858000"/>
          </a:xfrm>
          <a:prstGeom prst="rect">
            <a:avLst/>
          </a:prstGeom>
        </p:spPr>
      </p:pic>
    </p:spTree>
    <p:extLst>
      <p:ext uri="{BB962C8B-B14F-4D97-AF65-F5344CB8AC3E}">
        <p14:creationId xmlns:p14="http://schemas.microsoft.com/office/powerpoint/2010/main" val="39941756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22433080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l="2059" t="3885" r="2206" b="7506"/>
          <a:stretch/>
        </p:blipFill>
        <p:spPr>
          <a:xfrm>
            <a:off x="0" y="0"/>
            <a:ext cx="9144000" cy="6858000"/>
          </a:xfrm>
          <a:prstGeom prst="rect">
            <a:avLst/>
          </a:prstGeom>
        </p:spPr>
      </p:pic>
    </p:spTree>
    <p:extLst>
      <p:ext uri="{BB962C8B-B14F-4D97-AF65-F5344CB8AC3E}">
        <p14:creationId xmlns:p14="http://schemas.microsoft.com/office/powerpoint/2010/main" val="32339969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l="1936" t="3428" r="1587" b="7575"/>
          <a:stretch/>
        </p:blipFill>
        <p:spPr>
          <a:xfrm>
            <a:off x="0" y="0"/>
            <a:ext cx="9144000" cy="6858000"/>
          </a:xfrm>
          <a:prstGeom prst="rect">
            <a:avLst/>
          </a:prstGeom>
        </p:spPr>
      </p:pic>
    </p:spTree>
    <p:extLst>
      <p:ext uri="{BB962C8B-B14F-4D97-AF65-F5344CB8AC3E}">
        <p14:creationId xmlns:p14="http://schemas.microsoft.com/office/powerpoint/2010/main" val="8931826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25152"/>
            <a:ext cx="5143500" cy="6858000"/>
          </a:xfrm>
          <a:prstGeom prst="rect">
            <a:avLst/>
          </a:prstGeom>
        </p:spPr>
      </p:pic>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34980" y="-25152"/>
            <a:ext cx="4181028" cy="3498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2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34980" y="3473698"/>
            <a:ext cx="4109019" cy="3359150"/>
          </a:xfrm>
          <a:prstGeom prst="rect">
            <a:avLst/>
          </a:prstGeom>
        </p:spPr>
      </p:pic>
    </p:spTree>
    <p:extLst>
      <p:ext uri="{BB962C8B-B14F-4D97-AF65-F5344CB8AC3E}">
        <p14:creationId xmlns:p14="http://schemas.microsoft.com/office/powerpoint/2010/main" val="24978513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9347568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l="1911" t="3530" r="2059" b="7450"/>
          <a:stretch/>
        </p:blipFill>
        <p:spPr>
          <a:xfrm>
            <a:off x="0" y="0"/>
            <a:ext cx="9144000" cy="6858000"/>
          </a:xfrm>
          <a:prstGeom prst="rect">
            <a:avLst/>
          </a:prstGeom>
        </p:spPr>
      </p:pic>
    </p:spTree>
    <p:extLst>
      <p:ext uri="{BB962C8B-B14F-4D97-AF65-F5344CB8AC3E}">
        <p14:creationId xmlns:p14="http://schemas.microsoft.com/office/powerpoint/2010/main" val="170679713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5284233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l="1617" t="2549" r="1913" b="9216"/>
          <a:stretch/>
        </p:blipFill>
        <p:spPr>
          <a:xfrm>
            <a:off x="0" y="0"/>
            <a:ext cx="9144000" cy="6858000"/>
          </a:xfrm>
          <a:prstGeom prst="rect">
            <a:avLst/>
          </a:prstGeom>
        </p:spPr>
      </p:pic>
    </p:spTree>
    <p:extLst>
      <p:ext uri="{BB962C8B-B14F-4D97-AF65-F5344CB8AC3E}">
        <p14:creationId xmlns:p14="http://schemas.microsoft.com/office/powerpoint/2010/main" val="384928354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0713919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324" b="5294"/>
          <a:stretch/>
        </p:blipFill>
        <p:spPr>
          <a:xfrm>
            <a:off x="0" y="0"/>
            <a:ext cx="9144000" cy="6858000"/>
          </a:xfrm>
          <a:prstGeom prst="rect">
            <a:avLst/>
          </a:prstGeom>
        </p:spPr>
      </p:pic>
    </p:spTree>
    <p:extLst>
      <p:ext uri="{BB962C8B-B14F-4D97-AF65-F5344CB8AC3E}">
        <p14:creationId xmlns:p14="http://schemas.microsoft.com/office/powerpoint/2010/main" val="158136442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617" t="1764" r="1617" b="5099"/>
          <a:stretch/>
        </p:blipFill>
        <p:spPr>
          <a:xfrm>
            <a:off x="13446" y="-67236"/>
            <a:ext cx="9311081" cy="6925235"/>
          </a:xfrm>
          <a:prstGeom prst="rect">
            <a:avLst/>
          </a:prstGeom>
        </p:spPr>
      </p:pic>
    </p:spTree>
    <p:extLst>
      <p:ext uri="{BB962C8B-B14F-4D97-AF65-F5344CB8AC3E}">
        <p14:creationId xmlns:p14="http://schemas.microsoft.com/office/powerpoint/2010/main" val="61429898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07" y="0"/>
            <a:ext cx="9128785" cy="6858000"/>
          </a:xfrm>
          <a:prstGeom prst="rect">
            <a:avLst/>
          </a:prstGeom>
        </p:spPr>
      </p:pic>
    </p:spTree>
    <p:extLst>
      <p:ext uri="{BB962C8B-B14F-4D97-AF65-F5344CB8AC3E}">
        <p14:creationId xmlns:p14="http://schemas.microsoft.com/office/powerpoint/2010/main" val="281025107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07" y="0"/>
            <a:ext cx="9128785" cy="6858000"/>
          </a:xfrm>
          <a:prstGeom prst="rect">
            <a:avLst/>
          </a:prstGeom>
        </p:spPr>
      </p:pic>
    </p:spTree>
    <p:extLst>
      <p:ext uri="{BB962C8B-B14F-4D97-AF65-F5344CB8AC3E}">
        <p14:creationId xmlns:p14="http://schemas.microsoft.com/office/powerpoint/2010/main" val="65542092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07" y="0"/>
            <a:ext cx="9128785" cy="6858000"/>
          </a:xfrm>
          <a:prstGeom prst="rect">
            <a:avLst/>
          </a:prstGeom>
        </p:spPr>
      </p:pic>
    </p:spTree>
    <p:extLst>
      <p:ext uri="{BB962C8B-B14F-4D97-AF65-F5344CB8AC3E}">
        <p14:creationId xmlns:p14="http://schemas.microsoft.com/office/powerpoint/2010/main" val="202485176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917142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171400"/>
            <a:ext cx="9361040" cy="7200800"/>
          </a:xfrm>
          <a:prstGeom prst="rect">
            <a:avLst/>
          </a:prstGeom>
        </p:spPr>
      </p:pic>
    </p:spTree>
    <p:extLst>
      <p:ext uri="{BB962C8B-B14F-4D97-AF65-F5344CB8AC3E}">
        <p14:creationId xmlns:p14="http://schemas.microsoft.com/office/powerpoint/2010/main" val="64169063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4574491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3518"/>
          </a:xfrm>
          <a:prstGeom prst="rect">
            <a:avLst/>
          </a:prstGeom>
        </p:spPr>
      </p:pic>
    </p:spTree>
    <p:extLst>
      <p:ext uri="{BB962C8B-B14F-4D97-AF65-F5344CB8AC3E}">
        <p14:creationId xmlns:p14="http://schemas.microsoft.com/office/powerpoint/2010/main" val="206547795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716016" cy="3717032"/>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717032"/>
            <a:ext cx="4716016" cy="3140968"/>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16016" y="0"/>
            <a:ext cx="4427984" cy="3717032"/>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716016" y="3717032"/>
            <a:ext cx="4427984" cy="3140968"/>
          </a:xfrm>
          <a:prstGeom prst="rect">
            <a:avLst/>
          </a:prstGeom>
        </p:spPr>
      </p:pic>
    </p:spTree>
    <p:extLst>
      <p:ext uri="{BB962C8B-B14F-4D97-AF65-F5344CB8AC3E}">
        <p14:creationId xmlns:p14="http://schemas.microsoft.com/office/powerpoint/2010/main" val="11038625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Jardins Cadiot</a:t>
            </a:r>
          </a:p>
        </p:txBody>
      </p:sp>
      <p:sp>
        <p:nvSpPr>
          <p:cNvPr id="3" name="2 Marcador de contenido"/>
          <p:cNvSpPr>
            <a:spLocks noGrp="1"/>
          </p:cNvSpPr>
          <p:nvPr>
            <p:ph idx="1"/>
          </p:nvPr>
        </p:nvSpPr>
        <p:spPr>
          <a:xfrm>
            <a:off x="457200" y="1600200"/>
            <a:ext cx="6275040" cy="4873752"/>
          </a:xfrm>
        </p:spPr>
        <p:txBody>
          <a:bodyPr>
            <a:normAutofit/>
          </a:bodyPr>
          <a:lstStyle/>
          <a:p>
            <a:r>
              <a:rPr lang="es-ES" dirty="0"/>
              <a:t>Jardines Cadiot son obra de Anne-Marie y Bernard Decottignies. </a:t>
            </a:r>
          </a:p>
          <a:p>
            <a:r>
              <a:rPr lang="es-ES" dirty="0"/>
              <a:t>Se componen de 10 jardines temáticos por color en dos acres. </a:t>
            </a:r>
          </a:p>
          <a:p>
            <a:r>
              <a:rPr lang="es-ES" dirty="0"/>
              <a:t>Tres terrazas 300 metros de largo bienvenida más de 1500 variedades de floración continua, cuyas colecciones de rosas antiguas, hierbas, hortensias, lirios, salvia, bálsamo de abeja, amapolas orientales, peonías, arces de Japón etc. Esculturas salpicadas a lo largo de esta ruta, y lo convierten en un lugar cultural único. Estos diseños contemporáneos son publicados en revistas nacionales e internacionales.</a:t>
            </a:r>
          </a:p>
        </p:txBody>
      </p:sp>
    </p:spTree>
    <p:extLst>
      <p:ext uri="{BB962C8B-B14F-4D97-AF65-F5344CB8AC3E}">
        <p14:creationId xmlns:p14="http://schemas.microsoft.com/office/powerpoint/2010/main" val="84942533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692696"/>
            <a:ext cx="6275040" cy="5781256"/>
          </a:xfrm>
        </p:spPr>
        <p:txBody>
          <a:bodyPr/>
          <a:lstStyle/>
          <a:p>
            <a:r>
              <a:rPr lang="es-ES" dirty="0"/>
              <a:t>No mucho antes del siglo XVI, Cadiot era un pueblo próspero, con terrazas con vistas a la Dordoña. Todo esto, no queda nada, excepto las terrazas que resucitó en los jardines. </a:t>
            </a:r>
          </a:p>
          <a:p>
            <a:r>
              <a:rPr lang="es-ES" dirty="0"/>
              <a:t>Hemos descubierto la magia y el misterio de este lugar en los años 80, y como las generaciones de hombres y mujeres que llevaron la capa superior del suelo, continúan con los mismos gestos restaurar este sitio.</a:t>
            </a:r>
          </a:p>
        </p:txBody>
      </p:sp>
    </p:spTree>
    <p:extLst>
      <p:ext uri="{BB962C8B-B14F-4D97-AF65-F5344CB8AC3E}">
        <p14:creationId xmlns:p14="http://schemas.microsoft.com/office/powerpoint/2010/main" val="9903652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212487708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294"/>
          <a:stretch/>
        </p:blipFill>
        <p:spPr>
          <a:xfrm>
            <a:off x="-108520" y="0"/>
            <a:ext cx="9252520" cy="6858000"/>
          </a:xfrm>
          <a:prstGeom prst="rect">
            <a:avLst/>
          </a:prstGeom>
        </p:spPr>
      </p:pic>
    </p:spTree>
    <p:extLst>
      <p:ext uri="{BB962C8B-B14F-4D97-AF65-F5344CB8AC3E}">
        <p14:creationId xmlns:p14="http://schemas.microsoft.com/office/powerpoint/2010/main" val="282537973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882"/>
          <a:stretch/>
        </p:blipFill>
        <p:spPr>
          <a:xfrm>
            <a:off x="0" y="0"/>
            <a:ext cx="9144000" cy="6858000"/>
          </a:xfrm>
          <a:prstGeom prst="rect">
            <a:avLst/>
          </a:prstGeom>
        </p:spPr>
      </p:pic>
    </p:spTree>
    <p:extLst>
      <p:ext uri="{BB962C8B-B14F-4D97-AF65-F5344CB8AC3E}">
        <p14:creationId xmlns:p14="http://schemas.microsoft.com/office/powerpoint/2010/main" val="372183559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14" b="4510"/>
          <a:stretch/>
        </p:blipFill>
        <p:spPr>
          <a:xfrm>
            <a:off x="0" y="0"/>
            <a:ext cx="9144000" cy="6858000"/>
          </a:xfrm>
          <a:prstGeom prst="rect">
            <a:avLst/>
          </a:prstGeom>
        </p:spPr>
      </p:pic>
    </p:spTree>
    <p:extLst>
      <p:ext uri="{BB962C8B-B14F-4D97-AF65-F5344CB8AC3E}">
        <p14:creationId xmlns:p14="http://schemas.microsoft.com/office/powerpoint/2010/main" val="112403552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294"/>
          <a:stretch/>
        </p:blipFill>
        <p:spPr>
          <a:xfrm>
            <a:off x="0" y="0"/>
            <a:ext cx="9144000" cy="6858000"/>
          </a:xfrm>
          <a:prstGeom prst="rect">
            <a:avLst/>
          </a:prstGeom>
        </p:spPr>
      </p:pic>
    </p:spTree>
    <p:extLst>
      <p:ext uri="{BB962C8B-B14F-4D97-AF65-F5344CB8AC3E}">
        <p14:creationId xmlns:p14="http://schemas.microsoft.com/office/powerpoint/2010/main" val="277457138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687"/>
          <a:stretch/>
        </p:blipFill>
        <p:spPr>
          <a:xfrm>
            <a:off x="0" y="0"/>
            <a:ext cx="9144000" cy="6858000"/>
          </a:xfrm>
          <a:prstGeom prst="rect">
            <a:avLst/>
          </a:prstGeom>
        </p:spPr>
      </p:pic>
    </p:spTree>
    <p:extLst>
      <p:ext uri="{BB962C8B-B14F-4D97-AF65-F5344CB8AC3E}">
        <p14:creationId xmlns:p14="http://schemas.microsoft.com/office/powerpoint/2010/main" val="187653223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510"/>
          <a:stretch/>
        </p:blipFill>
        <p:spPr>
          <a:xfrm>
            <a:off x="-108520" y="0"/>
            <a:ext cx="9252520" cy="6858000"/>
          </a:xfrm>
          <a:prstGeom prst="rect">
            <a:avLst/>
          </a:prstGeom>
        </p:spPr>
      </p:pic>
    </p:spTree>
    <p:extLst>
      <p:ext uri="{BB962C8B-B14F-4D97-AF65-F5344CB8AC3E}">
        <p14:creationId xmlns:p14="http://schemas.microsoft.com/office/powerpoint/2010/main" val="139333214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706"/>
          <a:stretch/>
        </p:blipFill>
        <p:spPr>
          <a:xfrm>
            <a:off x="0" y="0"/>
            <a:ext cx="9144000" cy="6858000"/>
          </a:xfrm>
          <a:prstGeom prst="rect">
            <a:avLst/>
          </a:prstGeom>
        </p:spPr>
      </p:pic>
    </p:spTree>
    <p:extLst>
      <p:ext uri="{BB962C8B-B14F-4D97-AF65-F5344CB8AC3E}">
        <p14:creationId xmlns:p14="http://schemas.microsoft.com/office/powerpoint/2010/main" val="417995956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378"/>
          <a:stretch/>
        </p:blipFill>
        <p:spPr>
          <a:xfrm>
            <a:off x="0" y="-99392"/>
            <a:ext cx="9144000" cy="6957392"/>
          </a:xfrm>
          <a:prstGeom prst="rect">
            <a:avLst/>
          </a:prstGeom>
        </p:spPr>
      </p:pic>
    </p:spTree>
    <p:extLst>
      <p:ext uri="{BB962C8B-B14F-4D97-AF65-F5344CB8AC3E}">
        <p14:creationId xmlns:p14="http://schemas.microsoft.com/office/powerpoint/2010/main" val="160580556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252"/>
          <a:stretch/>
        </p:blipFill>
        <p:spPr>
          <a:xfrm>
            <a:off x="0" y="-99392"/>
            <a:ext cx="9144000" cy="6957392"/>
          </a:xfrm>
          <a:prstGeom prst="rect">
            <a:avLst/>
          </a:prstGeom>
        </p:spPr>
      </p:pic>
    </p:spTree>
    <p:extLst>
      <p:ext uri="{BB962C8B-B14F-4D97-AF65-F5344CB8AC3E}">
        <p14:creationId xmlns:p14="http://schemas.microsoft.com/office/powerpoint/2010/main" val="147883136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510"/>
          <a:stretch/>
        </p:blipFill>
        <p:spPr>
          <a:xfrm>
            <a:off x="0" y="-53788"/>
            <a:ext cx="9144000" cy="6911788"/>
          </a:xfrm>
          <a:prstGeom prst="rect">
            <a:avLst/>
          </a:prstGeom>
        </p:spPr>
      </p:pic>
    </p:spTree>
    <p:extLst>
      <p:ext uri="{BB962C8B-B14F-4D97-AF65-F5344CB8AC3E}">
        <p14:creationId xmlns:p14="http://schemas.microsoft.com/office/powerpoint/2010/main" val="177487035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314"/>
          <a:stretch/>
        </p:blipFill>
        <p:spPr>
          <a:xfrm>
            <a:off x="-108520" y="0"/>
            <a:ext cx="9252520" cy="6858000"/>
          </a:xfrm>
          <a:prstGeom prst="rect">
            <a:avLst/>
          </a:prstGeom>
        </p:spPr>
      </p:pic>
    </p:spTree>
    <p:extLst>
      <p:ext uri="{BB962C8B-B14F-4D97-AF65-F5344CB8AC3E}">
        <p14:creationId xmlns:p14="http://schemas.microsoft.com/office/powerpoint/2010/main" val="164626273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687"/>
          <a:stretch/>
        </p:blipFill>
        <p:spPr>
          <a:xfrm>
            <a:off x="0" y="0"/>
            <a:ext cx="9144000" cy="6858000"/>
          </a:xfrm>
          <a:prstGeom prst="rect">
            <a:avLst/>
          </a:prstGeom>
        </p:spPr>
      </p:pic>
    </p:spTree>
    <p:extLst>
      <p:ext uri="{BB962C8B-B14F-4D97-AF65-F5344CB8AC3E}">
        <p14:creationId xmlns:p14="http://schemas.microsoft.com/office/powerpoint/2010/main" val="27994987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882"/>
          <a:stretch/>
        </p:blipFill>
        <p:spPr>
          <a:xfrm>
            <a:off x="0" y="0"/>
            <a:ext cx="9144000" cy="6858000"/>
          </a:xfrm>
          <a:prstGeom prst="rect">
            <a:avLst/>
          </a:prstGeom>
        </p:spPr>
      </p:pic>
    </p:spTree>
    <p:extLst>
      <p:ext uri="{BB962C8B-B14F-4D97-AF65-F5344CB8AC3E}">
        <p14:creationId xmlns:p14="http://schemas.microsoft.com/office/powerpoint/2010/main" val="216100028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638"/>
          <a:stretch/>
        </p:blipFill>
        <p:spPr>
          <a:xfrm>
            <a:off x="0" y="-99392"/>
            <a:ext cx="9144000" cy="6957392"/>
          </a:xfrm>
          <a:prstGeom prst="rect">
            <a:avLst/>
          </a:prstGeom>
        </p:spPr>
      </p:pic>
    </p:spTree>
    <p:extLst>
      <p:ext uri="{BB962C8B-B14F-4D97-AF65-F5344CB8AC3E}">
        <p14:creationId xmlns:p14="http://schemas.microsoft.com/office/powerpoint/2010/main" val="248996166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098"/>
          <a:stretch/>
        </p:blipFill>
        <p:spPr>
          <a:xfrm>
            <a:off x="-108520" y="0"/>
            <a:ext cx="9252520" cy="6858000"/>
          </a:xfrm>
          <a:prstGeom prst="rect">
            <a:avLst/>
          </a:prstGeom>
        </p:spPr>
      </p:pic>
    </p:spTree>
    <p:extLst>
      <p:ext uri="{BB962C8B-B14F-4D97-AF65-F5344CB8AC3E}">
        <p14:creationId xmlns:p14="http://schemas.microsoft.com/office/powerpoint/2010/main" val="328947268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3333"/>
          <a:stretch/>
        </p:blipFill>
        <p:spPr>
          <a:xfrm>
            <a:off x="0" y="0"/>
            <a:ext cx="9144000" cy="6858000"/>
          </a:xfrm>
          <a:prstGeom prst="rect">
            <a:avLst/>
          </a:prstGeom>
        </p:spPr>
      </p:pic>
    </p:spTree>
    <p:extLst>
      <p:ext uri="{BB962C8B-B14F-4D97-AF65-F5344CB8AC3E}">
        <p14:creationId xmlns:p14="http://schemas.microsoft.com/office/powerpoint/2010/main" val="80942339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491"/>
          <a:stretch/>
        </p:blipFill>
        <p:spPr>
          <a:xfrm>
            <a:off x="0" y="0"/>
            <a:ext cx="9144000" cy="6858000"/>
          </a:xfrm>
          <a:prstGeom prst="rect">
            <a:avLst/>
          </a:prstGeom>
        </p:spPr>
      </p:pic>
    </p:spTree>
    <p:extLst>
      <p:ext uri="{BB962C8B-B14F-4D97-AF65-F5344CB8AC3E}">
        <p14:creationId xmlns:p14="http://schemas.microsoft.com/office/powerpoint/2010/main" val="162726071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687"/>
          <a:stretch/>
        </p:blipFill>
        <p:spPr>
          <a:xfrm>
            <a:off x="0" y="0"/>
            <a:ext cx="9144000" cy="6858000"/>
          </a:xfrm>
          <a:prstGeom prst="rect">
            <a:avLst/>
          </a:prstGeom>
        </p:spPr>
      </p:pic>
    </p:spTree>
    <p:extLst>
      <p:ext uri="{BB962C8B-B14F-4D97-AF65-F5344CB8AC3E}">
        <p14:creationId xmlns:p14="http://schemas.microsoft.com/office/powerpoint/2010/main" val="99104987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294"/>
          <a:stretch/>
        </p:blipFill>
        <p:spPr>
          <a:xfrm>
            <a:off x="0" y="0"/>
            <a:ext cx="9144000" cy="6858000"/>
          </a:xfrm>
          <a:prstGeom prst="rect">
            <a:avLst/>
          </a:prstGeom>
        </p:spPr>
      </p:pic>
    </p:spTree>
    <p:extLst>
      <p:ext uri="{BB962C8B-B14F-4D97-AF65-F5344CB8AC3E}">
        <p14:creationId xmlns:p14="http://schemas.microsoft.com/office/powerpoint/2010/main" val="41291599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294"/>
          <a:stretch/>
        </p:blipFill>
        <p:spPr>
          <a:xfrm>
            <a:off x="0" y="0"/>
            <a:ext cx="9144000" cy="6858000"/>
          </a:xfrm>
          <a:prstGeom prst="rect">
            <a:avLst/>
          </a:prstGeom>
        </p:spPr>
      </p:pic>
    </p:spTree>
    <p:extLst>
      <p:ext uri="{BB962C8B-B14F-4D97-AF65-F5344CB8AC3E}">
        <p14:creationId xmlns:p14="http://schemas.microsoft.com/office/powerpoint/2010/main" val="180409285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356"/>
          <a:stretch/>
        </p:blipFill>
        <p:spPr>
          <a:xfrm>
            <a:off x="0" y="-171400"/>
            <a:ext cx="9144000" cy="7029400"/>
          </a:xfrm>
          <a:prstGeom prst="rect">
            <a:avLst/>
          </a:prstGeom>
        </p:spPr>
      </p:pic>
    </p:spTree>
    <p:extLst>
      <p:ext uri="{BB962C8B-B14F-4D97-AF65-F5344CB8AC3E}">
        <p14:creationId xmlns:p14="http://schemas.microsoft.com/office/powerpoint/2010/main" val="6765774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026"/>
          <a:stretch/>
        </p:blipFill>
        <p:spPr>
          <a:xfrm>
            <a:off x="0" y="-99392"/>
            <a:ext cx="9144000" cy="6957392"/>
          </a:xfrm>
          <a:prstGeom prst="rect">
            <a:avLst/>
          </a:prstGeom>
        </p:spPr>
      </p:pic>
    </p:spTree>
    <p:extLst>
      <p:ext uri="{BB962C8B-B14F-4D97-AF65-F5344CB8AC3E}">
        <p14:creationId xmlns:p14="http://schemas.microsoft.com/office/powerpoint/2010/main" val="214863236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314"/>
          <a:stretch/>
        </p:blipFill>
        <p:spPr>
          <a:xfrm>
            <a:off x="0" y="0"/>
            <a:ext cx="9144000" cy="6857999"/>
          </a:xfrm>
          <a:prstGeom prst="rect">
            <a:avLst/>
          </a:prstGeom>
        </p:spPr>
      </p:pic>
    </p:spTree>
    <p:extLst>
      <p:ext uri="{BB962C8B-B14F-4D97-AF65-F5344CB8AC3E}">
        <p14:creationId xmlns:p14="http://schemas.microsoft.com/office/powerpoint/2010/main" val="387695603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026"/>
          <a:stretch/>
        </p:blipFill>
        <p:spPr>
          <a:xfrm>
            <a:off x="0" y="-99392"/>
            <a:ext cx="9144000" cy="6957392"/>
          </a:xfrm>
          <a:prstGeom prst="rect">
            <a:avLst/>
          </a:prstGeom>
        </p:spPr>
      </p:pic>
    </p:spTree>
    <p:extLst>
      <p:ext uri="{BB962C8B-B14F-4D97-AF65-F5344CB8AC3E}">
        <p14:creationId xmlns:p14="http://schemas.microsoft.com/office/powerpoint/2010/main" val="334162612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098"/>
          <a:stretch/>
        </p:blipFill>
        <p:spPr>
          <a:xfrm>
            <a:off x="0" y="0"/>
            <a:ext cx="9144000" cy="6858000"/>
          </a:xfrm>
          <a:prstGeom prst="rect">
            <a:avLst/>
          </a:prstGeom>
        </p:spPr>
      </p:pic>
    </p:spTree>
    <p:extLst>
      <p:ext uri="{BB962C8B-B14F-4D97-AF65-F5344CB8AC3E}">
        <p14:creationId xmlns:p14="http://schemas.microsoft.com/office/powerpoint/2010/main" val="414399856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029" b="4706"/>
          <a:stretch/>
        </p:blipFill>
        <p:spPr>
          <a:xfrm>
            <a:off x="0" y="0"/>
            <a:ext cx="9049871" cy="6858000"/>
          </a:xfrm>
          <a:prstGeom prst="rect">
            <a:avLst/>
          </a:prstGeom>
        </p:spPr>
      </p:pic>
    </p:spTree>
    <p:extLst>
      <p:ext uri="{BB962C8B-B14F-4D97-AF65-F5344CB8AC3E}">
        <p14:creationId xmlns:p14="http://schemas.microsoft.com/office/powerpoint/2010/main" val="389238877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7766954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2092844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rotWithShape="1">
          <a:blip r:embed="rId3">
            <a:extLst>
              <a:ext uri="{28A0092B-C50C-407E-A947-70E740481C1C}">
                <a14:useLocalDpi xmlns:a14="http://schemas.microsoft.com/office/drawing/2010/main" val="0"/>
              </a:ext>
            </a:extLst>
          </a:blip>
          <a:srcRect l="4665" t="4118" r="5787" b="11765"/>
          <a:stretch/>
        </p:blipFill>
        <p:spPr>
          <a:xfrm>
            <a:off x="0" y="0"/>
            <a:ext cx="9144000" cy="6858000"/>
          </a:xfrm>
          <a:prstGeom prst="rect">
            <a:avLst/>
          </a:prstGeom>
        </p:spPr>
      </p:pic>
    </p:spTree>
    <p:extLst>
      <p:ext uri="{BB962C8B-B14F-4D97-AF65-F5344CB8AC3E}">
        <p14:creationId xmlns:p14="http://schemas.microsoft.com/office/powerpoint/2010/main" val="39431409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294786977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644008" cy="3573016"/>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4008" y="0"/>
            <a:ext cx="4499992" cy="3573016"/>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573016"/>
            <a:ext cx="4644008" cy="3284984"/>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644008" y="3573016"/>
            <a:ext cx="4499992" cy="3284983"/>
          </a:xfrm>
          <a:prstGeom prst="rect">
            <a:avLst/>
          </a:prstGeom>
        </p:spPr>
      </p:pic>
    </p:spTree>
    <p:extLst>
      <p:ext uri="{BB962C8B-B14F-4D97-AF65-F5344CB8AC3E}">
        <p14:creationId xmlns:p14="http://schemas.microsoft.com/office/powerpoint/2010/main" val="296128447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8495136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0278411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3999" cy="6957392"/>
          </a:xfrm>
          <a:prstGeom prst="rect">
            <a:avLst/>
          </a:prstGeom>
        </p:spPr>
      </p:pic>
    </p:spTree>
    <p:extLst>
      <p:ext uri="{BB962C8B-B14F-4D97-AF65-F5344CB8AC3E}">
        <p14:creationId xmlns:p14="http://schemas.microsoft.com/office/powerpoint/2010/main" val="40533586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8039"/>
          <a:stretch/>
        </p:blipFill>
        <p:spPr>
          <a:xfrm>
            <a:off x="0" y="0"/>
            <a:ext cx="9144000" cy="6957392"/>
          </a:xfrm>
          <a:prstGeom prst="rect">
            <a:avLst/>
          </a:prstGeom>
        </p:spPr>
      </p:pic>
    </p:spTree>
    <p:extLst>
      <p:ext uri="{BB962C8B-B14F-4D97-AF65-F5344CB8AC3E}">
        <p14:creationId xmlns:p14="http://schemas.microsoft.com/office/powerpoint/2010/main" val="12333647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847"/>
          <a:stretch/>
        </p:blipFill>
        <p:spPr>
          <a:xfrm>
            <a:off x="0" y="0"/>
            <a:ext cx="9144000" cy="6858000"/>
          </a:xfrm>
          <a:prstGeom prst="rect">
            <a:avLst/>
          </a:prstGeom>
        </p:spPr>
      </p:pic>
    </p:spTree>
    <p:extLst>
      <p:ext uri="{BB962C8B-B14F-4D97-AF65-F5344CB8AC3E}">
        <p14:creationId xmlns:p14="http://schemas.microsoft.com/office/powerpoint/2010/main" val="107690924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862"/>
          <a:stretch/>
        </p:blipFill>
        <p:spPr>
          <a:xfrm>
            <a:off x="0" y="0"/>
            <a:ext cx="9144000" cy="6858000"/>
          </a:xfrm>
          <a:prstGeom prst="rect">
            <a:avLst/>
          </a:prstGeom>
        </p:spPr>
      </p:pic>
    </p:spTree>
    <p:extLst>
      <p:ext uri="{BB962C8B-B14F-4D97-AF65-F5344CB8AC3E}">
        <p14:creationId xmlns:p14="http://schemas.microsoft.com/office/powerpoint/2010/main" val="152901285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 r="-1030" b="8627"/>
          <a:stretch/>
        </p:blipFill>
        <p:spPr>
          <a:xfrm>
            <a:off x="-1" y="0"/>
            <a:ext cx="9238129" cy="6858000"/>
          </a:xfrm>
          <a:prstGeom prst="rect">
            <a:avLst/>
          </a:prstGeom>
        </p:spPr>
      </p:pic>
    </p:spTree>
    <p:extLst>
      <p:ext uri="{BB962C8B-B14F-4D97-AF65-F5344CB8AC3E}">
        <p14:creationId xmlns:p14="http://schemas.microsoft.com/office/powerpoint/2010/main" val="425352362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6240162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9685212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4186199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4292530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9877271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7450188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0842032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361040" cy="6957392"/>
          </a:xfrm>
          <a:prstGeom prst="rect">
            <a:avLst/>
          </a:prstGeom>
        </p:spPr>
      </p:pic>
    </p:spTree>
    <p:extLst>
      <p:ext uri="{BB962C8B-B14F-4D97-AF65-F5344CB8AC3E}">
        <p14:creationId xmlns:p14="http://schemas.microsoft.com/office/powerpoint/2010/main" val="100066047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5328298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07" y="0"/>
            <a:ext cx="9128785" cy="6858000"/>
          </a:xfrm>
          <a:prstGeom prst="rect">
            <a:avLst/>
          </a:prstGeom>
        </p:spPr>
      </p:pic>
    </p:spTree>
    <p:extLst>
      <p:ext uri="{BB962C8B-B14F-4D97-AF65-F5344CB8AC3E}">
        <p14:creationId xmlns:p14="http://schemas.microsoft.com/office/powerpoint/2010/main" val="298010100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07" y="0"/>
            <a:ext cx="9128785" cy="6858000"/>
          </a:xfrm>
          <a:prstGeom prst="rect">
            <a:avLst/>
          </a:prstGeom>
        </p:spPr>
      </p:pic>
    </p:spTree>
    <p:extLst>
      <p:ext uri="{BB962C8B-B14F-4D97-AF65-F5344CB8AC3E}">
        <p14:creationId xmlns:p14="http://schemas.microsoft.com/office/powerpoint/2010/main" val="302143052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3428090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07" y="0"/>
            <a:ext cx="9128785" cy="6858000"/>
          </a:xfrm>
          <a:prstGeom prst="rect">
            <a:avLst/>
          </a:prstGeom>
        </p:spPr>
      </p:pic>
    </p:spTree>
    <p:extLst>
      <p:ext uri="{BB962C8B-B14F-4D97-AF65-F5344CB8AC3E}">
        <p14:creationId xmlns:p14="http://schemas.microsoft.com/office/powerpoint/2010/main" val="321426794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07" y="0"/>
            <a:ext cx="9128785" cy="6858000"/>
          </a:xfrm>
          <a:prstGeom prst="rect">
            <a:avLst/>
          </a:prstGeom>
        </p:spPr>
      </p:pic>
    </p:spTree>
    <p:extLst>
      <p:ext uri="{BB962C8B-B14F-4D97-AF65-F5344CB8AC3E}">
        <p14:creationId xmlns:p14="http://schemas.microsoft.com/office/powerpoint/2010/main" val="417962030"/>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421243393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21189005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7539"/>
          <a:stretch/>
        </p:blipFill>
        <p:spPr>
          <a:xfrm>
            <a:off x="0" y="0"/>
            <a:ext cx="9144000" cy="7029400"/>
          </a:xfrm>
          <a:prstGeom prst="rect">
            <a:avLst/>
          </a:prstGeom>
        </p:spPr>
      </p:pic>
    </p:spTree>
    <p:extLst>
      <p:ext uri="{BB962C8B-B14F-4D97-AF65-F5344CB8AC3E}">
        <p14:creationId xmlns:p14="http://schemas.microsoft.com/office/powerpoint/2010/main" val="3674130516"/>
      </p:ext>
    </p:extLst>
  </p:cSld>
  <p:clrMapOvr>
    <a:masterClrMapping/>
  </p:clrMapOvr>
</p:sld>
</file>

<file path=ppt/theme/theme1.xml><?xml version="1.0" encoding="utf-8"?>
<a:theme xmlns:a="http://schemas.openxmlformats.org/drawingml/2006/main" name="Faceta">
  <a:themeElements>
    <a:clrScheme name="Faceta">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a">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a">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Facet</Template>
  <TotalTime>107</TotalTime>
  <Words>1190</Words>
  <Application>Microsoft Office PowerPoint</Application>
  <PresentationFormat>Presentación en pantalla (4:3)</PresentationFormat>
  <Paragraphs>206</Paragraphs>
  <Slides>99</Slides>
  <Notes>89</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99</vt:i4>
      </vt:variant>
    </vt:vector>
  </HeadingPairs>
  <TitlesOfParts>
    <vt:vector size="104" baseType="lpstr">
      <vt:lpstr>Arial</vt:lpstr>
      <vt:lpstr>Calibri</vt:lpstr>
      <vt:lpstr>Trebuchet MS</vt:lpstr>
      <vt:lpstr>Wingdings 3</vt:lpstr>
      <vt:lpstr>Faceta</vt:lpstr>
      <vt:lpstr>EUROPA.-LA VUELTA AL MUNDO EN 885 JARDINES.-FRANCIA.-Jardines de Sardy y jardines de Cariot</vt:lpstr>
      <vt:lpstr>Jardins de Sardy</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Jardins Cadiot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Josep</dc:creator>
  <cp:lastModifiedBy>Usuario</cp:lastModifiedBy>
  <cp:revision>12</cp:revision>
  <dcterms:created xsi:type="dcterms:W3CDTF">2014-06-02T10:34:06Z</dcterms:created>
  <dcterms:modified xsi:type="dcterms:W3CDTF">2018-03-11T20:11:02Z</dcterms:modified>
</cp:coreProperties>
</file>