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2AA99-71A0-46E3-ADE6-89C425179A31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D9058-4FBB-4089-9CB4-2EC6392297E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779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5148B8-5328-4EAC-81E7-35B9F15D3E3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325EE4-5387-40D3-81D5-841A3B5C4BB6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0AEE62-CA10-4DBD-A82B-929C7EFF7B9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 vista desde el jardín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E01868-DA0A-4985-9A29-BA81BA2C5984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 vista desde el jardín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BDA2C0-D184-4297-9892-075F663DF7DF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01362B-4888-4F8E-837A-0B738B40E9FC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7A37CC-1CAD-476E-B0CD-7645DA5FE19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Mónaco.-Echinocacatus grusonii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B14A24-671F-4ED9-8BA0-D24C7E759C98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9FF169-FF02-4834-8D8D-9F09EB537B4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AB4FB6-E3C7-42C5-B02E-3A63B14B62AB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Mónaco.-Echinocacatus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D6E6CF-EA66-42F5-9F45-A6FF9DD7C04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Echinocacatus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FB486-C171-4C42-81EC-F865CBAE9CD6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CE879C-C830-48C7-A21A-2EDD6BD4BC7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60BBE9-5199-4AC1-AEF9-8606697F141C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2DD2A-BCBF-4F8E-B6EF-72D9C359F34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3D183B-EED9-4E1F-B066-6BE196DA2AA1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278674-A295-4F5E-A8C8-213485F3A38F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2893B3-C4AC-403C-B315-5F6055D3C03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20FCD-444B-4CC8-B1A9-62DF6626D981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Mónaco.-Lampranthus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DED035-78D8-468C-9522-F2EE9B437F9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089E89-C8B7-4961-AC29-32911DEFEF94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Aeonium atropurpureum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19528B-E172-41E0-B982-FF96CDCCC6E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Monaco.-Lampranthus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7EA9A3-EE3D-4BC7-B95A-EF76A3009FCE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Mónaco.-Lampranthus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3F7C4D-8466-4903-8D69-E714E2DA59E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9BC293-B25F-4E50-81E4-8DB56BD1A30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Mónaco.-Agave attenuata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9894F8-6F6C-4A78-8622-667E64513B96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2ED02-53CB-46FD-8B87-A1A6C48B8BD8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Mónaco.-Opuntia mycrodasis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98CA50-F78D-4845-8959-B977C13B750A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8ACFC9-5A6B-4BB6-AC3E-9B76DBB23AAD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B893CE-62B1-4574-ACEF-B764946CF324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FC9A86-7DAC-476F-BB5A-BF9BA6C19644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095BD1-1FB4-4573-8786-BC49E4FC33EC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Mónaco.-Cereus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DB9347-D52D-4D53-8A6A-D2F70F8BB9B9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Mónaco.-Agave attenuata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E2AEE4-6EE2-4EBF-BFCA-BA6236E2BA07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9D94D5-2145-4BD4-8320-A5CC24AA2E7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Mónaco.-Opuntia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3A346B-6263-4CA3-BB38-A2F03CD5FF66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AE9572-C897-4A7E-8DCE-67A4E115E4C8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E9AE32-6CF5-4FF5-9DFA-CA0B37FAE9E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13A796-F46F-4D16-B8ED-CF89BC7E075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DC3472-13DC-4C02-89EC-94726749458B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309A0A-0F3E-4ECF-9F7E-387CD251E55F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3A356F-A7DA-46C6-8E7D-531A07B5F34A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B8FAAC-76A5-4E8B-B5AA-0BEEE962CD44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2E104F-70E8-4735-80CB-DD437586EBE7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CB1A37-AA90-4737-8841-C0134C828FC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3C0BC0-5678-4D12-9AC9-0A37857CF386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1E24FB-462F-4C2F-AEBB-B4F28BAA2D60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7DB898-BA04-4170-B42C-51C0652AB037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C0B855-DDEE-4C9F-81C8-54ABFF1B59F2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C5482A-077F-4F74-A11C-F381D153BA12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2961C9-12C0-4B51-8709-D51BF297BA36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537ABE-E048-45B6-9825-1568BB0C1FC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Mónaco.-Vista desde el Jardin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23B9FE-E808-48E9-B575-178892CD96B8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D01913-D7C4-4FBA-92C2-EA51A01EEF97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8A2C1C-5D37-4746-9B3C-F6CDC3D17A66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84E476-4BB7-4210-AB96-481C842A4A6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4DBCD4-C9D3-4A35-BA84-D9CFB102B57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D99734-1028-431B-A71A-E6C840B74A1D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393890-67BE-4ADC-911B-5FC9551E9A19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715912-7FCF-443B-9014-F3813AB988E4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B3174F-42C3-4A74-950A-A9F9A36DB83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50811D-40AD-4E01-93A2-93B9CC0F3DBD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34C21A-7C7B-45F7-9F64-EE64C70ADD68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B021B4-D5FA-4792-A53C-F690C5FA54CD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F9FA5D-C9A4-4885-A567-2471F26D1FF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550CCB-7136-4EC0-95BF-4D43E4CCB80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4F2FA4-2921-43A8-A350-2DAFC9A3F556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900B00-0656-4ADD-95BD-77F90262F711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00EE20-E362-460F-B1C7-A6DC1C0A8AB6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F35406-4ED2-4F7F-8B5F-85ACFF69D0A9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6E482D-A935-4DB0-A46B-73EB6D9382A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B3A26C-F2A1-4AE8-A91C-356156ED8F9F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5FC1B4-528C-4DAA-A824-3223A7F4D50B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F80675-94C5-43DD-BFBF-6618136E812E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1FA8F5-22CC-4DDB-8B82-E3C9154B08F9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26FBDF-C6F5-456B-B9FB-BBED1FCB4C91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FFDC37-37B5-4027-A9B8-F3EBF16E3DA7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EDC91B-8980-47B7-BFF8-A50F608C88F5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DBA9C2-1FAB-4973-A621-8C6421253C74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A792F2-D9DE-4AD7-9252-D66FA529E61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23E1A4-E931-4456-9413-56C19C69D2DD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84EF1D-0312-4ACC-9831-E01C4CA449C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5135C7-5D39-446E-8350-BAD4E0709499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Beaucarnea recurvata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9B77F4-B2DB-40AD-BDFF-54944FDD1E1E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38DA87-5532-471D-B038-E372DE2E281B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6515C-4E3E-4AB9-95C0-741B62AC0557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Beaucarneaa recurvata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6E30C2-F1E7-4FA9-9C22-99D3052EE94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4002BF-0F30-49CD-8068-B02F72212CAA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Opuntia rosea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057249-AF2A-4CF2-9E24-A52EFE5C90C1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2B9F61-43FA-4982-A5C2-A9269BB5355A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Beaucarnea recurvata en flor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D1CAC5-3C04-40C1-8C08-0E1FCABFBAAF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31DD7C-D065-4D1A-9596-763A45A3B8DF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786A37-01BD-45A1-BA80-BD5E7E3B8720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268506-446D-4609-AFBF-EC4BDFC458D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79BFB5-A4A1-49EC-A911-129AE5BA12BD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FBBC6-A1B6-4EAA-B5D5-16EBE49BAACB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494EBB-91BA-45BD-9D20-52002317CEBD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 Exotiquez de Monaco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AE2D2B-0CA1-4232-87A6-A192207EEF53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334DD-7D2C-4246-A916-4B2949C6710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Mónaco.-Invernaderos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5CED55-6915-4CF8-A795-EB2F311245BC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Mónaco.-Invernaderos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4B7B47-EAFC-44E4-AEFF-8008AD92B6E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D04946-7282-4B53-B737-A8B25FBC2E2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275905-417E-41D7-B57B-FD79D23CBDEB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6EA1A6-B6E3-4DFD-8C0B-9D8EE7026EB3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75F7E6-09A5-4501-8D83-37370707FCC2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1A56D6-A14A-4DA1-A08A-F04C9CC59A5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72682-0C92-4FDC-87FD-D5B668425321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6F8879-6D58-4B12-B3E4-F8C7361456DC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Mónaco.-Colección privada del Príncipe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44C722-2BAC-4010-AE71-6263082A0938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8194F5-5007-4E35-B708-A0A4F18D3722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Mónaco.-Colección privada del Príncipe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6E70A-F5CD-4948-8241-E452C730C3C1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DE3DBC-C34A-400F-B634-666B73F722AC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C7F3B4-9D08-4668-BE05-38668B4337A4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Mónaco.-Gruta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1B81F4-9554-4E97-81B9-00002FC69FF2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Mónaco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8FD9CB-1B23-489C-B7CA-2C2DB20D0724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56A3AA-2AE1-40D4-8D8D-9F991C420CD0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696744" cy="1894362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 FRANCIA.-M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Exótico de Mónaco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7499176" cy="4071938"/>
          </a:xfrm>
        </p:spPr>
        <p:txBody>
          <a:bodyPr/>
          <a:lstStyle/>
          <a:p>
            <a:pPr eaLnBrk="1" hangingPunct="1"/>
            <a:r>
              <a:rPr lang="es-ES" dirty="0"/>
              <a:t>El </a:t>
            </a:r>
            <a:r>
              <a:rPr lang="es-ES" b="1" dirty="0"/>
              <a:t>Jardín Exótico de Mónaco</a:t>
            </a:r>
            <a:r>
              <a:rPr lang="es-ES" dirty="0"/>
              <a:t> ó en francés: </a:t>
            </a:r>
            <a:r>
              <a:rPr lang="es-ES" b="1" dirty="0"/>
              <a:t>jardín exotiquez de Mónaco</a:t>
            </a:r>
            <a:r>
              <a:rPr lang="es-ES" dirty="0"/>
              <a:t>, es un jardín botánico que se encuentra en Mónaco.</a:t>
            </a:r>
          </a:p>
          <a:p>
            <a:pPr eaLnBrk="1" hangingPunct="1"/>
            <a:r>
              <a:rPr lang="es-ES" dirty="0"/>
              <a:t>Este jardín lleva al aire libre en un entorno de prestigio, una gran variedad de plantas exóticas,</a:t>
            </a:r>
          </a:p>
          <a:p>
            <a:pPr eaLnBrk="1" hangingPunct="1"/>
            <a:r>
              <a:rPr lang="es-ES" dirty="0"/>
              <a:t>Estas plantas son asombrosamente adaptados a ambientes áridos mediante la sustitución de sus hojas por espinas. </a:t>
            </a:r>
          </a:p>
        </p:txBody>
      </p:sp>
    </p:spTree>
    <p:extLst>
      <p:ext uri="{BB962C8B-B14F-4D97-AF65-F5344CB8AC3E}">
        <p14:creationId xmlns:p14="http://schemas.microsoft.com/office/powerpoint/2010/main" val="3414846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7355160" cy="4554538"/>
          </a:xfrm>
        </p:spPr>
        <p:txBody>
          <a:bodyPr/>
          <a:lstStyle/>
          <a:p>
            <a:pPr eaLnBrk="1" hangingPunct="1"/>
            <a:r>
              <a:rPr lang="es-ES" dirty="0"/>
              <a:t>Este jardín alberga numerosas </a:t>
            </a:r>
            <a:r>
              <a:rPr lang="es-ES" i="1" dirty="0"/>
              <a:t>Plantas suculentas</a:t>
            </a:r>
            <a:r>
              <a:rPr lang="es-ES" dirty="0"/>
              <a:t>, especialmente cactus, que debido al clima benigno donde se encuentra se exponen al aire libre.</a:t>
            </a:r>
          </a:p>
          <a:p>
            <a:pPr eaLnBrk="1" hangingPunct="1"/>
            <a:r>
              <a:rPr lang="es-ES" dirty="0"/>
              <a:t>Las plantas proceden de diversas zonas áridas del mundo sobre todo del Sur de los EE. UU., México, Centroamérica, Suramérica, África del Sur, Arabia, África oriental.</a:t>
            </a:r>
          </a:p>
          <a:p>
            <a:pPr eaLnBrk="1" hangingPunct="1"/>
            <a:r>
              <a:rPr lang="es-ES" dirty="0"/>
              <a:t>En el jardín, hay una gruta con estalagmitas y estalactitas. En esta gruta se encontró el rastro de un hábitat humano prehistórico. </a:t>
            </a:r>
          </a:p>
        </p:txBody>
      </p:sp>
    </p:spTree>
    <p:extLst>
      <p:ext uri="{BB962C8B-B14F-4D97-AF65-F5344CB8AC3E}">
        <p14:creationId xmlns:p14="http://schemas.microsoft.com/office/powerpoint/2010/main" val="50300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57313"/>
            <a:ext cx="7571184" cy="4768850"/>
          </a:xfrm>
        </p:spPr>
        <p:txBody>
          <a:bodyPr/>
          <a:lstStyle/>
          <a:p>
            <a:pPr eaLnBrk="1" hangingPunct="1"/>
            <a:r>
              <a:rPr lang="es-ES" dirty="0"/>
              <a:t>Un museo de antropología prehistórico se encuentra en el jardín en el que se exponen varios de estos descubrimientos.</a:t>
            </a:r>
          </a:p>
          <a:p>
            <a:pPr eaLnBrk="1" hangingPunct="1"/>
            <a:r>
              <a:rPr lang="es-ES" dirty="0"/>
              <a:t>Aunque el Jardin Exotiquez fue creado en 1933, la colección de cactus y suculentas se inició en 1895, años antes.</a:t>
            </a:r>
          </a:p>
          <a:p>
            <a:pPr eaLnBrk="1" hangingPunct="1"/>
            <a:r>
              <a:rPr lang="es-ES" dirty="0"/>
              <a:t> La colección se trasladó luego al jardín, que se abrió y ahora contiene 7000 especies de plantas. La exposición del sur y la proximidad del mar, aseguran un clima de invierno muy suave.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5290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7283152" cy="4554538"/>
          </a:xfrm>
        </p:spPr>
        <p:txBody>
          <a:bodyPr/>
          <a:lstStyle/>
          <a:p>
            <a:pPr eaLnBrk="1" hangingPunct="1"/>
            <a:r>
              <a:rPr lang="es-ES" dirty="0"/>
              <a:t>Muchas plantas son ejemplares  de gran tamaño hábilmente integradas en las rocas y cerros de lo que es el jardín más grande de rocalla en Europa. </a:t>
            </a:r>
          </a:p>
          <a:p>
            <a:pPr eaLnBrk="1" hangingPunct="1"/>
            <a:r>
              <a:rPr lang="es-ES" dirty="0"/>
              <a:t>La identificación del 50% de las plantas  con una etiqueta legible posibilita obtener el nombre de la mayoría de las plantas. </a:t>
            </a:r>
          </a:p>
          <a:p>
            <a:pPr eaLnBrk="1" hangingPunct="1"/>
            <a:r>
              <a:rPr lang="es-ES" dirty="0"/>
              <a:t>En total, Jardín Exótico de Mónaco es una visita obligada, probablemente uno de los  jardines de plantas suculentas más hermoso del mundo.</a:t>
            </a:r>
          </a:p>
        </p:txBody>
      </p:sp>
    </p:spTree>
    <p:extLst>
      <p:ext uri="{BB962C8B-B14F-4D97-AF65-F5344CB8AC3E}">
        <p14:creationId xmlns:p14="http://schemas.microsoft.com/office/powerpoint/2010/main" val="323831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onaco.-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32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3Bassin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731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din Exotique de Monac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149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 Exotico de Monac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841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Jardin Exotico de Monaco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871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83750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66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 Exotico de Mon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99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n Exotico de Mona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02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-Exotique--Monaco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2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 Exotico de Monaco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90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n Exotico de Monaco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32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chinocactus_grusonii_Mon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40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Monaco.-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79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2 Imagen" descr="Monaco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97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 Exotico de Monac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767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 Exotico de Monac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406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monaco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2 Imagen" descr="Jardin Exotico de Monaco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233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n Exotico de Monaco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042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n Exotico de Monaco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620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ardin Exotico de Monaco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55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ardin Exotico de Monaco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21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n Exotico de Monac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752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n Exotico de Monaco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267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ardin Exotico de Monaco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882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 descr="Jardin Exotique de Mona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3 Imagen" descr="Jardin Exotique de Monac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33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monaco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19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onaco.-1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99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onaco.-1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942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onaco.-2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002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onaco.-2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596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onaco.-2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127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onaco.-1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695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onaco.-2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8009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onaco.-2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185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onaco.-28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791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onaco.-29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7623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onaco.-30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96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onaco.-3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35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onaco.-3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8768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onaco.-3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0828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onaco.-3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845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onaco.-3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057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onaco.-3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308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onaco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6737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onaco.-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649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onaco.-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745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7527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onaco.-ardin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6015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onaco.-Jardin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4657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Monaco.-Jardin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5048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onaco.-Jardin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7379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onaco.-Jardin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452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Monaco.-Jardin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726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Monaco.-Jardin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7646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Monaco.-Jardin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958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Monaco.-Jardin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6507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Monaco.-Jardin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4551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onaco.-Jardin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3129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onaco.-Jardin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7619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onaco.-Jardin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1601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onaco.-Jardin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9656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Monaco.-Jardin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1520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naco.-Jardin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8491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naco.Jardin_exotique0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8194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naco.Jardin_exotique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6661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onaco.Jardin_exotique02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356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naco__5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7748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onaco_jardin_exotique_0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078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onaco_jardin_exotique_0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5229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2 Imagen" descr="zvue_ensemble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3 Imagen" descr="zvue_ensemble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2577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zvue_ensemble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2 Imagen" descr="zvue_ensemble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7522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3 Imagen" descr="zvue_ensemble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4 Imagen" descr="zvue_ensemble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3350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zvue_ensemble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2 Imagen" descr="zvue_ensemble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0099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zvue_ensemble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3435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zvue_ensemble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3517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zvue_ensemble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2 Imagen" descr="zvue_ensemble2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811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zvue_ensemble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2 Imagen" descr="zvue_ensemble2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8936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zvue_ensemble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1935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zvue_ensemble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3312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zvue_ensemble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1863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zvue_ensemble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1835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 Exotico de Mona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7452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Jardin Exotico de Monac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4987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ardin Exotico de Monaco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3894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ardin Exotico de Mon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7551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ardin Exotico de Monaco.-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2752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Jardin Exotique de Monac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2920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ardin Exotique de Monaco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698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Jardin Exotoque de Monaco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96298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eaucarnea_recurv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778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actus_monaco_jardin_exotique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4781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actus_monaco_jardin_exotique_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184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Exotique de Mon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81163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 Exotico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8236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onaco Jardin Exot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0602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Jardin Exotico de Monac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4537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_Exotique_de_Monaco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14281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Opuntia_Mon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4051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 Exotique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4778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 Exotique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4592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 Exotique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7114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ardin-exotique-and-other-monaco-pics-0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59169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onaco_Jardin_exotique0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Monaco_Jardin_exotique0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954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Jardin-exotique-and-other-monaco-pics-0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867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onaco.-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0670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onaco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7747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onac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38431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onac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0552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ona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2588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Monac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2503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onac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7202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onac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20332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onaco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9699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Monaco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3 Imagen" descr="Monaco.-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40940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onaco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31313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2 Imagen" descr="Monac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82991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2 Imagen" descr="CB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56479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Monaco.-1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92354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Monaco.-2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77950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grotte-l-observatoire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8180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Monaco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9910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ardin-exotique-and-other-monaco-pics-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8929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ardin-exotique-and-other-monaco-pics-0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666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640</Words>
  <Application>Microsoft Office PowerPoint</Application>
  <PresentationFormat>Presentación en pantalla (4:3)</PresentationFormat>
  <Paragraphs>232</Paragraphs>
  <Slides>127</Slides>
  <Notes>116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127</vt:i4>
      </vt:variant>
    </vt:vector>
  </HeadingPairs>
  <TitlesOfParts>
    <vt:vector size="132" baseType="lpstr">
      <vt:lpstr>Calibri</vt:lpstr>
      <vt:lpstr>Century Schoolbook</vt:lpstr>
      <vt:lpstr>Wingdings</vt:lpstr>
      <vt:lpstr>Wingdings 2</vt:lpstr>
      <vt:lpstr>Default Theme</vt:lpstr>
      <vt:lpstr>EUROPA.-LA VUELTA AL MUNDO EN 885 JARDINES.- FRANCIA.-M</vt:lpstr>
      <vt:lpstr>Jardin Exótico de Mónaco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7</cp:revision>
  <dcterms:created xsi:type="dcterms:W3CDTF">2013-09-07T04:16:19Z</dcterms:created>
  <dcterms:modified xsi:type="dcterms:W3CDTF">2018-03-09T18:12:50Z</dcterms:modified>
</cp:coreProperties>
</file>