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6"/>
  </p:notesMasterIdLst>
  <p:sldIdLst>
    <p:sldId id="256" r:id="rId2"/>
    <p:sldId id="258" r:id="rId3"/>
    <p:sldId id="340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ableStyles" Target="tableStyle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DE780F-3E76-4264-956C-F5783F6A1B3E}" type="datetimeFigureOut">
              <a:rPr lang="es-ES" smtClean="0"/>
              <a:t>11/03/2018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E67682-4144-40E2-864E-75D2029E304E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85944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d´Eyrignac.-Vista aerea</a:t>
            </a:r>
          </a:p>
        </p:txBody>
      </p:sp>
      <p:sp>
        <p:nvSpPr>
          <p:cNvPr id="911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9770AC2-A65C-4EE3-8BBF-88267F85DA46}" type="slidenum">
              <a:rPr lang="es-ES">
                <a:solidFill>
                  <a:prstClr val="black"/>
                </a:solidFill>
              </a:rPr>
              <a:pPr eaLnBrk="1" hangingPunct="1"/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921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D66CED0-6E7F-4552-A190-C04A5E91BDFF}" type="slidenum">
              <a:rPr lang="es-ES">
                <a:solidFill>
                  <a:prstClr val="black"/>
                </a:solidFill>
              </a:rPr>
              <a:pPr eaLnBrk="1" hangingPunct="1"/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931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97924E5-583F-494B-BA91-9F727841E3BB}" type="slidenum">
              <a:rPr lang="es-ES">
                <a:solidFill>
                  <a:prstClr val="black"/>
                </a:solidFill>
              </a:rPr>
              <a:pPr eaLnBrk="1" hangingPunct="1"/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942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07C8FDE-1A03-4E5F-B3C1-4F3BE9246CB2}" type="slidenum">
              <a:rPr lang="es-ES">
                <a:solidFill>
                  <a:prstClr val="black"/>
                </a:solidFill>
              </a:rPr>
              <a:pPr eaLnBrk="1" hangingPunct="1"/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952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8EC28DE-7A27-4BC3-BDB1-F2CE4549E249}" type="slidenum">
              <a:rPr lang="es-ES">
                <a:solidFill>
                  <a:prstClr val="black"/>
                </a:solidFill>
              </a:rPr>
              <a:pPr eaLnBrk="1" hangingPunct="1"/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962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EEC9649-B6BB-41A8-A87C-237260D4CD44}" type="slidenum">
              <a:rPr lang="es-ES">
                <a:solidFill>
                  <a:prstClr val="black"/>
                </a:solidFill>
              </a:rPr>
              <a:pPr eaLnBrk="1" hangingPunct="1"/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972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5A5F837-9F25-4D61-B8F0-161C599C47F0}" type="slidenum">
              <a:rPr lang="es-ES">
                <a:solidFill>
                  <a:prstClr val="black"/>
                </a:solidFill>
              </a:rPr>
              <a:pPr eaLnBrk="1" hangingPunct="1"/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983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0D782BF-E751-40C4-8775-387FD7018407}" type="slidenum">
              <a:rPr lang="es-ES">
                <a:solidFill>
                  <a:prstClr val="black"/>
                </a:solidFill>
              </a:rPr>
              <a:pPr eaLnBrk="1" hangingPunct="1"/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993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96ABBD2-EE83-4D59-A1F8-ECE30FD8A690}" type="slidenum">
              <a:rPr lang="es-ES">
                <a:solidFill>
                  <a:prstClr val="black"/>
                </a:solidFill>
              </a:rPr>
              <a:pPr eaLnBrk="1" hangingPunct="1"/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1003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3D94B10-3065-4628-9BF2-D34601DB6F92}" type="slidenum">
              <a:rPr lang="es-ES">
                <a:solidFill>
                  <a:prstClr val="black"/>
                </a:solidFill>
              </a:rPr>
              <a:pPr eaLnBrk="1" hangingPunct="1"/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1013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A6ED9FE-F6A4-4CA7-B11D-412B109D4DCB}" type="slidenum">
              <a:rPr lang="es-ES">
                <a:solidFill>
                  <a:prstClr val="black"/>
                </a:solidFill>
              </a:rPr>
              <a:pPr eaLnBrk="1" hangingPunct="1"/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1024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D298F47-DACC-48ED-9CB9-E65825E31950}" type="slidenum">
              <a:rPr lang="es-ES">
                <a:solidFill>
                  <a:prstClr val="black"/>
                </a:solidFill>
              </a:rPr>
              <a:pPr eaLnBrk="1" hangingPunct="1"/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1034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C58D814-D8A1-4CB3-B08B-0D7B6F89DF3F}" type="slidenum">
              <a:rPr lang="es-ES">
                <a:solidFill>
                  <a:prstClr val="black"/>
                </a:solidFill>
              </a:rPr>
              <a:pPr eaLnBrk="1" hangingPunct="1"/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1044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504B3EE-02F7-440C-BBA7-01C803CEDA9E}" type="slidenum">
              <a:rPr lang="es-ES">
                <a:solidFill>
                  <a:prstClr val="black"/>
                </a:solidFill>
              </a:rPr>
              <a:pPr eaLnBrk="1" hangingPunct="1"/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d´Eyrignac.-Jardin blanco</a:t>
            </a:r>
          </a:p>
        </p:txBody>
      </p:sp>
      <p:sp>
        <p:nvSpPr>
          <p:cNvPr id="1054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6097ABC-4283-4F45-8805-0CA46FF9ACD0}" type="slidenum">
              <a:rPr lang="es-ES">
                <a:solidFill>
                  <a:prstClr val="black"/>
                </a:solidFill>
              </a:rPr>
              <a:pPr eaLnBrk="1" hangingPunct="1"/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1065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AA2B7C4-7201-43E2-9089-0AA9864BF7B1}" type="slidenum">
              <a:rPr lang="es-ES">
                <a:solidFill>
                  <a:prstClr val="black"/>
                </a:solidFill>
              </a:rPr>
              <a:pPr eaLnBrk="1" hangingPunct="1"/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1075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E68FD50-94A3-4DBD-9EA3-BA67A149FC87}" type="slidenum">
              <a:rPr lang="es-ES">
                <a:solidFill>
                  <a:prstClr val="black"/>
                </a:solidFill>
              </a:rPr>
              <a:pPr eaLnBrk="1" hangingPunct="1"/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d´Eyrignac.- Tijeras de recorte </a:t>
            </a:r>
          </a:p>
        </p:txBody>
      </p:sp>
      <p:sp>
        <p:nvSpPr>
          <p:cNvPr id="1085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6F5857A-0EA8-40C6-AA0F-7CD024A23403}" type="slidenum">
              <a:rPr lang="es-ES">
                <a:solidFill>
                  <a:prstClr val="black"/>
                </a:solidFill>
              </a:rPr>
              <a:pPr eaLnBrk="1" hangingPunct="1"/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Manor d´Eyrignac.-Recorte de topiarias</a:t>
            </a:r>
          </a:p>
        </p:txBody>
      </p:sp>
      <p:sp>
        <p:nvSpPr>
          <p:cNvPr id="1095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4A2ED61-AFF0-431E-8EA9-0E3E19A5E6FC}" type="slidenum">
              <a:rPr lang="es-ES">
                <a:solidFill>
                  <a:prstClr val="black"/>
                </a:solidFill>
              </a:rPr>
              <a:pPr eaLnBrk="1" hangingPunct="1"/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d´Eyrignac.-Recorte</a:t>
            </a:r>
          </a:p>
        </p:txBody>
      </p:sp>
      <p:sp>
        <p:nvSpPr>
          <p:cNvPr id="1105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16E3A9D-31EB-49CB-B36C-117C06B792E4}" type="slidenum">
              <a:rPr lang="es-ES">
                <a:solidFill>
                  <a:prstClr val="black"/>
                </a:solidFill>
              </a:rPr>
              <a:pPr eaLnBrk="1" hangingPunct="1"/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1116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1AAF8D3-CF04-440F-98D0-D402031B1FB9}" type="slidenum">
              <a:rPr lang="es-ES">
                <a:solidFill>
                  <a:prstClr val="black"/>
                </a:solidFill>
              </a:rPr>
              <a:pPr eaLnBrk="1" hangingPunct="1"/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1126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2F0C47D-D3C8-42FA-8193-467F62543585}" type="slidenum">
              <a:rPr lang="es-ES">
                <a:solidFill>
                  <a:prstClr val="black"/>
                </a:solidFill>
              </a:rPr>
              <a:pPr eaLnBrk="1" hangingPunct="1"/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1136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9C12C9C-AA70-4B8F-9BB6-C888F0C0F766}" type="slidenum">
              <a:rPr lang="es-ES">
                <a:solidFill>
                  <a:prstClr val="black"/>
                </a:solidFill>
              </a:rPr>
              <a:pPr eaLnBrk="1" hangingPunct="1"/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Mmanoir d´Eyrignac</a:t>
            </a:r>
          </a:p>
        </p:txBody>
      </p:sp>
      <p:sp>
        <p:nvSpPr>
          <p:cNvPr id="1146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FD1F544-9306-46B8-A97E-6B81BFEACFFA}" type="slidenum">
              <a:rPr lang="es-ES">
                <a:solidFill>
                  <a:prstClr val="black"/>
                </a:solidFill>
              </a:rPr>
              <a:pPr eaLnBrk="1" hangingPunct="1"/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1157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B5880F4-4DFC-4044-A974-E5DB64E2ACDA}" type="slidenum">
              <a:rPr lang="es-ES">
                <a:solidFill>
                  <a:prstClr val="black"/>
                </a:solidFill>
              </a:rPr>
              <a:pPr eaLnBrk="1" hangingPunct="1"/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1167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FA449FA-C1F6-4119-8C6F-FD58D940B65E}" type="slidenum">
              <a:rPr lang="es-ES">
                <a:solidFill>
                  <a:prstClr val="black"/>
                </a:solidFill>
              </a:rPr>
              <a:pPr eaLnBrk="1" hangingPunct="1"/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1177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E770FAC-79CC-49C9-B5A8-3C129DC99314}" type="slidenum">
              <a:rPr lang="es-ES">
                <a:solidFill>
                  <a:prstClr val="black"/>
                </a:solidFill>
              </a:rPr>
              <a:pPr eaLnBrk="1" hangingPunct="1"/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1187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2C128E2-CD18-44FE-B36C-620C0161D861}" type="slidenum">
              <a:rPr lang="es-ES">
                <a:solidFill>
                  <a:prstClr val="black"/>
                </a:solidFill>
              </a:rPr>
              <a:pPr eaLnBrk="1" hangingPunct="1"/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1198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B622214-417A-486F-9ECB-244B01A2261C}" type="slidenum">
              <a:rPr lang="es-ES">
                <a:solidFill>
                  <a:prstClr val="black"/>
                </a:solidFill>
              </a:rPr>
              <a:pPr eaLnBrk="1" hangingPunct="1"/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1208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36EFABC-5C7C-4222-AD74-09F7A17CA593}" type="slidenum">
              <a:rPr lang="es-ES">
                <a:solidFill>
                  <a:prstClr val="black"/>
                </a:solidFill>
              </a:rPr>
              <a:pPr eaLnBrk="1" hangingPunct="1"/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1218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D9BE9B6-7DF4-4896-AE38-F681BE7F3A1E}" type="slidenum">
              <a:rPr lang="es-ES">
                <a:solidFill>
                  <a:prstClr val="black"/>
                </a:solidFill>
              </a:rPr>
              <a:pPr eaLnBrk="1" hangingPunct="1"/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d´Eyrignac.</a:t>
            </a:r>
          </a:p>
        </p:txBody>
      </p:sp>
      <p:sp>
        <p:nvSpPr>
          <p:cNvPr id="1228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B3C98E3-8032-4889-AC9E-7C6369FF9862}" type="slidenum">
              <a:rPr lang="es-ES">
                <a:solidFill>
                  <a:prstClr val="black"/>
                </a:solidFill>
              </a:rPr>
              <a:pPr eaLnBrk="1" hangingPunct="1"/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1239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A1C7CCA-BD6E-4141-8A8B-8983D5880380}" type="slidenum">
              <a:rPr lang="es-ES">
                <a:solidFill>
                  <a:prstClr val="black"/>
                </a:solidFill>
              </a:rPr>
              <a:pPr eaLnBrk="1" hangingPunct="1"/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1249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ACCF170-7B12-4B89-994A-0045A12FE91E}" type="slidenum">
              <a:rPr lang="es-ES">
                <a:solidFill>
                  <a:prstClr val="black"/>
                </a:solidFill>
              </a:rPr>
              <a:pPr eaLnBrk="1" hangingPunct="1"/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125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98834BF-EFCA-4185-B55A-B4931566B7AD}" type="slidenum">
              <a:rPr lang="es-ES">
                <a:solidFill>
                  <a:prstClr val="black"/>
                </a:solidFill>
              </a:rPr>
              <a:pPr eaLnBrk="1" hangingPunct="1"/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d´Eyrignac.-Jardin blanco</a:t>
            </a:r>
          </a:p>
        </p:txBody>
      </p:sp>
      <p:sp>
        <p:nvSpPr>
          <p:cNvPr id="1269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4DDB04F-816F-46A0-9091-E4E27CD292DD}" type="slidenum">
              <a:rPr lang="es-ES">
                <a:solidFill>
                  <a:prstClr val="black"/>
                </a:solidFill>
              </a:rPr>
              <a:pPr eaLnBrk="1" hangingPunct="1"/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d´Eyrignac.-Jardin blanco</a:t>
            </a:r>
          </a:p>
        </p:txBody>
      </p:sp>
      <p:sp>
        <p:nvSpPr>
          <p:cNvPr id="128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8578783-D562-48CE-BB43-FB3C838F9582}" type="slidenum">
              <a:rPr lang="es-ES">
                <a:solidFill>
                  <a:prstClr val="black"/>
                </a:solidFill>
              </a:rPr>
              <a:pPr eaLnBrk="1" hangingPunct="1"/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d´Eyrignac.-Jardin blanco</a:t>
            </a:r>
          </a:p>
        </p:txBody>
      </p:sp>
      <p:sp>
        <p:nvSpPr>
          <p:cNvPr id="1290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CCE18EF-66B0-47EE-9F3D-B213927403B3}" type="slidenum">
              <a:rPr lang="es-ES">
                <a:solidFill>
                  <a:prstClr val="black"/>
                </a:solidFill>
              </a:rPr>
              <a:pPr eaLnBrk="1" hangingPunct="1"/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d´Eyrignac.-Jardin blanco</a:t>
            </a:r>
          </a:p>
        </p:txBody>
      </p:sp>
      <p:sp>
        <p:nvSpPr>
          <p:cNvPr id="1300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9A0D4A5-5447-4446-82AD-9C57DD635083}" type="slidenum">
              <a:rPr lang="es-ES">
                <a:solidFill>
                  <a:prstClr val="black"/>
                </a:solidFill>
              </a:rPr>
              <a:pPr eaLnBrk="1" hangingPunct="1"/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1310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AF37400-5E8D-472E-B3C2-211B3267554B}" type="slidenum">
              <a:rPr lang="es-ES">
                <a:solidFill>
                  <a:prstClr val="black"/>
                </a:solidFill>
              </a:rPr>
              <a:pPr eaLnBrk="1" hangingPunct="1"/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d´Eyrignac.-Jardin blanco</a:t>
            </a:r>
          </a:p>
        </p:txBody>
      </p:sp>
      <p:sp>
        <p:nvSpPr>
          <p:cNvPr id="132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F746B0A-D3BB-4B21-8686-7715D7CD56D2}" type="slidenum">
              <a:rPr lang="es-ES">
                <a:solidFill>
                  <a:prstClr val="black"/>
                </a:solidFill>
              </a:rPr>
              <a:pPr eaLnBrk="1" hangingPunct="1"/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d´Eyrignac.-Jardin blanco</a:t>
            </a:r>
          </a:p>
        </p:txBody>
      </p:sp>
      <p:sp>
        <p:nvSpPr>
          <p:cNvPr id="133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78B30A3-6CA9-41F5-8C47-C322574360CD}" type="slidenum">
              <a:rPr lang="es-ES">
                <a:solidFill>
                  <a:prstClr val="black"/>
                </a:solidFill>
              </a:rPr>
              <a:pPr eaLnBrk="1" hangingPunct="1"/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134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72DD075-4C7D-4D22-9DBE-8F3C0F1F25D6}" type="slidenum">
              <a:rPr lang="es-ES">
                <a:solidFill>
                  <a:prstClr val="black"/>
                </a:solidFill>
              </a:rPr>
              <a:pPr eaLnBrk="1" hangingPunct="1"/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135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B238640-CB24-4BBC-81F3-436F237380AD}" type="slidenum">
              <a:rPr lang="es-ES">
                <a:solidFill>
                  <a:prstClr val="black"/>
                </a:solidFill>
              </a:rPr>
              <a:pPr eaLnBrk="1" hangingPunct="1"/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136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8DEE207-0B4F-40E9-B8E6-4F2B6181753E}" type="slidenum">
              <a:rPr lang="es-ES">
                <a:solidFill>
                  <a:prstClr val="black"/>
                </a:solidFill>
              </a:rPr>
              <a:pPr eaLnBrk="1" hangingPunct="1"/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d´Eyrignac.-Escultura</a:t>
            </a:r>
          </a:p>
        </p:txBody>
      </p:sp>
      <p:sp>
        <p:nvSpPr>
          <p:cNvPr id="137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09A853E-066E-41F4-B4E3-A0EBAD641655}" type="slidenum">
              <a:rPr lang="es-ES">
                <a:solidFill>
                  <a:prstClr val="black"/>
                </a:solidFill>
              </a:rPr>
              <a:pPr eaLnBrk="1" hangingPunct="1"/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d´Eyrignac.-Escultura de Pierre Gau</a:t>
            </a:r>
          </a:p>
        </p:txBody>
      </p:sp>
      <p:sp>
        <p:nvSpPr>
          <p:cNvPr id="138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5FF1D17-E030-4E72-BCF6-E9CF2E3B5BF9}" type="slidenum">
              <a:rPr lang="es-ES">
                <a:solidFill>
                  <a:prstClr val="black"/>
                </a:solidFill>
              </a:rPr>
              <a:pPr eaLnBrk="1" hangingPunct="1"/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139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6CEC5B4-2344-4C4E-AE4C-04A9E1D10745}" type="slidenum">
              <a:rPr lang="es-ES">
                <a:solidFill>
                  <a:prstClr val="black"/>
                </a:solidFill>
              </a:rPr>
              <a:pPr eaLnBrk="1" hangingPunct="1"/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140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90716BD-385C-4A45-AFAE-F0DCF71C9CD4}" type="slidenum">
              <a:rPr lang="es-ES">
                <a:solidFill>
                  <a:prstClr val="black"/>
                </a:solidFill>
              </a:rPr>
              <a:pPr eaLnBrk="1" hangingPunct="1"/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141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F8EC889-AC30-42C9-AF70-EF15EE73EBC0}" type="slidenum">
              <a:rPr lang="es-ES">
                <a:solidFill>
                  <a:prstClr val="black"/>
                </a:solidFill>
              </a:rPr>
              <a:pPr eaLnBrk="1" hangingPunct="1"/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142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9A9355A-2D13-4008-85DB-926C069857B6}" type="slidenum">
              <a:rPr lang="es-ES">
                <a:solidFill>
                  <a:prstClr val="black"/>
                </a:solidFill>
              </a:rPr>
              <a:pPr eaLnBrk="1" hangingPunct="1"/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143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FF72F9E-1A4C-4588-A3AB-5C4C49857F2A}" type="slidenum">
              <a:rPr lang="es-ES">
                <a:solidFill>
                  <a:prstClr val="black"/>
                </a:solidFill>
              </a:rPr>
              <a:pPr eaLnBrk="1" hangingPunct="1"/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144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6A6B789-7019-451F-8B17-D74CEC2C4B38}" type="slidenum">
              <a:rPr lang="es-ES">
                <a:solidFill>
                  <a:prstClr val="black"/>
                </a:solidFill>
              </a:rPr>
              <a:pPr eaLnBrk="1" hangingPunct="1"/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145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2740B6B-9D79-4C7C-B7E4-D2B3A399682B}" type="slidenum">
              <a:rPr lang="es-ES">
                <a:solidFill>
                  <a:prstClr val="black"/>
                </a:solidFill>
              </a:rPr>
              <a:pPr eaLnBrk="1" hangingPunct="1"/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146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2D615D6-8AD1-4813-BD10-9425EDB028AB}" type="slidenum">
              <a:rPr lang="es-ES">
                <a:solidFill>
                  <a:prstClr val="black"/>
                </a:solidFill>
              </a:rPr>
              <a:pPr eaLnBrk="1" hangingPunct="1"/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147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2AAF732-FF2D-4F6A-A19D-5B4CA24B9D7D}" type="slidenum">
              <a:rPr lang="es-ES">
                <a:solidFill>
                  <a:prstClr val="black"/>
                </a:solidFill>
              </a:rPr>
              <a:pPr eaLnBrk="1" hangingPunct="1"/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148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51BAD6E-CBE6-4757-AC97-84B91F3F9B39}" type="slidenum">
              <a:rPr lang="es-ES">
                <a:solidFill>
                  <a:prstClr val="black"/>
                </a:solidFill>
              </a:rPr>
              <a:pPr eaLnBrk="1" hangingPunct="1"/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149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CB99254-C654-4F6E-920D-3BA4E85155A1}" type="slidenum">
              <a:rPr lang="es-ES">
                <a:solidFill>
                  <a:prstClr val="black"/>
                </a:solidFill>
              </a:rPr>
              <a:pPr eaLnBrk="1" hangingPunct="1"/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150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95FA51E-5A9E-4E00-B799-8BC38CF0623E}" type="slidenum">
              <a:rPr lang="es-ES">
                <a:solidFill>
                  <a:prstClr val="black"/>
                </a:solidFill>
              </a:rPr>
              <a:pPr eaLnBrk="1" hangingPunct="1"/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151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3520D39-0596-4790-B605-DA4C6C98E292}" type="slidenum">
              <a:rPr lang="es-ES">
                <a:solidFill>
                  <a:prstClr val="black"/>
                </a:solidFill>
              </a:rPr>
              <a:pPr eaLnBrk="1" hangingPunct="1"/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8DD0748-4C71-4300-9583-802A0E5C3204}" type="slidenum">
              <a:rPr lang="es-ES">
                <a:solidFill>
                  <a:prstClr val="black"/>
                </a:solidFill>
              </a:rPr>
              <a:pPr eaLnBrk="1" hangingPunct="1"/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153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34FD9C9-5365-4468-932B-88DC863A0D68}" type="slidenum">
              <a:rPr lang="es-ES">
                <a:solidFill>
                  <a:prstClr val="black"/>
                </a:solidFill>
              </a:rPr>
              <a:pPr eaLnBrk="1" hangingPunct="1"/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1546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1EF0DF4-1FA0-4F3D-BF37-5170BB6A7AB4}" type="slidenum">
              <a:rPr lang="es-ES">
                <a:solidFill>
                  <a:prstClr val="black"/>
                </a:solidFill>
              </a:rPr>
              <a:pPr eaLnBrk="1" hangingPunct="1"/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CD4B37F-D657-4809-ABEC-83C471A229C9}" type="slidenum">
              <a:rPr lang="es-ES">
                <a:solidFill>
                  <a:prstClr val="black"/>
                </a:solidFill>
              </a:rPr>
              <a:pPr eaLnBrk="1" hangingPunct="1"/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156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EF40A88-127A-46F7-B749-CFDD123A9FB5}" type="slidenum">
              <a:rPr lang="es-ES">
                <a:solidFill>
                  <a:prstClr val="black"/>
                </a:solidFill>
              </a:rPr>
              <a:pPr eaLnBrk="1" hangingPunct="1"/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157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9AD5E9D-EBC3-46DB-B0BE-EC78C8D565F9}" type="slidenum">
              <a:rPr lang="es-ES">
                <a:solidFill>
                  <a:prstClr val="black"/>
                </a:solidFill>
              </a:rPr>
              <a:pPr eaLnBrk="1" hangingPunct="1"/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158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7570089-6DDE-4A78-B1AE-D6255A41FCCA}" type="slidenum">
              <a:rPr lang="es-ES">
                <a:solidFill>
                  <a:prstClr val="black"/>
                </a:solidFill>
              </a:rPr>
              <a:pPr eaLnBrk="1" hangingPunct="1"/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159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5BF9FCF-683A-4539-952B-5DDABEC164D3}" type="slidenum">
              <a:rPr lang="es-ES">
                <a:solidFill>
                  <a:prstClr val="black"/>
                </a:solidFill>
              </a:rPr>
              <a:pPr eaLnBrk="1" hangingPunct="1"/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160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55A3B9F-D7D3-4F5D-B44E-CCD2A1E3E1C5}" type="slidenum">
              <a:rPr lang="es-ES">
                <a:solidFill>
                  <a:prstClr val="black"/>
                </a:solidFill>
              </a:rPr>
              <a:pPr eaLnBrk="1" hangingPunct="1"/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161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83A5AF6-2B62-4E59-B72C-C6ADFC449497}" type="slidenum">
              <a:rPr lang="es-ES">
                <a:solidFill>
                  <a:prstClr val="black"/>
                </a:solidFill>
              </a:rPr>
              <a:pPr eaLnBrk="1" hangingPunct="1"/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162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27936B2-637C-42FA-A7E5-156237B965A1}" type="slidenum">
              <a:rPr lang="es-ES">
                <a:solidFill>
                  <a:prstClr val="black"/>
                </a:solidFill>
              </a:rPr>
              <a:pPr eaLnBrk="1" hangingPunct="1"/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163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297F2FC-B22D-4860-856D-5429515E0B88}" type="slidenum">
              <a:rPr lang="es-ES">
                <a:solidFill>
                  <a:prstClr val="black"/>
                </a:solidFill>
              </a:rPr>
              <a:pPr eaLnBrk="1" hangingPunct="1"/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164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CE7D832-34CC-42C9-9A90-6D8AEC91547E}" type="slidenum">
              <a:rPr lang="es-ES">
                <a:solidFill>
                  <a:prstClr val="black"/>
                </a:solidFill>
              </a:rPr>
              <a:pPr eaLnBrk="1" hangingPunct="1"/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165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C2B10AF-E378-46BE-BBF2-B18AAA74A6DB}" type="slidenum">
              <a:rPr lang="es-ES">
                <a:solidFill>
                  <a:prstClr val="black"/>
                </a:solidFill>
              </a:rPr>
              <a:pPr eaLnBrk="1" hangingPunct="1"/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d´Eyrignac.-Jardin blanco</a:t>
            </a:r>
          </a:p>
        </p:txBody>
      </p:sp>
      <p:sp>
        <p:nvSpPr>
          <p:cNvPr id="166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6D58011-59C2-4433-BD9F-944DF499ECC6}" type="slidenum">
              <a:rPr lang="es-ES">
                <a:solidFill>
                  <a:prstClr val="black"/>
                </a:solidFill>
              </a:rPr>
              <a:pPr eaLnBrk="1" hangingPunct="1"/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167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515A3D2-FDF4-4BD4-9354-80B33D4583F6}" type="slidenum">
              <a:rPr lang="es-ES">
                <a:solidFill>
                  <a:prstClr val="black"/>
                </a:solidFill>
              </a:rPr>
              <a:pPr eaLnBrk="1" hangingPunct="1"/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Manoir d´Eyrignac</a:t>
            </a:r>
          </a:p>
        </p:txBody>
      </p:sp>
      <p:sp>
        <p:nvSpPr>
          <p:cNvPr id="168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545099D-9439-4A13-A620-71D8E6E01071}" type="slidenum">
              <a:rPr lang="es-ES">
                <a:solidFill>
                  <a:prstClr val="black"/>
                </a:solidFill>
              </a:rPr>
              <a:pPr eaLnBrk="1" hangingPunct="1"/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836712"/>
            <a:ext cx="6172200" cy="2304256"/>
          </a:xfrm>
        </p:spPr>
        <p:txBody>
          <a:bodyPr>
            <a:normAutofit/>
          </a:bodyPr>
          <a:lstStyle/>
          <a:p>
            <a:r>
              <a:rPr lang="es-ES" sz="3200" dirty="0"/>
              <a:t>EUROPA.-LA VUELTA AL MUNDO EN 885 JARDINES.-FRANCIA.-MANOIR D´EYRIGNAC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843809" y="4725144"/>
            <a:ext cx="4464496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</p:txBody>
      </p:sp>
    </p:spTree>
    <p:extLst>
      <p:ext uri="{BB962C8B-B14F-4D97-AF65-F5344CB8AC3E}">
        <p14:creationId xmlns:p14="http://schemas.microsoft.com/office/powerpoint/2010/main" val="1775811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Manoir d´Eyrignac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 rtlCol="0"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es-ES" dirty="0"/>
              <a:t>Los jardines del Manoir de Eyrignac, Monumento Histórico de los siglos XVII-XVIII son, sin lugar a duda, los jardines más hermosos del Périgord en Francia.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es-ES" dirty="0"/>
              <a:t> Muestra ineludible de paisajismo, estos jardines de verdura compuestos de carpes, tejos, bojes y cipreses resultan magníficos y diferentes en cada estación. Reconstruidos hace 40 años y de clara inspiración en los primeros jardines franceses del s. XVIII, mezclados de influencia italiana. </a:t>
            </a:r>
          </a:p>
        </p:txBody>
      </p:sp>
    </p:spTree>
    <p:extLst>
      <p:ext uri="{BB962C8B-B14F-4D97-AF65-F5344CB8AC3E}">
        <p14:creationId xmlns:p14="http://schemas.microsoft.com/office/powerpoint/2010/main" val="6496520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92696"/>
            <a:ext cx="7467600" cy="5781256"/>
          </a:xfrm>
        </p:spPr>
        <p:txBody>
          <a:bodyPr/>
          <a:lstStyle/>
          <a:p>
            <a:r>
              <a:rPr lang="es-ES" dirty="0"/>
              <a:t>Un conjunto familiar excepcional, Eyrignac pertenece a la misma familia desde hace 500 años.</a:t>
            </a:r>
          </a:p>
          <a:p>
            <a:r>
              <a:rPr lang="es-ES" dirty="0"/>
              <a:t> La rosaleda blanca, creada en el lindero del gran jardín, añade poesía y ligereza. </a:t>
            </a:r>
          </a:p>
          <a:p>
            <a:r>
              <a:rPr lang="es-ES" dirty="0"/>
              <a:t>Eyrignac se puede visitar en Salignac-Eyvigues en el Périgord Noir (región Aquitania ), y son típicas de los jardines franceses .</a:t>
            </a:r>
          </a:p>
          <a:p>
            <a:r>
              <a:rPr lang="es-ES" dirty="0"/>
              <a:t> Están ubicados cerca de la cuevas de Lascaux y Sarlat.</a:t>
            </a:r>
          </a:p>
          <a:p>
            <a:r>
              <a:rPr lang="es-ES" dirty="0"/>
              <a:t> Estos jardines fueron creados originalmente en el siglo XVIII, en el particular estilo de los jardines a la francesa. 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628188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981075"/>
            <a:ext cx="7643192" cy="5145088"/>
          </a:xfrm>
        </p:spPr>
        <p:txBody>
          <a:bodyPr rtlCol="0"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es-ES" dirty="0"/>
              <a:t>Han sido transmitidos por el hijo e hijas de la misma familia durante 500 años: veintidós generaciones han pasado desde la construcción del primer castillo. ". </a:t>
            </a:r>
          </a:p>
          <a:p>
            <a:pPr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es-ES" dirty="0"/>
              <a:t>Durante la Fronda de los Príncipes en el siglo </a:t>
            </a:r>
            <a:r>
              <a:rPr lang="es-ES" baseline="30000" dirty="0"/>
              <a:t>XVII</a:t>
            </a:r>
            <a:r>
              <a:rPr lang="es-ES" dirty="0"/>
              <a:t> , en rebelión contra Mazarino , el antepasado del actual propietario estaba en el campamento de leales, mientras las tropas del Conde Grand , en represalia, destruyó el primer castillo que data de la Edad Media . </a:t>
            </a:r>
          </a:p>
          <a:p>
            <a:pPr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es-ES" dirty="0"/>
              <a:t>La mansión fue reconstruida por el actual Antoine de Costes Calprenede del siglo XVII sobre las ruinas de la guarida de la antigua nobleza.  </a:t>
            </a:r>
          </a:p>
        </p:txBody>
      </p:sp>
    </p:spTree>
    <p:extLst>
      <p:ext uri="{BB962C8B-B14F-4D97-AF65-F5344CB8AC3E}">
        <p14:creationId xmlns:p14="http://schemas.microsoft.com/office/powerpoint/2010/main" val="17683993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92150"/>
            <a:ext cx="7571184" cy="5434013"/>
          </a:xfrm>
        </p:spPr>
        <p:txBody>
          <a:bodyPr rtlCol="0">
            <a:normAutofit fontScale="925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es-ES" dirty="0"/>
              <a:t>Los primeros jardines fueron desarrollados en el siglo XVIII</a:t>
            </a:r>
            <a:r>
              <a:rPr lang="es-ES" baseline="30000" dirty="0"/>
              <a:t>,</a:t>
            </a:r>
            <a:r>
              <a:rPr lang="es-ES" dirty="0"/>
              <a:t> a iniciativa de Louis-Antoine Gabriel de la Calprenede (el gran hijo de Antonio): jardines a la francesa de las villas motivados por los de Italia con el gusto el momento 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es-ES" dirty="0"/>
              <a:t>Se renovó totalmente en el siglo XIX para seguir la nueva moda, convirtiéndose en un parque Inglés 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es-ES" dirty="0"/>
              <a:t>El padre del actual propietario revive el jardín francés en los jardines Eyrignac.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es-ES" dirty="0"/>
              <a:t>Basándose en su propia inspiración, buscó en el suelo los restos de los muros del jardín de edad, escaleras, piscina de edad, etc. antes de la restauración.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es-ES" dirty="0"/>
              <a:t> Él diseñó el jardín por sí mismo tantas veces imaginado y que se ajusta a su carácter.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2013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836613"/>
            <a:ext cx="7499176" cy="5289550"/>
          </a:xfrm>
        </p:spPr>
        <p:txBody>
          <a:bodyPr rtlCol="0">
            <a:normAutofit fontScale="250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fr-FR" sz="11200" b="1" dirty="0"/>
              <a:t>Estilo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fr-FR" sz="9600" dirty="0"/>
              <a:t>Jardinería ornamental en los jardines de la mansion Eyrignac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fr-FR" sz="9600" dirty="0"/>
              <a:t>Este jardin de estilo francés, situado en el Périgord Noir , viene en todos los tonos de verde: tejos , boj , encantos y cipreses son árboles del jardin principal.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fr-FR" sz="9600" dirty="0"/>
              <a:t>Las formas geométricas muy sencillas recuerdan el estilo original.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fr-FR" sz="9600" dirty="0"/>
              <a:t> Estos son los volúmenes de los topiarias que son específicos de Eyrignac: esculturas vegetales, salas verdes, bordados de boj, parterre francés, etc.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fr-FR" sz="9600" dirty="0"/>
              <a:t>La diversidad de formas  en armonía con las líneas arquitectónicas de la casa y el área natural protegida (doscientas hectáreas) que lo rodean ensambla el conjunto.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fr-FR" dirty="0"/>
              <a:t>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792080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196975"/>
            <a:ext cx="7427168" cy="4929188"/>
          </a:xfrm>
        </p:spPr>
        <p:txBody>
          <a:bodyPr/>
          <a:lstStyle/>
          <a:p>
            <a:pPr eaLnBrk="1" hangingPunct="1"/>
            <a:r>
              <a:rPr lang="fr-FR" sz="2400" dirty="0"/>
              <a:t>Estos jardines se combinan el equilibrio clásico y la estructura de jardines a la francesa con los movimientos y la imaginación de la distancia del Renacimiento italiano </a:t>
            </a:r>
          </a:p>
          <a:p>
            <a:pPr eaLnBrk="1" hangingPunct="1"/>
            <a:r>
              <a:rPr lang="fr-FR" sz="2400" dirty="0"/>
              <a:t>Los jardines se clasifican como "  Jardín Notable ".</a:t>
            </a:r>
          </a:p>
          <a:p>
            <a:pPr eaLnBrk="1" hangingPunct="1"/>
            <a:r>
              <a:rPr lang="fr-FR" sz="2400" dirty="0"/>
              <a:t> Ademas también forman parte de la asociación "Les Beaux Jardins de France". </a:t>
            </a:r>
          </a:p>
          <a:p>
            <a:pPr eaLnBrk="1" hangingPunct="1"/>
            <a:r>
              <a:rPr lang="fr-FR" sz="2400" dirty="0"/>
              <a:t>En mayo de 2009, la emisión </a:t>
            </a:r>
            <a:r>
              <a:rPr lang="fr-FR" sz="2400" i="1" dirty="0"/>
              <a:t>de las raíces y las alas</a:t>
            </a:r>
            <a:r>
              <a:rPr lang="fr-FR" sz="2400" dirty="0"/>
              <a:t> en la TV France 3 han dedicado todo un espectáculo , filmado en vivo de la mansion y sus jardines. 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37777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 descr="Jardins d´Erignac.-Aere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70098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3 Imagen" descr="Erygnac.-.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42553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Erygnac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35116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Erygnac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39254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Erygnac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27633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Erygnac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55385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Erygnac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35981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Erygnac.-1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50"/>
            <a:ext cx="4500563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2 Imagen" descr="Erygnac.-7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-242888"/>
            <a:ext cx="4716462" cy="710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3607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Eyrignac Gardens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73403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Erygnac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82625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Erygnac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10906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Erygnac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03226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Erygnac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64351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Erygnac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25123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Erygnac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69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65488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Erygnac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99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Erygnac.-18.-jardin-francais-sand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86700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Erygnac.-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61841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Erygnac.-grande-taill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8681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Erygnac.-grande-taille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98579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Erygnac.-Recort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92266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Erygnac.-Taille-alle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44359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Erygnac.-taill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10380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2 Imagen" descr="Erygnac.-taille-fi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55182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Erygnac.-taille-jardi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2 Imagen" descr="Erygnac.-taille-mur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59778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Erygnac.-taille-topiair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7" name="2 Imagen" descr="Erygnac.-muriers-cypres-sander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34942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Erygnac.-allee-charmes-sand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52424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Erygnac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19819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2 Imagen" descr="Eyrignac_Manor_-_Gardens-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60993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Jardins du Manoir d´Erignac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2728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Erygnac.-allee-charmes-lerou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9456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Eyrignac.-m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23768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Eyrignac Garden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914400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521843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Erygnac.-allee-vases-lerou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275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59" name="2 Imagen" descr="Erygnac.-17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0"/>
            <a:ext cx="43561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225235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2 Imagen" descr="Erygnac.-ecuries-vivier-sand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863791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Erygnac.-jardin-blanc1-sand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59464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Erygnac.-jardin-blanc2-sand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038337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Erygnac.-jardin-blanc-sand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895795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2 Imagen" descr="Eyrignac_Manor_-_Gardens-0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5613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Jardins du Manoir d´Eyrignac.-ñ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624730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Jardins du Manoir d´Eyrignac.-n6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616390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Eyrignac_Jardin_0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087058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Jardins du Manoir d´Eyrignac.-ñ5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465186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4 Imagen" descr="Manoir d´eyrignac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601104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Jardins du Manoir d´Eyrignac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05154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3 Imagen" descr="Erygnac.-sculpture de Peter Gauriz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523449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2 Imagen" descr="Erygnac.-sculpture de Peter Gaudiz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598590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3 Imagen" descr="Eyrignac.-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52617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Eyrignac.-m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150386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Eyrignac.-m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414926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Eyrignac Gardens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129753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Eyrignac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618780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2 Imagen" descr="Eyrignac_Jardin_0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272628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Eyrignac_Jardin_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659684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Eyrignac_Jardin_0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805482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Eyrignac_Jardin_0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676702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Eyrignac_Jardin_0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62213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Eyrignac_Jardin_0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385135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2 Imagen" descr="Eyrignac_Jardin_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531965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Jardins d´Eyrignac.-x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05191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Jardins du Manoir  d´Eyrignac.-ñ7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428225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Jardins du Manoir d´Eyrignac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630944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Jardins du Manoir d´Eyrignac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439930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Jardins du Manoir d´Eyrignac.-10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992528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Jardins du Manoir d´Eyrignac.-ñ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607040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Jardins du Manoir d´Eyrignac.-ñ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259844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Jardins du Manoir d´Eyrignac.-ñ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997363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Jardins du Manoir d´Eyrignac.-ñ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767225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Jardins du Manoir d´Eyrignac.-ñ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62902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Jardins du Manoir d´Eyrignac.-ñ6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700"/>
            <a:ext cx="9144000" cy="683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56150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Jardins du Manoir d´Eyrignac.-ñ8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154422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Jardins du Manoir d´Eyrignac.-ñ9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675564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2 Imagen" descr="Jardins du Manoir d´Eyrignac_Jardin_0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005955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Les_jardins_d_Erignac4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536351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Les_jardins_d_Erignac6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414363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Les_jardins_d_Erignac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69594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Les_jardins_d_Erignac12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50659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</TotalTime>
  <Words>1055</Words>
  <Application>Microsoft Office PowerPoint</Application>
  <PresentationFormat>Presentación en pantalla (4:3)</PresentationFormat>
  <Paragraphs>184</Paragraphs>
  <Slides>84</Slides>
  <Notes>77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84</vt:i4>
      </vt:variant>
    </vt:vector>
  </HeadingPairs>
  <TitlesOfParts>
    <vt:vector size="90" baseType="lpstr">
      <vt:lpstr>Arial</vt:lpstr>
      <vt:lpstr>Calibri</vt:lpstr>
      <vt:lpstr>Century Schoolbook</vt:lpstr>
      <vt:lpstr>Wingdings</vt:lpstr>
      <vt:lpstr>Wingdings 2</vt:lpstr>
      <vt:lpstr>Default Theme</vt:lpstr>
      <vt:lpstr>EUROPA.-LA VUELTA AL MUNDO EN 885 JARDINES.-FRANCIA.-MANOIR D´EYRIGNAC</vt:lpstr>
      <vt:lpstr>Manoir d´Eyrignac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JARDINES.-FRANCIA.-AÑ</dc:title>
  <dc:creator>Josep</dc:creator>
  <cp:lastModifiedBy>Usuario</cp:lastModifiedBy>
  <cp:revision>8</cp:revision>
  <dcterms:created xsi:type="dcterms:W3CDTF">2013-09-07T10:02:19Z</dcterms:created>
  <dcterms:modified xsi:type="dcterms:W3CDTF">2018-03-11T20:19:49Z</dcterms:modified>
</cp:coreProperties>
</file>