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2"/>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2907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0A9FE5-40C0-4137-8443-D6436D4B2498}"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7203E5-46E6-4FE5-A8E2-C884EF238989}" type="slidenum">
              <a:rPr lang="es-ES" smtClean="0"/>
              <a:t>‹Nº›</a:t>
            </a:fld>
            <a:endParaRPr lang="es-ES" dirty="0"/>
          </a:p>
        </p:txBody>
      </p:sp>
    </p:spTree>
    <p:extLst>
      <p:ext uri="{BB962C8B-B14F-4D97-AF65-F5344CB8AC3E}">
        <p14:creationId xmlns:p14="http://schemas.microsoft.com/office/powerpoint/2010/main" val="2516061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06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445CE3-FD8C-4965-BE5B-2F14270D84EC}"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07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B5E700-28DD-47FF-9770-8716E1845A32}"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08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26CB2C-E4A7-46A9-A193-1D4A2E336129}"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09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96290B-DA81-480B-828E-2341B7E797AD}"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10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B25EC8-6E68-4917-AF01-1519BC90A6CE}"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Balata.-Alocasia</a:t>
            </a:r>
          </a:p>
        </p:txBody>
      </p:sp>
      <p:sp>
        <p:nvSpPr>
          <p:cNvPr id="111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546061-01CE-4399-AB19-878996AF0207}"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744A7B-AE53-4EAF-930E-BF360D0A126D}"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Balata.-Pandanus</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8BC769-21B0-425C-AD44-6D8D2DED4A47}"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AF97CD-8588-4C1C-BBCB-5D2CE66E0B86}"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A7FDC7-2F83-481F-815C-32AE481E9955}"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Balata.-Codiaeum</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76EA4C-D915-43B5-ABE8-7BCA691DE597}"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Balata.-Anthuriums</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3E43AC-F1BA-4DE7-B873-C1D0B189D9E7}"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9F46FE-D019-4F00-A284-469D86B98E3B}"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228E0C-26C0-420E-9801-82D07D65856B}"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7CC2A9-8EDB-4DD3-84B2-E250CBA79DC3}"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EDF430-B85B-4740-A3F7-03846863BAA8}"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8CE686-34D3-4C23-A4F9-CC7C6F9A12B1}"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0157B0-158D-4152-B255-BD16647944A5}"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D43343-15A3-4091-86D0-741173929F0A}"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21D268-3A13-47B9-9288-F52C4C941458}"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4E1204-8DD3-419C-9845-BA33FA6AE010}"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E8C3B2-7CA1-4CAD-99D5-89E7C945E31D}"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6F68E2-05AA-4667-945F-A53A67D68C28}"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304FFCA-D8E9-47B5-AF0C-35CF27EF884B}"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E4419C-B292-47DB-8FD1-9DEF8044C37C}"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9690BA-D817-4586-8589-9B1AB5C69DBB}"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1716D8-9B34-43C6-806F-870A34D077F1}"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C11C54-5D7A-41EB-8F61-1C19A122B78E}"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F44273-2442-4EE6-ABDE-E913A623857D}"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DE05E9-5CF1-4BF6-8E92-607414B783EA}"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3D2ED0-A2FB-49CE-A168-506AB585867D}"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72A1F2-DB98-45A4-884A-EC6A35CDF8CC}"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76A5FC-36C7-4D67-AFFE-3C7DB3C2C11E}"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68188A-EB72-4A09-9A80-C20878C8A4A4}"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Balata.-Spathiphyllums,bromelias y pandanus</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6C12B7-7DE4-4DC9-9A34-C4E7274FF80B}"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D2C4E7-17A8-4247-A6A9-46893CC188D3}"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Balata.-Bromelias</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868728-B6AF-4388-83EB-D58466B0D489}"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623824-A4F6-4A85-83F0-088B7F18E33B}"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4DF818-ABC1-421B-B2D4-5993238B001A}"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71F776-7109-456E-879C-9581301A5993}"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Balata.-Helechos gigantes</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AC755B-0385-494E-A9F7-F3B9AE82984B}"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C10C3A-62C2-4D09-8B51-A9949B65EE48}"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FA70E85-B624-4377-B212-554B22B251C7}"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FCDA3B-2B8A-4F69-88C3-F2FC4D2C97A4}"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EE396F-34E0-4B2B-8CC6-A3FF5DCA5179}"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A03E97-281C-4C63-B917-F013B0E82487}"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EC9813-9CB5-488F-9F87-6507CD8EE804}"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Balata.-Pandanus</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9184C8-A0E9-4F1B-886C-69D6ECCB14F5}"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C4BD6D-D22F-40FA-B77B-7A26E969E73F}"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DEB177-0D6E-4E72-8960-0E52ED594421}"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677C5F-89C2-4D33-A06C-5F3E9A2A01A0}"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Balata.-Helechos gigantes</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DC3237-7916-4201-8929-10922709FB49}"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 .-Calliandra</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2243EA-077E-4E3B-A112-041626A7C6F1}"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Balata.-Calliandra</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A719E2-2085-4092-80AA-9027BFBA4E22}"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47086B-657A-409A-A85F-30CD335985F1}"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Balata.-Alpinia</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D94FF7-DD00-4EB4-8CDF-EC8B61F556F0}"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B1B0A9-809E-412D-9AD0-249153740CD0}"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774356-D954-48BF-BE31-AF657839D840}"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B870DE-9F4D-4C8E-BE67-D46E6EC8D7CD}"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Balata.-Alpinia y Bromelias</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9AC612-6C34-4CC4-BF58-EDEDC860E058}"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Balata.-Spatiphyllums</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C468B3-DF66-4611-BCC1-89B104BFEF65}"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Balata.-Alpinia</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5D25FD-6D4C-4282-B55F-DC3EBCC78B07}"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F9479C-D652-4403-8798-195324071F44}"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6C10CC-36F6-4A77-809C-BDA29D56EE50}"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B31F81-4EF2-4104-8C0F-1343AD093EBB}"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Balata.-Heliconias</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20552D-AE53-4C67-80B1-FB75890CDB6F}"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2EEC7C-8FE6-4C19-AA4D-CD3939798F6E}"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Balata.-Begonias</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CA9FFE-0699-4E52-9B43-00827736744E}"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A22F29-DC81-425A-9A39-40F1261A34DA}"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8DA481-1D87-4BC9-A4E4-7837B95FD409}"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2FDD3F-30B8-4547-905C-D3274CB030CA}"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F97C2B-5910-4C54-93C1-11F240AB596F}"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663C0F-0111-49C6-BEC4-225742109CF2}"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Balata.-Zebrina pendula</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3AD473-521D-4ADD-A53F-4617DAA8B324}"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B8B372-4257-45B5-B7F1-3073DA81C745}"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FD2A69-9807-4F94-B4EF-4E7E3D9534EF}"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A73E89-85F3-4D78-A8FB-B79AFBAB6E43}"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E52D39-C8E2-4942-9D44-A524FA227107}"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A001E1-EEDC-4A34-AA8A-E653243D5511}"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7AC3CC-4BF8-4DE7-A9B3-DC5FE1983BEE}"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96100A-68F9-4F2C-9E62-4E11987FD02D}"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03F3ED-FA07-47D4-A323-AFC38F38FD1F}"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6226B9-988E-45E6-A9CF-F0C1D8C05EE9}"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BE1A96-2FC5-490E-9C44-6B44A41C0E6B}"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08C7A7-CCBD-452A-890C-473E9CDC3952}"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8CA1499-D4B6-47A0-8BA5-3098871F6CC7}"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1B593D-610A-4723-B0FD-A1383A02377A}"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C3D00D-1FC0-47AA-AE55-45E036EDB07F}"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366413-9E1D-4AEA-9D13-AC2707A05A99}"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Balata.-rAVENALAS</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1FD57A-C60B-4959-8C67-5F2DAE28FDB9}"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985754-F155-49F6-B4E3-59D75326FB6B}"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Balata.-Zamia</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F7BA93-A9EF-464F-87D3-AAE283D44B8D}"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866159-5392-4159-A4D9-D52B6C1AA95C}"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Balata.-Heliconias</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296805-3854-4C93-A4B6-D7B45F1C707D}" type="slidenum">
              <a:rPr lang="es-ES">
                <a:solidFill>
                  <a:prstClr val="black"/>
                </a:solidFill>
              </a:rPr>
              <a:pPr>
                <a:defRPr/>
              </a:pPr>
              <a:t>100</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6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78.jpeg"/></Relationships>
</file>

<file path=ppt/slides/_rels/slide8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80.jpeg"/></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1052736"/>
            <a:ext cx="6768752" cy="1894362"/>
          </a:xfrm>
        </p:spPr>
        <p:txBody>
          <a:bodyPr>
            <a:normAutofit/>
          </a:bodyPr>
          <a:lstStyle/>
          <a:p>
            <a:r>
              <a:rPr lang="es-ES" sz="3200" dirty="0"/>
              <a:t>EUROPA.-LA VUELTA AL MUNDO EN 885 JARDINES.- FRANCIA.-N</a:t>
            </a:r>
          </a:p>
        </p:txBody>
      </p:sp>
      <p:sp>
        <p:nvSpPr>
          <p:cNvPr id="3" name="2 Subtítulo"/>
          <p:cNvSpPr>
            <a:spLocks noGrp="1"/>
          </p:cNvSpPr>
          <p:nvPr>
            <p:ph type="subTitle" idx="1"/>
          </p:nvPr>
        </p:nvSpPr>
        <p:spPr>
          <a:xfrm>
            <a:off x="2627784" y="4797152"/>
            <a:ext cx="4896544"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3582704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p:txBody>
          <a:bodyPr/>
          <a:lstStyle/>
          <a:p>
            <a:pPr marL="54864" indent="0" eaLnBrk="1" fontAlgn="auto" hangingPunct="1">
              <a:spcAft>
                <a:spcPts val="0"/>
              </a:spcAft>
              <a:defRPr/>
            </a:pPr>
            <a:r>
              <a:rPr lang="es-ES" dirty="0">
                <a:solidFill>
                  <a:schemeClr val="tx2">
                    <a:tint val="100000"/>
                    <a:shade val="90000"/>
                    <a:satMod val="250000"/>
                    <a:alpha val="100000"/>
                  </a:schemeClr>
                </a:solidFill>
              </a:rPr>
              <a:t>Jardines de Balata</a:t>
            </a:r>
          </a:p>
        </p:txBody>
      </p:sp>
      <p:sp>
        <p:nvSpPr>
          <p:cNvPr id="11267" name="2 Marcador de contenido"/>
          <p:cNvSpPr>
            <a:spLocks noGrp="1"/>
          </p:cNvSpPr>
          <p:nvPr>
            <p:ph sz="quarter" idx="1"/>
          </p:nvPr>
        </p:nvSpPr>
        <p:spPr/>
        <p:txBody>
          <a:bodyPr/>
          <a:lstStyle/>
          <a:p>
            <a:pPr eaLnBrk="1" hangingPunct="1">
              <a:buFont typeface="Arial" charset="0"/>
              <a:buChar char="•"/>
            </a:pPr>
            <a:r>
              <a:rPr lang="es-ES" sz="2800" dirty="0"/>
              <a:t>Este jardín botánico de Balata comenzó su andadura en 1982, siendo la creación de </a:t>
            </a:r>
            <a:r>
              <a:rPr lang="es-ES" sz="2800" i="1" dirty="0"/>
              <a:t>Jean Philippe Thoze</a:t>
            </a:r>
            <a:r>
              <a:rPr lang="es-ES" sz="2800" dirty="0"/>
              <a:t>, horticultor al frente de una empresa de paisaje, utilizaba los terrenos abandonados del patrimonio familiar, como almacenamiento para las plantas que tenía la práctica de reunir en sus numerosos viajes. Luego vino el día en que la familia decide vender la finca y </a:t>
            </a:r>
            <a:r>
              <a:rPr lang="es-ES" sz="2800" i="1" dirty="0"/>
              <a:t>Jean Philippe Thoze</a:t>
            </a:r>
            <a:r>
              <a:rPr lang="es-ES" sz="2800" dirty="0"/>
              <a:t> se la quedó en propiedad.</a:t>
            </a:r>
          </a:p>
        </p:txBody>
      </p:sp>
    </p:spTree>
    <p:extLst>
      <p:ext uri="{BB962C8B-B14F-4D97-AF65-F5344CB8AC3E}">
        <p14:creationId xmlns:p14="http://schemas.microsoft.com/office/powerpoint/2010/main" val="4205431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457200" y="692150"/>
            <a:ext cx="7715200" cy="5434013"/>
          </a:xfrm>
        </p:spPr>
        <p:txBody>
          <a:bodyPr/>
          <a:lstStyle/>
          <a:p>
            <a:pPr eaLnBrk="1" hangingPunct="1"/>
            <a:r>
              <a:rPr lang="es-ES" sz="2800" dirty="0"/>
              <a:t>La propiedad de la finca, adquirida por el padre de </a:t>
            </a:r>
            <a:r>
              <a:rPr lang="es-ES" sz="2800" i="1" dirty="0"/>
              <a:t>Jean Philippe Thoze</a:t>
            </a:r>
            <a:r>
              <a:rPr lang="es-ES" sz="2800" dirty="0"/>
              <a:t> durante la Segunda Guerra Mundial, no era entonces más que una simple casa de campo a los pasos de una explotación agrícola. En consecuencia, se revendió a la abuela del actual propietario quien la utilizó de inicio como residencia secundaria luego como vivienda principal durante su jubilación.</a:t>
            </a:r>
          </a:p>
          <a:p>
            <a:pPr eaLnBrk="1" hangingPunct="1"/>
            <a:r>
              <a:rPr lang="es-ES" sz="2800" dirty="0"/>
              <a:t>A su desaparición la finca se dejó abandonada durante diez años.</a:t>
            </a:r>
          </a:p>
        </p:txBody>
      </p:sp>
    </p:spTree>
    <p:extLst>
      <p:ext uri="{BB962C8B-B14F-4D97-AF65-F5344CB8AC3E}">
        <p14:creationId xmlns:p14="http://schemas.microsoft.com/office/powerpoint/2010/main" val="2439454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250825" y="765175"/>
            <a:ext cx="7777559" cy="5360988"/>
          </a:xfrm>
        </p:spPr>
        <p:txBody>
          <a:bodyPr/>
          <a:lstStyle/>
          <a:p>
            <a:pPr eaLnBrk="1" hangingPunct="1"/>
            <a:r>
              <a:rPr lang="es-ES" sz="2800" dirty="0"/>
              <a:t>Abrió sus puertas al público el 19 de abril de 1986 y su nombre es debido al del árbol Balatá (</a:t>
            </a:r>
            <a:r>
              <a:rPr lang="es-ES" sz="2800" i="1" dirty="0"/>
              <a:t>Manilkara bidentata</a:t>
            </a:r>
            <a:r>
              <a:rPr lang="es-ES" sz="2800" dirty="0"/>
              <a:t>), en otros tiempos muy numeroso en estas tierras.</a:t>
            </a:r>
          </a:p>
          <a:p>
            <a:pPr eaLnBrk="1" hangingPunct="1"/>
            <a:r>
              <a:rPr lang="es-ES" sz="2800" dirty="0"/>
              <a:t>En este jardín botánico que alberga más de 3000 especies de plantas tropicales, son de destacar las siguientes colecciones  de plantas,</a:t>
            </a:r>
          </a:p>
          <a:p>
            <a:pPr eaLnBrk="1" hangingPunct="1"/>
            <a:r>
              <a:rPr lang="es-ES" sz="2800" dirty="0"/>
              <a:t>Árboles tropicales ornamentales, arbustos y plantas herbáceas perennes.</a:t>
            </a:r>
          </a:p>
        </p:txBody>
      </p:sp>
    </p:spTree>
    <p:extLst>
      <p:ext uri="{BB962C8B-B14F-4D97-AF65-F5344CB8AC3E}">
        <p14:creationId xmlns:p14="http://schemas.microsoft.com/office/powerpoint/2010/main" val="2997599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a:spLocks noGrp="1"/>
          </p:cNvSpPr>
          <p:nvPr>
            <p:ph sz="quarter" idx="1"/>
          </p:nvPr>
        </p:nvSpPr>
        <p:spPr>
          <a:xfrm>
            <a:off x="457200" y="357188"/>
            <a:ext cx="7715200" cy="5768975"/>
          </a:xfrm>
        </p:spPr>
        <p:txBody>
          <a:bodyPr/>
          <a:lstStyle/>
          <a:p>
            <a:pPr eaLnBrk="1" hangingPunct="1">
              <a:buFont typeface="Arial" charset="0"/>
              <a:buChar char="•"/>
            </a:pPr>
            <a:r>
              <a:rPr lang="es-ES" sz="2800" dirty="0"/>
              <a:t>Helechos arborescentes,</a:t>
            </a:r>
          </a:p>
          <a:p>
            <a:pPr eaLnBrk="1" hangingPunct="1">
              <a:buFont typeface="Arial" charset="0"/>
              <a:buChar char="•"/>
            </a:pPr>
            <a:r>
              <a:rPr lang="es-ES" sz="2800" dirty="0"/>
              <a:t>Zingiberaceae</a:t>
            </a:r>
          </a:p>
          <a:p>
            <a:pPr eaLnBrk="1" hangingPunct="1">
              <a:buFont typeface="Arial" charset="0"/>
              <a:buChar char="•"/>
            </a:pPr>
            <a:r>
              <a:rPr lang="es-ES" sz="2800" dirty="0"/>
              <a:t>Guzmania,</a:t>
            </a:r>
          </a:p>
          <a:p>
            <a:pPr eaLnBrk="1" hangingPunct="1">
              <a:buFont typeface="Arial" charset="0"/>
              <a:buChar char="•"/>
            </a:pPr>
            <a:r>
              <a:rPr lang="es-ES" sz="2800" dirty="0"/>
              <a:t>Colección de palmeras (80 spp.),</a:t>
            </a:r>
          </a:p>
          <a:p>
            <a:pPr eaLnBrk="1" hangingPunct="1">
              <a:buFont typeface="Arial" charset="0"/>
              <a:buChar char="•"/>
            </a:pPr>
            <a:r>
              <a:rPr lang="es-ES" sz="2800" dirty="0"/>
              <a:t>Bromeliaceae</a:t>
            </a:r>
          </a:p>
          <a:p>
            <a:pPr eaLnBrk="1" hangingPunct="1">
              <a:buFont typeface="Arial" charset="0"/>
              <a:buChar char="•"/>
            </a:pPr>
            <a:r>
              <a:rPr lang="es-ES" sz="2800" dirty="0"/>
              <a:t>Alpinias</a:t>
            </a:r>
          </a:p>
          <a:p>
            <a:pPr eaLnBrk="1" hangingPunct="1">
              <a:buFont typeface="Arial" charset="0"/>
              <a:buChar char="•"/>
            </a:pPr>
            <a:r>
              <a:rPr lang="es-ES" sz="2800" dirty="0"/>
              <a:t>Anthurium,</a:t>
            </a:r>
          </a:p>
          <a:p>
            <a:pPr eaLnBrk="1" hangingPunct="1">
              <a:buFont typeface="Arial" charset="0"/>
              <a:buChar char="•"/>
            </a:pPr>
            <a:r>
              <a:rPr lang="es-ES" sz="2800" dirty="0"/>
              <a:t>Colección de orquídeas nativas</a:t>
            </a:r>
          </a:p>
          <a:p>
            <a:pPr eaLnBrk="1" hangingPunct="1">
              <a:buFont typeface="Arial" charset="0"/>
              <a:buChar char="•"/>
            </a:pPr>
            <a:r>
              <a:rPr lang="es-ES" sz="2800" dirty="0"/>
              <a:t>El </a:t>
            </a:r>
            <a:r>
              <a:rPr lang="es-ES" sz="2800" b="1" dirty="0"/>
              <a:t>Jardín de Balata</a:t>
            </a:r>
            <a:r>
              <a:rPr lang="es-ES" sz="2800" dirty="0"/>
              <a:t> es un jardín botánico privado de unas 3 hectáreas de extensión, situado en Fort-de-France, en Martinica.</a:t>
            </a:r>
          </a:p>
        </p:txBody>
      </p:sp>
    </p:spTree>
    <p:extLst>
      <p:ext uri="{BB962C8B-B14F-4D97-AF65-F5344CB8AC3E}">
        <p14:creationId xmlns:p14="http://schemas.microsoft.com/office/powerpoint/2010/main" val="1331939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Jardin de Balata.Martiniq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1898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3 Imagen" descr="Balata 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8000" y="381000"/>
            <a:ext cx="8128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9511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3 Imagen" descr="Jardin_de_Balata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34008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2 Imagen" descr="balata_fleurs_arb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1724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3 Imagen" descr="Jardin de Balata 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5046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3 Imagen" descr="Jardin de Balata, feuillag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67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3 Imagen" descr="Jardin de Balata 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81642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3 Marcador de contenido" descr="JardiensBallata.JPG"/>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0" y="0"/>
            <a:ext cx="9144000" cy="6858000"/>
          </a:xfrm>
        </p:spPr>
      </p:pic>
    </p:spTree>
    <p:extLst>
      <p:ext uri="{BB962C8B-B14F-4D97-AF65-F5344CB8AC3E}">
        <p14:creationId xmlns:p14="http://schemas.microsoft.com/office/powerpoint/2010/main" val="3621811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3 Imagen" descr="Jardines Ballat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7568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3 Imagen" descr="Jardin de Balata 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875" y="0"/>
            <a:ext cx="95011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5280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3 Imagen" descr="Jardin de Balata, verdu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9540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3 Imagen" descr="Jardin de Balat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72878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3 Imagen" descr="Jardin de Balata 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0887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jardin de bal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07600" cy="750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5072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3 Imagen" descr="Jardin_de_Balata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1663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Jardin de Balat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46881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3 Imagen" descr="Jardin de Balat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4828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Jardin de Balat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1894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martinique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35120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martinique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94062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martinique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88139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Le Jardin de Balata 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21142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Martiniq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78664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2 Imagen" descr="Jardin de Balata.-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08878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3 Imagen" descr="Jardin_de_Balata_fleur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8229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Jardins de Balat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04877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Jardins de Bal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5533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Jardines de Bal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57264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martinique-1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19328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Jardines de Balat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28603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3 Imagen" descr="Balat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72356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balata_bg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88575" cy="764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26853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3 Imagen" descr="jardindebalata_martinique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404475" cy="780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5196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3 Imagen" descr="Jardin_de_Bal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33235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3 Imagen" descr="Jardin_Balata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45142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3 Imagen" descr="Jardin de Balata .-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02737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3 Imagen" descr="Jardin de Balata 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64614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3 Imagen" descr="Jardines.- Ballat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20193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Jardin Balata24-07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43123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3 Imagen" descr="Jardines  Ball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47312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3 Imagen" descr="Jardins de Balat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53373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3 Imagen" descr="Balat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57255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3 Imagen" descr="Balat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91348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3 Imagen" descr="Bal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92147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3 Imagen" descr="Jardin de Balata, feuillage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75527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3 Imagen" descr="Jardin de Balata, tronc rouge et allé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59148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3 Imagen" descr="jardin de Balat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91890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3 Imagen" descr="Jardin de Balata.-Palmiers-et-anthuriums-copi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71525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3 Imagen" descr="Jardin de Balata.-Une-multitude-d-esp-c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04224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5 Imagen" descr="Jardines Ballat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64301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3 Imagen" descr="Jardines Ballat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7509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3 Imagen" descr="Jardines de Balat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68830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3 Imagen" descr="Jardines de Balat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86052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3 Imagen" descr="Jardin de Balata, calliand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5463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3 Imagen" descr="Jardines de Balat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53747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3 Imagen" descr="Jardins balata_bi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97743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3 Imagen" descr="Balata 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20855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3 Imagen" descr="Balata 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1852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3 Imagen" descr="Balata 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3388" cy="699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75180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3 Imagen" descr="Balata 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79" name="4 Imagen" descr="Balata 1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79987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3 Imagen" descr="Balata 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74608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3 Imagen" descr="Balata 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00044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3 Imagen" descr="Balata 3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70708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3 Imagen" descr="Balata 4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21761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3 Imagen" descr="Balata 4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42905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3 Imagen" descr="Balata 4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77800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3 Imagen" descr="Balat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26892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4 Imagen" descr="Balat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57609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3 Imagen" descr="Balat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82672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Balat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13696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3 Imagen" descr="Balat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53329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3 Imagen" descr="balata_bg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52063" cy="761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48570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balata_bg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15550" cy="758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47201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Jardin Balata34-07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72675" cy="74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42015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jardin de balata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134941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Jardin de Balat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46142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Jardin de Balat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503719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2 Imagen" descr="Jardin de Balat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98292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Jardin de Balat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142965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Jardin de Balat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4990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Jardines de Balat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3" name="2 Imagen" descr="Balata.-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36422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Jardins de Balat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87842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Jardins de Balat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76763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Jardins de Balat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5" name="2 Imagen" descr="Jardins de Balata.-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194612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Jardins de Balat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201051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Jardins de Balat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53334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Jardins de Balat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110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Jardins de Balat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523987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2 Imagen" descr="Le Jardin de Balata 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915592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Le Jardin de Balata 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732279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martinique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95685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Le Jardin de Balata 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921361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martinique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090850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martinique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488775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martinique-13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5681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TotalTime>
  <Words>525</Words>
  <Application>Microsoft Office PowerPoint</Application>
  <PresentationFormat>Presentación en pantalla (4:3)</PresentationFormat>
  <Paragraphs>207</Paragraphs>
  <Slides>100</Slides>
  <Notes>94</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100</vt:i4>
      </vt:variant>
    </vt:vector>
  </HeadingPairs>
  <TitlesOfParts>
    <vt:vector size="106" baseType="lpstr">
      <vt:lpstr>Arial</vt:lpstr>
      <vt:lpstr>Calibri</vt:lpstr>
      <vt:lpstr>Century Schoolbook</vt:lpstr>
      <vt:lpstr>Wingdings</vt:lpstr>
      <vt:lpstr>Wingdings 2</vt:lpstr>
      <vt:lpstr>Default Theme</vt:lpstr>
      <vt:lpstr>EUROPA.-LA VUELTA AL MUNDO EN 885 JARDINES.- FRANCIA.-N</vt:lpstr>
      <vt:lpstr>Jardines de Balata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JARDINES.-PAIS DE GALES.-A</dc:title>
  <dc:creator>Josep</dc:creator>
  <cp:lastModifiedBy>Usuario</cp:lastModifiedBy>
  <cp:revision>8</cp:revision>
  <dcterms:created xsi:type="dcterms:W3CDTF">2013-09-07T04:16:19Z</dcterms:created>
  <dcterms:modified xsi:type="dcterms:W3CDTF">2018-03-11T20:21:50Z</dcterms:modified>
</cp:coreProperties>
</file>