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8"/>
  </p:notesMasterIdLst>
  <p:sldIdLst>
    <p:sldId id="256" r:id="rId2"/>
    <p:sldId id="257" r:id="rId3"/>
    <p:sldId id="342" r:id="rId4"/>
    <p:sldId id="343" r:id="rId5"/>
    <p:sldId id="344" r:id="rId6"/>
    <p:sldId id="258" r:id="rId7"/>
    <p:sldId id="259"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6" r:id="rId43"/>
    <p:sldId id="297" r:id="rId44"/>
    <p:sldId id="298" r:id="rId45"/>
    <p:sldId id="299" r:id="rId46"/>
    <p:sldId id="345"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6" r:id="rId73"/>
    <p:sldId id="346" r:id="rId74"/>
    <p:sldId id="347" r:id="rId75"/>
    <p:sldId id="328" r:id="rId76"/>
    <p:sldId id="329" r:id="rId77"/>
    <p:sldId id="330" r:id="rId78"/>
    <p:sldId id="331" r:id="rId79"/>
    <p:sldId id="332" r:id="rId80"/>
    <p:sldId id="334" r:id="rId81"/>
    <p:sldId id="335" r:id="rId82"/>
    <p:sldId id="336" r:id="rId83"/>
    <p:sldId id="337" r:id="rId84"/>
    <p:sldId id="372" r:id="rId85"/>
    <p:sldId id="373" r:id="rId86"/>
    <p:sldId id="374" r:id="rId87"/>
    <p:sldId id="375" r:id="rId88"/>
    <p:sldId id="376" r:id="rId89"/>
    <p:sldId id="353" r:id="rId90"/>
    <p:sldId id="338" r:id="rId91"/>
    <p:sldId id="340" r:id="rId92"/>
    <p:sldId id="377" r:id="rId93"/>
    <p:sldId id="348" r:id="rId94"/>
    <p:sldId id="349" r:id="rId95"/>
    <p:sldId id="350" r:id="rId96"/>
    <p:sldId id="351" r:id="rId97"/>
    <p:sldId id="352" r:id="rId98"/>
    <p:sldId id="354" r:id="rId99"/>
    <p:sldId id="355" r:id="rId100"/>
    <p:sldId id="356" r:id="rId101"/>
    <p:sldId id="358" r:id="rId102"/>
    <p:sldId id="359" r:id="rId103"/>
    <p:sldId id="360" r:id="rId104"/>
    <p:sldId id="361" r:id="rId105"/>
    <p:sldId id="363" r:id="rId106"/>
    <p:sldId id="364"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56517C-462D-45F3-BD89-80947350CF2E}"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04C719-B856-4912-8CA8-DC1E3CC2B7C6}" type="slidenum">
              <a:rPr lang="es-ES" smtClean="0"/>
              <a:t>‹Nº›</a:t>
            </a:fld>
            <a:endParaRPr lang="es-ES" dirty="0"/>
          </a:p>
        </p:txBody>
      </p:sp>
    </p:spTree>
    <p:extLst>
      <p:ext uri="{BB962C8B-B14F-4D97-AF65-F5344CB8AC3E}">
        <p14:creationId xmlns:p14="http://schemas.microsoft.com/office/powerpoint/2010/main" val="345164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a:t>
            </a:fld>
            <a:endParaRPr lang="es-ES" dirty="0"/>
          </a:p>
        </p:txBody>
      </p:sp>
    </p:spTree>
    <p:extLst>
      <p:ext uri="{BB962C8B-B14F-4D97-AF65-F5344CB8AC3E}">
        <p14:creationId xmlns:p14="http://schemas.microsoft.com/office/powerpoint/2010/main" val="1365641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7</a:t>
            </a:fld>
            <a:endParaRPr lang="es-ES" dirty="0"/>
          </a:p>
        </p:txBody>
      </p:sp>
    </p:spTree>
    <p:extLst>
      <p:ext uri="{BB962C8B-B14F-4D97-AF65-F5344CB8AC3E}">
        <p14:creationId xmlns:p14="http://schemas.microsoft.com/office/powerpoint/2010/main" val="1313455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8</a:t>
            </a:fld>
            <a:endParaRPr lang="es-ES" dirty="0"/>
          </a:p>
        </p:txBody>
      </p:sp>
    </p:spTree>
    <p:extLst>
      <p:ext uri="{BB962C8B-B14F-4D97-AF65-F5344CB8AC3E}">
        <p14:creationId xmlns:p14="http://schemas.microsoft.com/office/powerpoint/2010/main" val="2587324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a:t>
            </a:fld>
            <a:endParaRPr lang="es-ES" dirty="0"/>
          </a:p>
        </p:txBody>
      </p:sp>
    </p:spTree>
    <p:extLst>
      <p:ext uri="{BB962C8B-B14F-4D97-AF65-F5344CB8AC3E}">
        <p14:creationId xmlns:p14="http://schemas.microsoft.com/office/powerpoint/2010/main" val="1879148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a:t>
            </a:fld>
            <a:endParaRPr lang="es-ES" dirty="0"/>
          </a:p>
        </p:txBody>
      </p:sp>
    </p:spTree>
    <p:extLst>
      <p:ext uri="{BB962C8B-B14F-4D97-AF65-F5344CB8AC3E}">
        <p14:creationId xmlns:p14="http://schemas.microsoft.com/office/powerpoint/2010/main" val="267288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a:t>
            </a:fld>
            <a:endParaRPr lang="es-ES" dirty="0"/>
          </a:p>
        </p:txBody>
      </p:sp>
    </p:spTree>
    <p:extLst>
      <p:ext uri="{BB962C8B-B14F-4D97-AF65-F5344CB8AC3E}">
        <p14:creationId xmlns:p14="http://schemas.microsoft.com/office/powerpoint/2010/main" val="1486378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12</a:t>
            </a:fld>
            <a:endParaRPr lang="es-ES" dirty="0"/>
          </a:p>
        </p:txBody>
      </p:sp>
    </p:spTree>
    <p:extLst>
      <p:ext uri="{BB962C8B-B14F-4D97-AF65-F5344CB8AC3E}">
        <p14:creationId xmlns:p14="http://schemas.microsoft.com/office/powerpoint/2010/main" val="3511989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13</a:t>
            </a:fld>
            <a:endParaRPr lang="es-ES" dirty="0"/>
          </a:p>
        </p:txBody>
      </p:sp>
    </p:spTree>
    <p:extLst>
      <p:ext uri="{BB962C8B-B14F-4D97-AF65-F5344CB8AC3E}">
        <p14:creationId xmlns:p14="http://schemas.microsoft.com/office/powerpoint/2010/main" val="1329399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14</a:t>
            </a:fld>
            <a:endParaRPr lang="es-ES" dirty="0"/>
          </a:p>
        </p:txBody>
      </p:sp>
    </p:spTree>
    <p:extLst>
      <p:ext uri="{BB962C8B-B14F-4D97-AF65-F5344CB8AC3E}">
        <p14:creationId xmlns:p14="http://schemas.microsoft.com/office/powerpoint/2010/main" val="269560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15</a:t>
            </a:fld>
            <a:endParaRPr lang="es-ES" dirty="0"/>
          </a:p>
        </p:txBody>
      </p:sp>
    </p:spTree>
    <p:extLst>
      <p:ext uri="{BB962C8B-B14F-4D97-AF65-F5344CB8AC3E}">
        <p14:creationId xmlns:p14="http://schemas.microsoft.com/office/powerpoint/2010/main" val="334884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16</a:t>
            </a:fld>
            <a:endParaRPr lang="es-ES" dirty="0"/>
          </a:p>
        </p:txBody>
      </p:sp>
    </p:spTree>
    <p:extLst>
      <p:ext uri="{BB962C8B-B14F-4D97-AF65-F5344CB8AC3E}">
        <p14:creationId xmlns:p14="http://schemas.microsoft.com/office/powerpoint/2010/main" val="4201579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17</a:t>
            </a:fld>
            <a:endParaRPr lang="es-ES" dirty="0"/>
          </a:p>
        </p:txBody>
      </p:sp>
    </p:spTree>
    <p:extLst>
      <p:ext uri="{BB962C8B-B14F-4D97-AF65-F5344CB8AC3E}">
        <p14:creationId xmlns:p14="http://schemas.microsoft.com/office/powerpoint/2010/main" val="3229519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18</a:t>
            </a:fld>
            <a:endParaRPr lang="es-ES" dirty="0"/>
          </a:p>
        </p:txBody>
      </p:sp>
    </p:spTree>
    <p:extLst>
      <p:ext uri="{BB962C8B-B14F-4D97-AF65-F5344CB8AC3E}">
        <p14:creationId xmlns:p14="http://schemas.microsoft.com/office/powerpoint/2010/main" val="2491518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19</a:t>
            </a:fld>
            <a:endParaRPr lang="es-ES" dirty="0"/>
          </a:p>
        </p:txBody>
      </p:sp>
    </p:spTree>
    <p:extLst>
      <p:ext uri="{BB962C8B-B14F-4D97-AF65-F5344CB8AC3E}">
        <p14:creationId xmlns:p14="http://schemas.microsoft.com/office/powerpoint/2010/main" val="3348570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21</a:t>
            </a:fld>
            <a:endParaRPr lang="es-ES" dirty="0"/>
          </a:p>
        </p:txBody>
      </p:sp>
    </p:spTree>
    <p:extLst>
      <p:ext uri="{BB962C8B-B14F-4D97-AF65-F5344CB8AC3E}">
        <p14:creationId xmlns:p14="http://schemas.microsoft.com/office/powerpoint/2010/main" val="1792990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22</a:t>
            </a:fld>
            <a:endParaRPr lang="es-ES" dirty="0"/>
          </a:p>
        </p:txBody>
      </p:sp>
    </p:spTree>
    <p:extLst>
      <p:ext uri="{BB962C8B-B14F-4D97-AF65-F5344CB8AC3E}">
        <p14:creationId xmlns:p14="http://schemas.microsoft.com/office/powerpoint/2010/main" val="1532848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23</a:t>
            </a:fld>
            <a:endParaRPr lang="es-ES" dirty="0"/>
          </a:p>
        </p:txBody>
      </p:sp>
    </p:spTree>
    <p:extLst>
      <p:ext uri="{BB962C8B-B14F-4D97-AF65-F5344CB8AC3E}">
        <p14:creationId xmlns:p14="http://schemas.microsoft.com/office/powerpoint/2010/main" val="1449696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24</a:t>
            </a:fld>
            <a:endParaRPr lang="es-ES" dirty="0"/>
          </a:p>
        </p:txBody>
      </p:sp>
    </p:spTree>
    <p:extLst>
      <p:ext uri="{BB962C8B-B14F-4D97-AF65-F5344CB8AC3E}">
        <p14:creationId xmlns:p14="http://schemas.microsoft.com/office/powerpoint/2010/main" val="835881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25</a:t>
            </a:fld>
            <a:endParaRPr lang="es-ES" dirty="0"/>
          </a:p>
        </p:txBody>
      </p:sp>
    </p:spTree>
    <p:extLst>
      <p:ext uri="{BB962C8B-B14F-4D97-AF65-F5344CB8AC3E}">
        <p14:creationId xmlns:p14="http://schemas.microsoft.com/office/powerpoint/2010/main" val="1511688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26</a:t>
            </a:fld>
            <a:endParaRPr lang="es-ES" dirty="0"/>
          </a:p>
        </p:txBody>
      </p:sp>
    </p:spTree>
    <p:extLst>
      <p:ext uri="{BB962C8B-B14F-4D97-AF65-F5344CB8AC3E}">
        <p14:creationId xmlns:p14="http://schemas.microsoft.com/office/powerpoint/2010/main" val="2181784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27</a:t>
            </a:fld>
            <a:endParaRPr lang="es-ES" dirty="0"/>
          </a:p>
        </p:txBody>
      </p:sp>
    </p:spTree>
    <p:extLst>
      <p:ext uri="{BB962C8B-B14F-4D97-AF65-F5344CB8AC3E}">
        <p14:creationId xmlns:p14="http://schemas.microsoft.com/office/powerpoint/2010/main" val="3815379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28</a:t>
            </a:fld>
            <a:endParaRPr lang="es-ES" dirty="0"/>
          </a:p>
        </p:txBody>
      </p:sp>
    </p:spTree>
    <p:extLst>
      <p:ext uri="{BB962C8B-B14F-4D97-AF65-F5344CB8AC3E}">
        <p14:creationId xmlns:p14="http://schemas.microsoft.com/office/powerpoint/2010/main" val="1283732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30</a:t>
            </a:fld>
            <a:endParaRPr lang="es-ES" dirty="0"/>
          </a:p>
        </p:txBody>
      </p:sp>
    </p:spTree>
    <p:extLst>
      <p:ext uri="{BB962C8B-B14F-4D97-AF65-F5344CB8AC3E}">
        <p14:creationId xmlns:p14="http://schemas.microsoft.com/office/powerpoint/2010/main" val="32010175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31</a:t>
            </a:fld>
            <a:endParaRPr lang="es-ES" dirty="0"/>
          </a:p>
        </p:txBody>
      </p:sp>
    </p:spTree>
    <p:extLst>
      <p:ext uri="{BB962C8B-B14F-4D97-AF65-F5344CB8AC3E}">
        <p14:creationId xmlns:p14="http://schemas.microsoft.com/office/powerpoint/2010/main" val="651099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32</a:t>
            </a:fld>
            <a:endParaRPr lang="es-ES" dirty="0"/>
          </a:p>
        </p:txBody>
      </p:sp>
    </p:spTree>
    <p:extLst>
      <p:ext uri="{BB962C8B-B14F-4D97-AF65-F5344CB8AC3E}">
        <p14:creationId xmlns:p14="http://schemas.microsoft.com/office/powerpoint/2010/main" val="3716532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33</a:t>
            </a:fld>
            <a:endParaRPr lang="es-ES" dirty="0"/>
          </a:p>
        </p:txBody>
      </p:sp>
    </p:spTree>
    <p:extLst>
      <p:ext uri="{BB962C8B-B14F-4D97-AF65-F5344CB8AC3E}">
        <p14:creationId xmlns:p14="http://schemas.microsoft.com/office/powerpoint/2010/main" val="552480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34</a:t>
            </a:fld>
            <a:endParaRPr lang="es-ES" dirty="0"/>
          </a:p>
        </p:txBody>
      </p:sp>
    </p:spTree>
    <p:extLst>
      <p:ext uri="{BB962C8B-B14F-4D97-AF65-F5344CB8AC3E}">
        <p14:creationId xmlns:p14="http://schemas.microsoft.com/office/powerpoint/2010/main" val="20249770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35</a:t>
            </a:fld>
            <a:endParaRPr lang="es-ES" dirty="0"/>
          </a:p>
        </p:txBody>
      </p:sp>
    </p:spTree>
    <p:extLst>
      <p:ext uri="{BB962C8B-B14F-4D97-AF65-F5344CB8AC3E}">
        <p14:creationId xmlns:p14="http://schemas.microsoft.com/office/powerpoint/2010/main" val="32080923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36</a:t>
            </a:fld>
            <a:endParaRPr lang="es-ES" dirty="0"/>
          </a:p>
        </p:txBody>
      </p:sp>
    </p:spTree>
    <p:extLst>
      <p:ext uri="{BB962C8B-B14F-4D97-AF65-F5344CB8AC3E}">
        <p14:creationId xmlns:p14="http://schemas.microsoft.com/office/powerpoint/2010/main" val="22838723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37</a:t>
            </a:fld>
            <a:endParaRPr lang="es-ES" dirty="0"/>
          </a:p>
        </p:txBody>
      </p:sp>
    </p:spTree>
    <p:extLst>
      <p:ext uri="{BB962C8B-B14F-4D97-AF65-F5344CB8AC3E}">
        <p14:creationId xmlns:p14="http://schemas.microsoft.com/office/powerpoint/2010/main" val="1852785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38</a:t>
            </a:fld>
            <a:endParaRPr lang="es-ES" dirty="0"/>
          </a:p>
        </p:txBody>
      </p:sp>
    </p:spTree>
    <p:extLst>
      <p:ext uri="{BB962C8B-B14F-4D97-AF65-F5344CB8AC3E}">
        <p14:creationId xmlns:p14="http://schemas.microsoft.com/office/powerpoint/2010/main" val="17306963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39</a:t>
            </a:fld>
            <a:endParaRPr lang="es-ES" dirty="0"/>
          </a:p>
        </p:txBody>
      </p:sp>
    </p:spTree>
    <p:extLst>
      <p:ext uri="{BB962C8B-B14F-4D97-AF65-F5344CB8AC3E}">
        <p14:creationId xmlns:p14="http://schemas.microsoft.com/office/powerpoint/2010/main" val="32482192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40</a:t>
            </a:fld>
            <a:endParaRPr lang="es-ES" dirty="0"/>
          </a:p>
        </p:txBody>
      </p:sp>
    </p:spTree>
    <p:extLst>
      <p:ext uri="{BB962C8B-B14F-4D97-AF65-F5344CB8AC3E}">
        <p14:creationId xmlns:p14="http://schemas.microsoft.com/office/powerpoint/2010/main" val="17559267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41</a:t>
            </a:fld>
            <a:endParaRPr lang="es-ES" dirty="0"/>
          </a:p>
        </p:txBody>
      </p:sp>
    </p:spTree>
    <p:extLst>
      <p:ext uri="{BB962C8B-B14F-4D97-AF65-F5344CB8AC3E}">
        <p14:creationId xmlns:p14="http://schemas.microsoft.com/office/powerpoint/2010/main" val="35431670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42</a:t>
            </a:fld>
            <a:endParaRPr lang="es-ES" dirty="0"/>
          </a:p>
        </p:txBody>
      </p:sp>
    </p:spTree>
    <p:extLst>
      <p:ext uri="{BB962C8B-B14F-4D97-AF65-F5344CB8AC3E}">
        <p14:creationId xmlns:p14="http://schemas.microsoft.com/office/powerpoint/2010/main" val="22099840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43</a:t>
            </a:fld>
            <a:endParaRPr lang="es-ES" dirty="0"/>
          </a:p>
        </p:txBody>
      </p:sp>
    </p:spTree>
    <p:extLst>
      <p:ext uri="{BB962C8B-B14F-4D97-AF65-F5344CB8AC3E}">
        <p14:creationId xmlns:p14="http://schemas.microsoft.com/office/powerpoint/2010/main" val="3029385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48</a:t>
            </a:fld>
            <a:endParaRPr lang="es-ES" dirty="0"/>
          </a:p>
        </p:txBody>
      </p:sp>
    </p:spTree>
    <p:extLst>
      <p:ext uri="{BB962C8B-B14F-4D97-AF65-F5344CB8AC3E}">
        <p14:creationId xmlns:p14="http://schemas.microsoft.com/office/powerpoint/2010/main" val="33208272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49</a:t>
            </a:fld>
            <a:endParaRPr lang="es-ES" dirty="0"/>
          </a:p>
        </p:txBody>
      </p:sp>
    </p:spTree>
    <p:extLst>
      <p:ext uri="{BB962C8B-B14F-4D97-AF65-F5344CB8AC3E}">
        <p14:creationId xmlns:p14="http://schemas.microsoft.com/office/powerpoint/2010/main" val="22305206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51</a:t>
            </a:fld>
            <a:endParaRPr lang="es-ES" dirty="0"/>
          </a:p>
        </p:txBody>
      </p:sp>
    </p:spTree>
    <p:extLst>
      <p:ext uri="{BB962C8B-B14F-4D97-AF65-F5344CB8AC3E}">
        <p14:creationId xmlns:p14="http://schemas.microsoft.com/office/powerpoint/2010/main" val="25433037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58</a:t>
            </a:fld>
            <a:endParaRPr lang="es-ES" dirty="0"/>
          </a:p>
        </p:txBody>
      </p:sp>
    </p:spTree>
    <p:extLst>
      <p:ext uri="{BB962C8B-B14F-4D97-AF65-F5344CB8AC3E}">
        <p14:creationId xmlns:p14="http://schemas.microsoft.com/office/powerpoint/2010/main" val="8224592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59</a:t>
            </a:fld>
            <a:endParaRPr lang="es-ES" dirty="0"/>
          </a:p>
        </p:txBody>
      </p:sp>
    </p:spTree>
    <p:extLst>
      <p:ext uri="{BB962C8B-B14F-4D97-AF65-F5344CB8AC3E}">
        <p14:creationId xmlns:p14="http://schemas.microsoft.com/office/powerpoint/2010/main" val="32781787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60</a:t>
            </a:fld>
            <a:endParaRPr lang="es-ES" dirty="0"/>
          </a:p>
        </p:txBody>
      </p:sp>
    </p:spTree>
    <p:extLst>
      <p:ext uri="{BB962C8B-B14F-4D97-AF65-F5344CB8AC3E}">
        <p14:creationId xmlns:p14="http://schemas.microsoft.com/office/powerpoint/2010/main" val="27772890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62</a:t>
            </a:fld>
            <a:endParaRPr lang="es-ES" dirty="0"/>
          </a:p>
        </p:txBody>
      </p:sp>
    </p:spTree>
    <p:extLst>
      <p:ext uri="{BB962C8B-B14F-4D97-AF65-F5344CB8AC3E}">
        <p14:creationId xmlns:p14="http://schemas.microsoft.com/office/powerpoint/2010/main" val="30986101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Chateau de Kolsbheim </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67</a:t>
            </a:fld>
            <a:endParaRPr lang="es-ES" dirty="0"/>
          </a:p>
        </p:txBody>
      </p:sp>
    </p:spTree>
    <p:extLst>
      <p:ext uri="{BB962C8B-B14F-4D97-AF65-F5344CB8AC3E}">
        <p14:creationId xmlns:p14="http://schemas.microsoft.com/office/powerpoint/2010/main" val="922026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68</a:t>
            </a:fld>
            <a:endParaRPr lang="es-ES" dirty="0"/>
          </a:p>
        </p:txBody>
      </p:sp>
    </p:spTree>
    <p:extLst>
      <p:ext uri="{BB962C8B-B14F-4D97-AF65-F5344CB8AC3E}">
        <p14:creationId xmlns:p14="http://schemas.microsoft.com/office/powerpoint/2010/main" val="24056834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Chateau de Kolsbheim </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69</a:t>
            </a:fld>
            <a:endParaRPr lang="es-ES" dirty="0"/>
          </a:p>
        </p:txBody>
      </p:sp>
    </p:spTree>
    <p:extLst>
      <p:ext uri="{BB962C8B-B14F-4D97-AF65-F5344CB8AC3E}">
        <p14:creationId xmlns:p14="http://schemas.microsoft.com/office/powerpoint/2010/main" val="6464985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Chateau de Kolsbheim </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70</a:t>
            </a:fld>
            <a:endParaRPr lang="es-ES" dirty="0"/>
          </a:p>
        </p:txBody>
      </p:sp>
    </p:spTree>
    <p:extLst>
      <p:ext uri="{BB962C8B-B14F-4D97-AF65-F5344CB8AC3E}">
        <p14:creationId xmlns:p14="http://schemas.microsoft.com/office/powerpoint/2010/main" val="16898024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Chateau de Kolsbheim </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71</a:t>
            </a:fld>
            <a:endParaRPr lang="es-ES" dirty="0"/>
          </a:p>
        </p:txBody>
      </p:sp>
    </p:spTree>
    <p:extLst>
      <p:ext uri="{BB962C8B-B14F-4D97-AF65-F5344CB8AC3E}">
        <p14:creationId xmlns:p14="http://schemas.microsoft.com/office/powerpoint/2010/main" val="3622349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Blois</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75</a:t>
            </a:fld>
            <a:endParaRPr lang="es-ES" dirty="0"/>
          </a:p>
        </p:txBody>
      </p:sp>
    </p:spTree>
    <p:extLst>
      <p:ext uri="{BB962C8B-B14F-4D97-AF65-F5344CB8AC3E}">
        <p14:creationId xmlns:p14="http://schemas.microsoft.com/office/powerpoint/2010/main" val="19733055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89</a:t>
            </a:fld>
            <a:endParaRPr lang="es-ES" dirty="0"/>
          </a:p>
        </p:txBody>
      </p:sp>
    </p:spTree>
    <p:extLst>
      <p:ext uri="{BB962C8B-B14F-4D97-AF65-F5344CB8AC3E}">
        <p14:creationId xmlns:p14="http://schemas.microsoft.com/office/powerpoint/2010/main" val="41257337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90</a:t>
            </a:fld>
            <a:endParaRPr lang="es-ES" dirty="0"/>
          </a:p>
        </p:txBody>
      </p:sp>
    </p:spTree>
    <p:extLst>
      <p:ext uri="{BB962C8B-B14F-4D97-AF65-F5344CB8AC3E}">
        <p14:creationId xmlns:p14="http://schemas.microsoft.com/office/powerpoint/2010/main" val="12153157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91</a:t>
            </a:fld>
            <a:endParaRPr lang="es-ES" dirty="0"/>
          </a:p>
        </p:txBody>
      </p:sp>
    </p:spTree>
    <p:extLst>
      <p:ext uri="{BB962C8B-B14F-4D97-AF65-F5344CB8AC3E}">
        <p14:creationId xmlns:p14="http://schemas.microsoft.com/office/powerpoint/2010/main" val="33302312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96</a:t>
            </a:fld>
            <a:endParaRPr lang="es-ES" dirty="0"/>
          </a:p>
        </p:txBody>
      </p:sp>
    </p:spTree>
    <p:extLst>
      <p:ext uri="{BB962C8B-B14F-4D97-AF65-F5344CB8AC3E}">
        <p14:creationId xmlns:p14="http://schemas.microsoft.com/office/powerpoint/2010/main" val="26216594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97</a:t>
            </a:fld>
            <a:endParaRPr lang="es-ES" dirty="0"/>
          </a:p>
        </p:txBody>
      </p:sp>
    </p:spTree>
    <p:extLst>
      <p:ext uri="{BB962C8B-B14F-4D97-AF65-F5344CB8AC3E}">
        <p14:creationId xmlns:p14="http://schemas.microsoft.com/office/powerpoint/2010/main" val="30557398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98</a:t>
            </a:fld>
            <a:endParaRPr lang="es-ES" dirty="0"/>
          </a:p>
        </p:txBody>
      </p:sp>
    </p:spTree>
    <p:extLst>
      <p:ext uri="{BB962C8B-B14F-4D97-AF65-F5344CB8AC3E}">
        <p14:creationId xmlns:p14="http://schemas.microsoft.com/office/powerpoint/2010/main" val="41845100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99</a:t>
            </a:fld>
            <a:endParaRPr lang="es-ES" dirty="0"/>
          </a:p>
        </p:txBody>
      </p:sp>
    </p:spTree>
    <p:extLst>
      <p:ext uri="{BB962C8B-B14F-4D97-AF65-F5344CB8AC3E}">
        <p14:creationId xmlns:p14="http://schemas.microsoft.com/office/powerpoint/2010/main" val="16768938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100</a:t>
            </a:fld>
            <a:endParaRPr lang="es-ES" dirty="0"/>
          </a:p>
        </p:txBody>
      </p:sp>
    </p:spTree>
    <p:extLst>
      <p:ext uri="{BB962C8B-B14F-4D97-AF65-F5344CB8AC3E}">
        <p14:creationId xmlns:p14="http://schemas.microsoft.com/office/powerpoint/2010/main" val="26310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101</a:t>
            </a:fld>
            <a:endParaRPr lang="es-ES" dirty="0"/>
          </a:p>
        </p:txBody>
      </p:sp>
    </p:spTree>
    <p:extLst>
      <p:ext uri="{BB962C8B-B14F-4D97-AF65-F5344CB8AC3E}">
        <p14:creationId xmlns:p14="http://schemas.microsoft.com/office/powerpoint/2010/main" val="18946700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102</a:t>
            </a:fld>
            <a:endParaRPr lang="es-ES" dirty="0"/>
          </a:p>
        </p:txBody>
      </p:sp>
    </p:spTree>
    <p:extLst>
      <p:ext uri="{BB962C8B-B14F-4D97-AF65-F5344CB8AC3E}">
        <p14:creationId xmlns:p14="http://schemas.microsoft.com/office/powerpoint/2010/main" val="32299065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103</a:t>
            </a:fld>
            <a:endParaRPr lang="es-ES" dirty="0"/>
          </a:p>
        </p:txBody>
      </p:sp>
    </p:spTree>
    <p:extLst>
      <p:ext uri="{BB962C8B-B14F-4D97-AF65-F5344CB8AC3E}">
        <p14:creationId xmlns:p14="http://schemas.microsoft.com/office/powerpoint/2010/main" val="31768231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104</a:t>
            </a:fld>
            <a:endParaRPr lang="es-ES" dirty="0"/>
          </a:p>
        </p:txBody>
      </p:sp>
    </p:spTree>
    <p:extLst>
      <p:ext uri="{BB962C8B-B14F-4D97-AF65-F5344CB8AC3E}">
        <p14:creationId xmlns:p14="http://schemas.microsoft.com/office/powerpoint/2010/main" val="1259171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image" Target="../media/image47.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hyperlink" Target="http://www.google.es/url?sa=i&amp;rct=j&amp;q=Parc+de+la+Marseillaise&amp;source=images&amp;cd=&amp;cad=rja&amp;docid=-_VIYt_zlOn5jM&amp;tbnid=sxEMo_IwkADcgM:&amp;ved=0CAUQjRw&amp;url=http://elise6817.skyrock.com/tags/45tB0AsMsP2-massifs-fleuris-du-parc-de-la-Marseillaise.html&amp;ei=1_wNUqGmO4Oi0QXdtoG4CQ&amp;bvm=bv.50768961,d.ZG4&amp;psig=AFQjCNFZEAjqYaiJiCrKal01dQU3u8VZSw&amp;ust=1376734801565264" TargetMode="External"/><Relationship Id="rId5" Type="http://schemas.openxmlformats.org/officeDocument/2006/relationships/image" Target="../media/image46.jpg"/><Relationship Id="rId4" Type="http://schemas.openxmlformats.org/officeDocument/2006/relationships/image" Target="../media/image45.jpg"/></Relationships>
</file>

<file path=ppt/slides/_rels/slide43.xml.rels><?xml version="1.0" encoding="UTF-8" standalone="yes"?>
<Relationships xmlns="http://schemas.openxmlformats.org/package/2006/relationships"><Relationship Id="rId3" Type="http://schemas.openxmlformats.org/officeDocument/2006/relationships/hyperlink" Target="http://www.google.es/url?sa=i&amp;rct=j&amp;q=Parc+de+la+Marseillaise&amp;source=images&amp;cd=&amp;cad=rja&amp;docid=dc3AZwHLZKjRyM&amp;tbnid=GMgTpOwBL07JIM:&amp;ved=0CAUQjRw&amp;url=http://www.flickr.com/photos/tourisme-guebwiller/6435409039/&amp;ei=G_0NUoT9EcGJ0AWptYHYBg&amp;bvm=bv.50768961,d.ZG4&amp;psig=AFQjCNFZEAjqYaiJiCrKal01dQU3u8VZSw&amp;ust=1376734801565264"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53.jpg"/><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g"/></Relationships>
</file>

<file path=ppt/slides/_rels/slide5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www.google.es/url?sa=i&amp;rct=j&amp;q=parc+wesserling+alsace&amp;source=images&amp;cd=&amp;cad=rja&amp;docid=rj--MIt0RObenM&amp;tbnid=D9Qi274jo4YxqM:&amp;ved=0CAUQjRw&amp;url=http://www.abcsalles.com/salle-de-mariage-2_alsace_r.html&amp;ei=sv8NUrmNL8SP0AXehID4BA&amp;bvm=bv.50768961,d.ZG4&amp;psig=AFQjCNEGT21tX9neMkttRbC2UOn-tpAJ0Q&amp;ust=1376735504849300"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www.google.es/url?sa=i&amp;rct=j&amp;q=parc+wesserling+alsace&amp;source=images&amp;cd=&amp;cad=rja&amp;docid=rj--MIt0RObenM&amp;tbnid=D9Qi274jo4YxqM:&amp;ved=0CAUQjRw&amp;url=http://blog.dmc.fr/2011/07/12/4987/&amp;ei=6P8NUu6WC5Cl0wWfp4GwCw&amp;bvm=bv.50768961,d.ZG4&amp;psig=AFQjCNEGT21tX9neMkttRbC2UOn-tpAJ0Q&amp;ust=1376735504849300"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www.google.es/url?sa=i&amp;rct=j&amp;q=parc+wesserling+alsace&amp;source=images&amp;cd=&amp;cad=rja&amp;docid=rj--MIt0RObenM&amp;tbnid=D9Qi274jo4YxqM:&amp;ved=0CAUQjRw&amp;url=http://www.gardenvisit.com/garden/parc_de_wesserling&amp;ei=cAAOUrLBBrHv0gW3_oGADw&amp;bvm=bv.50768961,d.ZG4&amp;psig=AFQjCNEGT21tX9neMkttRbC2UOn-tpAJ0Q&amp;ust=1376735504849300"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www.google.es/url?sa=i&amp;rct=j&amp;q=parc+wesserling+alsace&amp;source=images&amp;cd=&amp;cad=rja&amp;docid=rj--MIt0RObenM&amp;tbnid=D9Qi274jo4YxqM:&amp;ved=0CAUQjRw&amp;url=http://www.madeinalsace.com/parc-de-wesserlingcache-cache-jardins/&amp;ei=nQAOUvKvOcru0gWev4HwCg&amp;bvm=bv.50768961,d.ZG4&amp;psig=AFQjCNEGT21tX9neMkttRbC2UOn-tpAJ0Q&amp;ust=1376735504849300" TargetMode="External"/><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hyperlink" Target="http://www.google.es/url?sa=i&amp;rct=j&amp;q=parc+wesserling+alsace&amp;source=images&amp;cd=&amp;cad=rja&amp;docid=wzTSBeETDjb_FM&amp;tbnid=fqxnKB-OVrtRsM:&amp;ved=0CAUQjRw&amp;url=http://www.tourisme67.com/LEI/Parc-de-Wesserling---Ecomusee-textile.htm?ID%3D269000093%26TYPE%3D1900200%26HTMLPage%3D/vins-alsace-sites-a-visiter.htm&amp;ei=2AAOUoKWN8Su0QXgkIAw&amp;bvm=bv.50768961,d.ZG4&amp;psig=AFQjCNEGT21tX9neMkttRbC2UOn-tpAJ0Q&amp;ust=1376735504849300"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6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6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image" Target="../media/image78.jpeg"/><Relationship Id="rId4" Type="http://schemas.openxmlformats.org/officeDocument/2006/relationships/image" Target="../media/image77.jpeg"/></Relationships>
</file>

<file path=ppt/slides/_rels/slide6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7.xml"/><Relationship Id="rId5" Type="http://schemas.openxmlformats.org/officeDocument/2006/relationships/image" Target="../media/image87.jpg"/><Relationship Id="rId4" Type="http://schemas.openxmlformats.org/officeDocument/2006/relationships/image" Target="../media/image86.jpg"/></Relationships>
</file>

<file path=ppt/slides/_rels/slide77.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hyperlink" Target="http://www.google.es/url?sa=i&amp;source=images&amp;cd=&amp;cad=rja&amp;docid=cFT3imh3YfOPWM&amp;tbnid=S93KNAjwUuPa-M:&amp;ved=&amp;url=http://www.gardenvisit.com/garden/chateau_blois&amp;ei=RQoOUsTfNqyt7QaGtYC4DQ&amp;psig=AFQjCNHgBqw-NlA5YRiYeeQ1d02YkqyMvA&amp;ust=1376738245945282"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hyperlink" Target="http://www.google.es/url?sa=i&amp;source=images&amp;cd=&amp;cad=rja&amp;docid=cFT3imh3YfOPWM&amp;tbnid=S93KNAjwUuPa-M:&amp;ved=0CAUQjRw&amp;url=http://www.visite-au-chateau.com/blois.htm&amp;ei=cgoOUrydLa-e0wWxpIF4&amp;psig=AFQjCNHgBqw-NlA5YRiYeeQ1d02YkqyMvA&amp;ust=1376738245945282"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9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90456" cy="1728192"/>
          </a:xfrm>
        </p:spPr>
        <p:txBody>
          <a:bodyPr>
            <a:normAutofit/>
          </a:bodyPr>
          <a:lstStyle/>
          <a:p>
            <a:r>
              <a:rPr lang="es-ES" sz="3200" dirty="0"/>
              <a:t>EUROPA.-LA VUELTA AL MUNDO EN 885 JARDINES. FRANCIA-O.-</a:t>
            </a:r>
          </a:p>
        </p:txBody>
      </p:sp>
      <p:sp>
        <p:nvSpPr>
          <p:cNvPr id="3" name="2 Subtítulo"/>
          <p:cNvSpPr>
            <a:spLocks noGrp="1"/>
          </p:cNvSpPr>
          <p:nvPr>
            <p:ph type="subTitle" idx="1"/>
          </p:nvPr>
        </p:nvSpPr>
        <p:spPr>
          <a:xfrm>
            <a:off x="3851920" y="4509120"/>
            <a:ext cx="4606280" cy="1371600"/>
          </a:xfrm>
        </p:spPr>
        <p:txBody>
          <a:bodyPr>
            <a:normAutofit fontScale="92500"/>
          </a:bodyPr>
          <a:lstStyle/>
          <a:p>
            <a:r>
              <a:rPr lang="es-ES" dirty="0"/>
              <a:t>Selección de textos y fotografías por</a:t>
            </a:r>
          </a:p>
          <a:p>
            <a:r>
              <a:rPr lang="es-ES" sz="3000" dirty="0"/>
              <a:t>JOSE ELIAS BONELLS</a:t>
            </a:r>
          </a:p>
          <a:p>
            <a:r>
              <a:rPr lang="es-ES" sz="3000" dirty="0"/>
              <a:t> </a:t>
            </a:r>
          </a:p>
        </p:txBody>
      </p:sp>
    </p:spTree>
    <p:extLst>
      <p:ext uri="{BB962C8B-B14F-4D97-AF65-F5344CB8AC3E}">
        <p14:creationId xmlns:p14="http://schemas.microsoft.com/office/powerpoint/2010/main" val="3142299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 de la Ferme Bleue</a:t>
            </a:r>
            <a:endParaRPr lang="es-ES" dirty="0"/>
          </a:p>
        </p:txBody>
      </p:sp>
      <p:sp>
        <p:nvSpPr>
          <p:cNvPr id="3" name="2 Marcador de contenido"/>
          <p:cNvSpPr>
            <a:spLocks noGrp="1"/>
          </p:cNvSpPr>
          <p:nvPr>
            <p:ph sz="quarter" idx="1"/>
          </p:nvPr>
        </p:nvSpPr>
        <p:spPr/>
        <p:txBody>
          <a:bodyPr>
            <a:normAutofit lnSpcReduction="10000"/>
          </a:bodyPr>
          <a:lstStyle/>
          <a:p>
            <a:r>
              <a:rPr lang="es-ES" dirty="0"/>
              <a:t>El color de la tradición protestante en el norte de Alsacia, los Hanau Azul encontró elogios, sobre todo en los jardines de Granja Azul Uttenhoffen, etiquetado como "notable jardines", que se encuentra cuarenta kilómetros al norte de Estrasburgo . </a:t>
            </a:r>
          </a:p>
          <a:p>
            <a:r>
              <a:rPr lang="es-ES" dirty="0"/>
              <a:t>La formación de un admirable entorno de los hermosos colores y composiciones, los jardines están organizados de una manera original alrededor de la parte agrícola de las cuales data de treinta años de guerra. </a:t>
            </a:r>
          </a:p>
          <a:p>
            <a:r>
              <a:rPr lang="es-ES" dirty="0"/>
              <a:t>Su arquitectura, sus dependencias son el diseño, puesta en escena espacios pequeños, íntimo, diferente, sorprendente ... </a:t>
            </a:r>
          </a:p>
        </p:txBody>
      </p:sp>
    </p:spTree>
    <p:extLst>
      <p:ext uri="{BB962C8B-B14F-4D97-AF65-F5344CB8AC3E}">
        <p14:creationId xmlns:p14="http://schemas.microsoft.com/office/powerpoint/2010/main" val="213868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Aquí un patio pavimentado con adelfas, glicinas y rosas, el jardín de cristal, los gases de invernadero de naranjos utilizados en invierno, un poco más allá en la granja, fue a la italiana superó a figuras geométricas donde brotan verduras, a los pies de la torre, lo que le da un estanque reflexión azulada en Sarreguemines salpicados de lirios de agua. </a:t>
            </a:r>
          </a:p>
          <a:p>
            <a:r>
              <a:rPr lang="es-ES" dirty="0"/>
              <a:t>En la parte posterior de la finca, se ha organizado un pequeño parterres delimitados jardín de boj con una pesada peonías florecen cerca de la huerta que ha conservado nogal y cerezo ... </a:t>
            </a:r>
          </a:p>
          <a:p>
            <a:r>
              <a:rPr lang="es-ES" dirty="0"/>
              <a:t>Y no se completa sin visitar este hermoso gazebo admirar la belleza de su entorno tonos de colores, ... y disfrutar de las delicias de te ... </a:t>
            </a:r>
          </a:p>
          <a:p>
            <a:endParaRPr lang="es-ES" dirty="0"/>
          </a:p>
        </p:txBody>
      </p:sp>
    </p:spTree>
    <p:extLst>
      <p:ext uri="{BB962C8B-B14F-4D97-AF65-F5344CB8AC3E}">
        <p14:creationId xmlns:p14="http://schemas.microsoft.com/office/powerpoint/2010/main" val="3926557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jardín se llevó a cabo poco a poco en armonía con los edificios de la granja como y cuando se restauran. La finca, que forma parte de madera sobrevivió a la Guerra de Treinta Años es parte de la tradición de los pueblos protestantes del norte de Alsacia y recuperó su color azul típico. </a:t>
            </a:r>
          </a:p>
          <a:p>
            <a:r>
              <a:rPr lang="es-ES" dirty="0"/>
              <a:t>Desde entonces, otras granjas de la aldea han seguido tanto por los campos y jardines de desarrollo de color. </a:t>
            </a:r>
          </a:p>
          <a:p>
            <a:r>
              <a:rPr lang="es-ES" dirty="0"/>
              <a:t>El Jardín Granja Azul está estructurado de forma permanente con la ayuda del paisajista Jean-Louis CURA. </a:t>
            </a:r>
          </a:p>
          <a:p>
            <a:r>
              <a:rPr lang="es-ES" dirty="0"/>
              <a:t>La principal tarea era limpiar la zona muy concurrida. </a:t>
            </a:r>
          </a:p>
        </p:txBody>
      </p:sp>
    </p:spTree>
    <p:extLst>
      <p:ext uri="{BB962C8B-B14F-4D97-AF65-F5344CB8AC3E}">
        <p14:creationId xmlns:p14="http://schemas.microsoft.com/office/powerpoint/2010/main" val="2178061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enfoque ha sido la creación de una serie de pequeños espacios caracterizados y bien diferenciados, el campo está completamente cerrado, varios jardines de tracción permite el escape de la luz y la ilusión de un jardín grande. Con los años, diversos espacios son refinados y procesados. </a:t>
            </a:r>
          </a:p>
          <a:p>
            <a:endParaRPr lang="es-ES" dirty="0"/>
          </a:p>
        </p:txBody>
      </p:sp>
    </p:spTree>
    <p:extLst>
      <p:ext uri="{BB962C8B-B14F-4D97-AF65-F5344CB8AC3E}">
        <p14:creationId xmlns:p14="http://schemas.microsoft.com/office/powerpoint/2010/main" val="394655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650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78904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89040"/>
            <a:ext cx="4571999" cy="306896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789040"/>
            <a:ext cx="4568098" cy="3119718"/>
          </a:xfrm>
          <a:prstGeom prst="rect">
            <a:avLst/>
          </a:prstGeom>
        </p:spPr>
      </p:pic>
    </p:spTree>
    <p:extLst>
      <p:ext uri="{BB962C8B-B14F-4D97-AF65-F5344CB8AC3E}">
        <p14:creationId xmlns:p14="http://schemas.microsoft.com/office/powerpoint/2010/main" val="1044252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421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13674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1244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01186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46" t="3388" r="2895" b="4783"/>
          <a:stretch/>
        </p:blipFill>
        <p:spPr>
          <a:xfrm>
            <a:off x="0" y="0"/>
            <a:ext cx="4572000"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0806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9971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3967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8873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3744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956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7780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158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Park Alfred Wallach..</a:t>
            </a:r>
          </a:p>
        </p:txBody>
      </p:sp>
      <p:sp>
        <p:nvSpPr>
          <p:cNvPr id="3" name="2 Marcador de contenido"/>
          <p:cNvSpPr>
            <a:spLocks noGrp="1"/>
          </p:cNvSpPr>
          <p:nvPr>
            <p:ph sz="quarter" idx="1"/>
          </p:nvPr>
        </p:nvSpPr>
        <p:spPr/>
        <p:txBody>
          <a:bodyPr/>
          <a:lstStyle/>
          <a:p>
            <a:r>
              <a:rPr lang="es-ES" dirty="0"/>
              <a:t> Parque Alfred Wallach Creado en 1935 por el arquitecto parisino paisaje Achille Duchêne , el parque cuenta con todos los elementos de un clásico jardín a la francesa; un césped grande; ornamentales parterres bordeados por setos; una rosa de jardín con 136 variedades; una salle de repos ("lugar de reposo") con estatuas y árboles; una cuenca y la fuente; un pequeño laberinto ; escaleras que conectan las diferentes partes del jardín; y la sombra de los árboles de las avenidas. .</a:t>
            </a:r>
          </a:p>
        </p:txBody>
      </p:sp>
    </p:spTree>
    <p:extLst>
      <p:ext uri="{BB962C8B-B14F-4D97-AF65-F5344CB8AC3E}">
        <p14:creationId xmlns:p14="http://schemas.microsoft.com/office/powerpoint/2010/main" val="27840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26260"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6260" y="17350"/>
            <a:ext cx="4517740" cy="341165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520" y="3429000"/>
            <a:ext cx="4734779"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6259" y="3429000"/>
            <a:ext cx="4517741" cy="3429000"/>
          </a:xfrm>
          <a:prstGeom prst="rect">
            <a:avLst/>
          </a:prstGeom>
        </p:spPr>
      </p:pic>
    </p:spTree>
    <p:extLst>
      <p:ext uri="{BB962C8B-B14F-4D97-AF65-F5344CB8AC3E}">
        <p14:creationId xmlns:p14="http://schemas.microsoft.com/office/powerpoint/2010/main" val="796369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7633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7584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9456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5217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64831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33742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4079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Parc de la Marseillaise</a:t>
            </a:r>
          </a:p>
        </p:txBody>
      </p:sp>
      <p:sp>
        <p:nvSpPr>
          <p:cNvPr id="4" name="3 Marcador de contenido"/>
          <p:cNvSpPr>
            <a:spLocks noGrp="1"/>
          </p:cNvSpPr>
          <p:nvPr>
            <p:ph sz="quarter" idx="1"/>
          </p:nvPr>
        </p:nvSpPr>
        <p:spPr/>
        <p:txBody>
          <a:bodyPr>
            <a:normAutofit lnSpcReduction="10000"/>
          </a:bodyPr>
          <a:lstStyle/>
          <a:p>
            <a:r>
              <a:rPr lang="es-ES" dirty="0"/>
              <a:t>El Parc de la Marseillaise es un arboreto y jardín público Botanical en el centro de la ciudad de Guebwiller , en el departamento de Haut-Rhin , en la Alsacia Región de Francia .</a:t>
            </a:r>
          </a:p>
          <a:p>
            <a:r>
              <a:rPr lang="es-ES" dirty="0"/>
              <a:t> Está clasificado por el Ministerio de Cultura de Francia como uno de los jardines más notables de Francia . </a:t>
            </a:r>
          </a:p>
          <a:p>
            <a:r>
              <a:rPr lang="es-ES" dirty="0"/>
              <a:t>El parque fue creado por el paisajista Edouard Andre entre 1897 y 1899, y contiene una gran fuente, quiosco de música, una gran variedad de árboles, rododendros y rosas , y colores de temporada camas de flores de begonias , dalias y el iris .</a:t>
            </a:r>
          </a:p>
          <a:p>
            <a:endParaRPr lang="es-ES" dirty="0"/>
          </a:p>
        </p:txBody>
      </p:sp>
    </p:spTree>
    <p:extLst>
      <p:ext uri="{BB962C8B-B14F-4D97-AF65-F5344CB8AC3E}">
        <p14:creationId xmlns:p14="http://schemas.microsoft.com/office/powerpoint/2010/main" val="4199089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84255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500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8456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40113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4223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539"/>
            <a:ext cx="51398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0648" y="-22992"/>
            <a:ext cx="5139829" cy="6858000"/>
          </a:xfrm>
          <a:prstGeom prst="rect">
            <a:avLst/>
          </a:prstGeom>
        </p:spPr>
      </p:pic>
    </p:spTree>
    <p:extLst>
      <p:ext uri="{BB962C8B-B14F-4D97-AF65-F5344CB8AC3E}">
        <p14:creationId xmlns:p14="http://schemas.microsoft.com/office/powerpoint/2010/main" val="821447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266091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9094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8798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11264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8607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652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1544" y="3628546"/>
            <a:ext cx="4572000" cy="3789040"/>
          </a:xfrm>
          <a:prstGeom prst="rect">
            <a:avLst/>
          </a:prstGeom>
        </p:spPr>
      </p:pic>
      <p:pic>
        <p:nvPicPr>
          <p:cNvPr id="1026" name="Picture 2" descr="http://b1.img.v4.skyrock.net/8177/72928177/pics/2929048491_1_3.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645024"/>
            <a:ext cx="4716016" cy="321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8149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rm8.staticflickr.com/7150/6435409039_69f358723b_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822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exotisme du Floriv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6005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 Wesserling</a:t>
            </a:r>
          </a:p>
        </p:txBody>
      </p:sp>
      <p:sp>
        <p:nvSpPr>
          <p:cNvPr id="3" name="2 Marcador de contenido"/>
          <p:cNvSpPr>
            <a:spLocks noGrp="1"/>
          </p:cNvSpPr>
          <p:nvPr>
            <p:ph sz="quarter" idx="1"/>
          </p:nvPr>
        </p:nvSpPr>
        <p:spPr/>
        <p:txBody>
          <a:bodyPr>
            <a:normAutofit/>
          </a:bodyPr>
          <a:lstStyle/>
          <a:p>
            <a:r>
              <a:rPr lang="es-ES" dirty="0"/>
              <a:t>El Parc de Wesserling un jardín privado situado en la localidad de Husseren-Wesserling , en el departamento de Haut-Rhin , en la Alsacia Región de Francia . </a:t>
            </a:r>
          </a:p>
          <a:p>
            <a:r>
              <a:rPr lang="es-ES" dirty="0"/>
              <a:t>Está clasificado por el Ministerio de Cultura de Francia como uno de los jardines más notables de Francia . </a:t>
            </a:r>
          </a:p>
          <a:p>
            <a:r>
              <a:rPr lang="es-ES" dirty="0"/>
              <a:t>El parque se encuentra en el sitio de la casa de campo del príncipe-abadía de Murbach (1699), y está compuesto por jardines formales franceses, un parque Inglés, un huerto, un jardín de campo y jardín escultórico contemporáneo. </a:t>
            </a:r>
          </a:p>
        </p:txBody>
      </p:sp>
    </p:spTree>
    <p:extLst>
      <p:ext uri="{BB962C8B-B14F-4D97-AF65-F5344CB8AC3E}">
        <p14:creationId xmlns:p14="http://schemas.microsoft.com/office/powerpoint/2010/main" val="42307137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árboles son un gigante secuoya , Virginia tulipán , roble rojo , ciprés , tilo y arce , además de acacia y muchas clases de flores de temporada. </a:t>
            </a:r>
          </a:p>
          <a:p>
            <a:endParaRPr lang="es-ES" dirty="0"/>
          </a:p>
        </p:txBody>
      </p:sp>
    </p:spTree>
    <p:extLst>
      <p:ext uri="{BB962C8B-B14F-4D97-AF65-F5344CB8AC3E}">
        <p14:creationId xmlns:p14="http://schemas.microsoft.com/office/powerpoint/2010/main" val="31395088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235"/>
            <a:ext cx="9324528" cy="6858000"/>
          </a:xfrm>
          <a:prstGeom prst="rect">
            <a:avLst/>
          </a:prstGeom>
        </p:spPr>
      </p:pic>
    </p:spTree>
    <p:extLst>
      <p:ext uri="{BB962C8B-B14F-4D97-AF65-F5344CB8AC3E}">
        <p14:creationId xmlns:p14="http://schemas.microsoft.com/office/powerpoint/2010/main" val="22059022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9509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70637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spTree>
    <p:extLst>
      <p:ext uri="{BB962C8B-B14F-4D97-AF65-F5344CB8AC3E}">
        <p14:creationId xmlns:p14="http://schemas.microsoft.com/office/powerpoint/2010/main" val="8656476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9189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0133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356272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abcsalles.com/images/photo/27757_parc-de-wesserling_fjm08_-a-maadi_web.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6388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t0.gstatic.com/images?q=tbn:ANd9GcSoNGis_22bwW6dWnZP9ovtKGMpkLmOsBefoPyCNNoIs_PkEeW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7515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t1.gstatic.com/images?q=tbn:ANd9GcT12iGWw2Lgmrm6jLNZ5bZdg1CCH-D6Z3ez8yi7VJBsixBuoaS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1579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t0.gstatic.com/images?q=tbn:ANd9GcS9Fd7aV66zZywL3EYHep-euRo45HVkh2a5TJ6LVFzRcNfvclW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2798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apps.tourisme-alsace.info/photos/musees/photos/269000093_45.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984" y="0"/>
            <a:ext cx="471601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0215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p7.storage.canalblog.com/78/56/976557/77438645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0070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p5.storage.canalblog.com/55/92/976557/77438707_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58234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p6.storage.canalblog.com/61/10/976557/77438794_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2344" y="0"/>
            <a:ext cx="4561656" cy="6832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8247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p1.storage.canalblog.com/10/12/976557/77438745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6512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p6.storage.canalblog.com/65/74/976557/77438769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5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4061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p0.storage.canalblog.com/04/02/976557/77438914_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58234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p9.storage.canalblog.com/91/19/976557/77438968_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2344" y="0"/>
            <a:ext cx="4561656" cy="6831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0793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p6.storage.canalblog.com/61/91/976557/77438928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0"/>
            <a:ext cx="925252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13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p8.storage.canalblog.com/85/29/976557/77439818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58234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p6.storage.canalblog.com/64/38/976557/77439846_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7042" y="0"/>
            <a:ext cx="453695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503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p2.storage.canalblog.com/29/46/976557/77439864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7221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et Chateau de Kolsbheim </a:t>
            </a:r>
          </a:p>
        </p:txBody>
      </p:sp>
      <p:sp>
        <p:nvSpPr>
          <p:cNvPr id="3" name="2 Marcador de contenido"/>
          <p:cNvSpPr>
            <a:spLocks noGrp="1"/>
          </p:cNvSpPr>
          <p:nvPr>
            <p:ph sz="quarter" idx="1"/>
          </p:nvPr>
        </p:nvSpPr>
        <p:spPr/>
        <p:txBody>
          <a:bodyPr/>
          <a:lstStyle/>
          <a:p>
            <a:r>
              <a:rPr lang="es-ES" dirty="0"/>
              <a:t>El Jardín del Castillo de Kolbsheim . Situado a 15 kilómetros al suroeste de Estrasburgo , que domina la llanura de Alsacia . El castillo tiene dos alas, el más antiguo construido en 1703. La parte superior del jardín es una geométrica del jardín a la francesa parterre del jardín, decorado con estanques, fuentes, setos y árboles esculpidos. La parte inferior es un parque Inglés , con muchos árboles centenarios. Gran parte del jardín fue destruido en la Primera Guerra Mundial, pero fue restaurada por la familia Grunelius, los actuales propietarios.</a:t>
            </a:r>
          </a:p>
        </p:txBody>
      </p:sp>
    </p:spTree>
    <p:extLst>
      <p:ext uri="{BB962C8B-B14F-4D97-AF65-F5344CB8AC3E}">
        <p14:creationId xmlns:p14="http://schemas.microsoft.com/office/powerpoint/2010/main" val="32086574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97585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644009" cy="357301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5750" y="0"/>
            <a:ext cx="4498250" cy="357301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573016"/>
            <a:ext cx="4569581"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69580" y="3573016"/>
            <a:ext cx="4574419" cy="3284983"/>
          </a:xfrm>
          <a:prstGeom prst="rect">
            <a:avLst/>
          </a:prstGeom>
        </p:spPr>
      </p:pic>
    </p:spTree>
    <p:extLst>
      <p:ext uri="{BB962C8B-B14F-4D97-AF65-F5344CB8AC3E}">
        <p14:creationId xmlns:p14="http://schemas.microsoft.com/office/powerpoint/2010/main" val="5076229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45654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23569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24122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Chateau de Blois</a:t>
            </a:r>
          </a:p>
        </p:txBody>
      </p:sp>
      <p:sp>
        <p:nvSpPr>
          <p:cNvPr id="4" name="3 Marcador de contenido"/>
          <p:cNvSpPr>
            <a:spLocks noGrp="1"/>
          </p:cNvSpPr>
          <p:nvPr>
            <p:ph sz="quarter" idx="1"/>
          </p:nvPr>
        </p:nvSpPr>
        <p:spPr/>
        <p:txBody>
          <a:bodyPr>
            <a:normAutofit fontScale="92500" lnSpcReduction="10000"/>
          </a:bodyPr>
          <a:lstStyle/>
          <a:p>
            <a:r>
              <a:rPr lang="es-ES" dirty="0"/>
              <a:t>El castillo real de Blois está situado en la región de Loir-et-Cher departamento en el valle del Loira , en Francia, en el centro de la ciudad de Blois . </a:t>
            </a:r>
          </a:p>
          <a:p>
            <a:r>
              <a:rPr lang="es-ES" dirty="0"/>
              <a:t>La residencia de varios reyes de Francia , también es el lugar donde Juana de Arco fue en 1429 para ser bendecida por el arzobispo de Reims antes de partir con su ejército para conducir el Inglés de Orléans . </a:t>
            </a:r>
          </a:p>
          <a:p>
            <a:r>
              <a:rPr lang="es-ES" dirty="0"/>
              <a:t>El construido en el centro de la ciudad que es controlada efectivamente, castillo de Blois dispone de varios edificios construidos desde el 13 hasta el siglo 17 alrededor del patio principal. </a:t>
            </a:r>
          </a:p>
          <a:p>
            <a:r>
              <a:rPr lang="es-ES" dirty="0"/>
              <a:t>Cuenta con 564 habitaciones y 75 escaleras aunque sólo 23 fueron utilizados con frecuencia. Hay una chimenea en cada habitación. Hay 100 habitaciones. </a:t>
            </a:r>
          </a:p>
          <a:p>
            <a:endParaRPr lang="es-ES" dirty="0"/>
          </a:p>
        </p:txBody>
      </p:sp>
    </p:spTree>
    <p:extLst>
      <p:ext uri="{BB962C8B-B14F-4D97-AF65-F5344CB8AC3E}">
        <p14:creationId xmlns:p14="http://schemas.microsoft.com/office/powerpoint/2010/main" val="25153862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Cuenta con 564 habitaciones y 75 escaleras aunque sólo 23 fueron utilizados con frecuencia. Hay una chimenea en cada habitación.</a:t>
            </a:r>
          </a:p>
          <a:p>
            <a:r>
              <a:rPr lang="es-ES" dirty="0"/>
              <a:t> Hay 100 habitaciones. </a:t>
            </a:r>
          </a:p>
          <a:p>
            <a:r>
              <a:rPr lang="es-ES" dirty="0"/>
              <a:t>En 1841, bajo la dirección del rey Louis-Philippe , el Château de Blois fue clasificado como monumento histórico. </a:t>
            </a:r>
          </a:p>
          <a:p>
            <a:r>
              <a:rPr lang="es-ES" dirty="0"/>
              <a:t>Fue restaurado bajo la dirección del arquitecto Félix Duban , a quien se debe la decoración pintada en las paredes y techos con vigas.</a:t>
            </a:r>
          </a:p>
          <a:p>
            <a:r>
              <a:rPr lang="es-ES" dirty="0"/>
              <a:t> El castillo se convirtió en un museo . </a:t>
            </a:r>
          </a:p>
          <a:p>
            <a:r>
              <a:rPr lang="es-ES" dirty="0"/>
              <a:t>En vista de los visitantes son los supuestos armarios veneno de Catalina de Medici . </a:t>
            </a:r>
          </a:p>
        </p:txBody>
      </p:sp>
    </p:spTree>
    <p:extLst>
      <p:ext uri="{BB962C8B-B14F-4D97-AF65-F5344CB8AC3E}">
        <p14:creationId xmlns:p14="http://schemas.microsoft.com/office/powerpoint/2010/main" val="11791533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Lo más probable es esta sala, la "cámara de los secretos", tenía un propósito mucho más banal: exhibir objetos preciosos para los huéspedes. </a:t>
            </a:r>
          </a:p>
          <a:p>
            <a:r>
              <a:rPr lang="es-ES" dirty="0"/>
              <a:t>Hoy en día, el castillo es propiedad de la ciudad de Blois y es una atracción turística. </a:t>
            </a:r>
          </a:p>
          <a:p>
            <a:endParaRPr lang="es-ES" dirty="0"/>
          </a:p>
        </p:txBody>
      </p:sp>
    </p:spTree>
    <p:extLst>
      <p:ext uri="{BB962C8B-B14F-4D97-AF65-F5344CB8AC3E}">
        <p14:creationId xmlns:p14="http://schemas.microsoft.com/office/powerpoint/2010/main" val="3060378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441638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88024" cy="3356992"/>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0"/>
            <a:ext cx="4355976" cy="3356992"/>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6992"/>
            <a:ext cx="4788024" cy="3600400"/>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356992"/>
            <a:ext cx="4355976" cy="3501008"/>
          </a:xfrm>
          <a:prstGeom prst="rect">
            <a:avLst/>
          </a:prstGeom>
        </p:spPr>
      </p:pic>
    </p:spTree>
    <p:extLst>
      <p:ext uri="{BB962C8B-B14F-4D97-AF65-F5344CB8AC3E}">
        <p14:creationId xmlns:p14="http://schemas.microsoft.com/office/powerpoint/2010/main" val="39736210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676178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gardenvisit.com/assets/madge/chateau_blois_1843_jpg/600x/chateau_blois_1843_jpg_600x.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5139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t2.gstatic.com/images?q=tbn:ANd9GcRUrONmJAdskVS3h9WQWL6YE_MvLdQBj6BRYndJBblWu2r9jvQ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567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24"/>
            <a:ext cx="9144000" cy="6813352"/>
          </a:xfrm>
          <a:prstGeom prst="rect">
            <a:avLst/>
          </a:prstGeom>
        </p:spPr>
      </p:pic>
    </p:spTree>
    <p:extLst>
      <p:ext uri="{BB962C8B-B14F-4D97-AF65-F5344CB8AC3E}">
        <p14:creationId xmlns:p14="http://schemas.microsoft.com/office/powerpoint/2010/main" val="7606629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00303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69415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Breteuil</a:t>
            </a:r>
          </a:p>
        </p:txBody>
      </p:sp>
      <p:sp>
        <p:nvSpPr>
          <p:cNvPr id="3" name="2 Marcador de contenido"/>
          <p:cNvSpPr>
            <a:spLocks noGrp="1"/>
          </p:cNvSpPr>
          <p:nvPr>
            <p:ph sz="quarter" idx="1"/>
          </p:nvPr>
        </p:nvSpPr>
        <p:spPr/>
        <p:txBody>
          <a:bodyPr/>
          <a:lstStyle/>
          <a:p>
            <a:r>
              <a:rPr lang="es-ES" dirty="0"/>
              <a:t>El castillo de Breteuil es un castillo situado Choisel ( departamento francés de Yvelines ) en el valle de Chevreuse , a 35 km al sur de París . </a:t>
            </a:r>
          </a:p>
          <a:p>
            <a:r>
              <a:rPr lang="es-ES" dirty="0"/>
              <a:t>Este castillo es el objeto de una clasificación como monumentos históricos desde el 23 de julio 1973 , su parque y jardines a la francesa e Inglés está etiquetado como " Jardín Notable " .</a:t>
            </a:r>
          </a:p>
          <a:p>
            <a:r>
              <a:rPr lang="es-ES" dirty="0"/>
              <a:t> Abierto al público, cuenta con obras de teatro relacionadas con la vista y la historia del castillo, dirigida por estatuas de cera realizadas por la cera y autómatas hecha por Janie y Armand Langlois . </a:t>
            </a:r>
          </a:p>
          <a:p>
            <a:endParaRPr lang="es-ES" dirty="0"/>
          </a:p>
        </p:txBody>
      </p:sp>
    </p:spTree>
    <p:extLst>
      <p:ext uri="{BB962C8B-B14F-4D97-AF65-F5344CB8AC3E}">
        <p14:creationId xmlns:p14="http://schemas.microsoft.com/office/powerpoint/2010/main" val="32536103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castillo de Breteuil presenta una arquitectura del siglo XVII , con un patio, completamente cerrado por paredes o edificios y zanjas forradas. En el frente, dos ángulo y cuerpo pabellones paso central en el patio trasero, sobre toda la anchura, un gran edificio cuyo cuerpo central se ha conservado. Los edificios son de estructura de bloques en el recubrimiento y relleno. </a:t>
            </a:r>
          </a:p>
          <a:p>
            <a:r>
              <a:rPr lang="es-ES" dirty="0"/>
              <a:t>Está rodeado de jardines franceses y un jardín Inglés, donde un invernadero y un palomar.</a:t>
            </a:r>
          </a:p>
          <a:p>
            <a:r>
              <a:rPr lang="es-ES" dirty="0"/>
              <a:t> El campo de Breteuil cubre 75 hectáreas y está clasificado como ' jardín notable “.</a:t>
            </a:r>
          </a:p>
          <a:p>
            <a:r>
              <a:rPr lang="es-ES" dirty="0"/>
              <a:t>El jardín francés, se encuentra a ambos lados del castillo en sí colocado en un eje Norte-Sur.</a:t>
            </a:r>
          </a:p>
          <a:p>
            <a:endParaRPr lang="es-ES" dirty="0"/>
          </a:p>
        </p:txBody>
      </p:sp>
    </p:spTree>
    <p:extLst>
      <p:ext uri="{BB962C8B-B14F-4D97-AF65-F5344CB8AC3E}">
        <p14:creationId xmlns:p14="http://schemas.microsoft.com/office/powerpoint/2010/main" val="35196722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 a finales del siglo XIX tomó su aspecto actual. Henri de Breteuil, la familia octavo marqués y abuelo del actual marqués de Breteuil, entre 1897 y 1903 comenzó una obra ambiciosa campaña confiado paisaje Henri y Achille Duchêne [cita requerida]. </a:t>
            </a:r>
          </a:p>
          <a:p>
            <a:r>
              <a:rPr lang="es-ES" dirty="0"/>
              <a:t> Estos establecen perspectivas excelentes gracias a la planificación de espejo de agua en el lado norte con vistas al valle de Chevreuse.</a:t>
            </a:r>
          </a:p>
          <a:p>
            <a:r>
              <a:rPr lang="es-ES" dirty="0"/>
              <a:t> Ellos embellecen jardines y calzadas, jardines dan cuenta de bordado lado sur boj, un mosaico de madera de boj y topiary lado norte pirámide en una bola o truncada .</a:t>
            </a:r>
          </a:p>
        </p:txBody>
      </p:sp>
    </p:spTree>
    <p:extLst>
      <p:ext uri="{BB962C8B-B14F-4D97-AF65-F5344CB8AC3E}">
        <p14:creationId xmlns:p14="http://schemas.microsoft.com/office/powerpoint/2010/main" val="29158341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El Jardín Inglés llamado "Jardín de los Príncipes", se llama así en honor a la amistad entre la familia de Breteuil y la familia real británica . </a:t>
            </a:r>
          </a:p>
          <a:p>
            <a:r>
              <a:rPr lang="es-ES" dirty="0"/>
              <a:t>La restauración del jardín de los Príncipes se inició en 1991 bajo la dirección de Séverine de Breteuil en un estudio del paisaje maestro René Pechère y principal arquitecto Jean Claude Rochette, con la asistencia de la Agencia de los espacios verdes en la Isla de Francia y el Ministerio de Cultura . </a:t>
            </a:r>
          </a:p>
          <a:p>
            <a:r>
              <a:rPr lang="es-ES" dirty="0"/>
              <a:t>La rehabilitación de esta zona se produce en la terraza del antiguo jardín-huerto convertido en desierto</a:t>
            </a:r>
          </a:p>
        </p:txBody>
      </p:sp>
    </p:spTree>
    <p:extLst>
      <p:ext uri="{BB962C8B-B14F-4D97-AF65-F5344CB8AC3E}">
        <p14:creationId xmlns:p14="http://schemas.microsoft.com/office/powerpoint/2010/main" val="42461191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camino tradicional de los jardines ha sido restaurado y estabilizado, la gran plaza plantada con césped y llena de flores. </a:t>
            </a:r>
          </a:p>
          <a:p>
            <a:r>
              <a:rPr lang="es-ES" dirty="0"/>
              <a:t>La primera cuenca de agua central ha sido restaurado y lleno de agua.</a:t>
            </a:r>
          </a:p>
          <a:p>
            <a:r>
              <a:rPr lang="es-ES" dirty="0"/>
              <a:t> Frutas en tiras, hojas de palma y cruces fueron plantadas a lo largo de un correo electrónico y cerezo japonés completó todos. </a:t>
            </a:r>
          </a:p>
          <a:p>
            <a:r>
              <a:rPr lang="es-ES" dirty="0"/>
              <a:t>En 2000, el laberinto debajo de la terraza invernadero se hace eco de otro laberinto desaparecida. Se trata de Claude-Stanislas de Breteuil (1730-1783), mariscal de campo, que ha puesto en marcha la creación de la arboleda quimérico realizado entre 1772 y marzo 1773 y el plan aún se conserva en los archivos de castillo. Se puso de pie detrás del palomar medieval.</a:t>
            </a:r>
          </a:p>
          <a:p>
            <a:endParaRPr lang="es-ES" dirty="0"/>
          </a:p>
        </p:txBody>
      </p:sp>
    </p:spTree>
    <p:extLst>
      <p:ext uri="{BB962C8B-B14F-4D97-AF65-F5344CB8AC3E}">
        <p14:creationId xmlns:p14="http://schemas.microsoft.com/office/powerpoint/2010/main" val="7683829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Ile-de-France , es raro de encontrar en el mismo sitio que una variedad de ambientes naturales , que incluye: </a:t>
            </a:r>
          </a:p>
          <a:p>
            <a:r>
              <a:rPr lang="es-ES" dirty="0"/>
              <a:t>Maleza con camas ciclamen flores silvestres a finales de agosto a mediados de octubre. </a:t>
            </a:r>
          </a:p>
          <a:p>
            <a:r>
              <a:rPr lang="es-ES" dirty="0"/>
              <a:t>Un camino marcado con árboles de gran belleza [ref. requerida] : se pueden ver ejemplares como el cedro del Líbano desde la época de María Antonieta . , el roble tricentenario  , la castaña del tiempo d ' Henri IV  , el ciprés calvo, los árboles de tulipán , el pino Licario etc. </a:t>
            </a:r>
          </a:p>
          <a:p>
            <a:r>
              <a:rPr lang="es-ES" dirty="0"/>
              <a:t>Un camino marcado establecido con la asistencia de la Asociación ÁRBOLES y Profesor Georges Feterman  ; </a:t>
            </a:r>
          </a:p>
          <a:p>
            <a:r>
              <a:rPr lang="es-ES" dirty="0"/>
              <a:t>Estanques románticos por debajo de la zona que los primeros desarrollos datan de la época de Napoleón III . </a:t>
            </a:r>
          </a:p>
          <a:p>
            <a:endParaRPr lang="es-ES" dirty="0"/>
          </a:p>
        </p:txBody>
      </p:sp>
    </p:spTree>
    <p:extLst>
      <p:ext uri="{BB962C8B-B14F-4D97-AF65-F5344CB8AC3E}">
        <p14:creationId xmlns:p14="http://schemas.microsoft.com/office/powerpoint/2010/main" val="16118181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06595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36" t="784" r="1172" b="1764"/>
          <a:stretch/>
        </p:blipFill>
        <p:spPr>
          <a:xfrm>
            <a:off x="0" y="0"/>
            <a:ext cx="9143999" cy="6858000"/>
          </a:xfrm>
          <a:prstGeom prst="rect">
            <a:avLst/>
          </a:prstGeom>
        </p:spPr>
      </p:pic>
    </p:spTree>
    <p:extLst>
      <p:ext uri="{BB962C8B-B14F-4D97-AF65-F5344CB8AC3E}">
        <p14:creationId xmlns:p14="http://schemas.microsoft.com/office/powerpoint/2010/main" val="26190067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88042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098"/>
          <a:stretch/>
        </p:blipFill>
        <p:spPr>
          <a:xfrm>
            <a:off x="22746" y="0"/>
            <a:ext cx="9098507" cy="6858000"/>
          </a:xfrm>
          <a:prstGeom prst="rect">
            <a:avLst/>
          </a:prstGeom>
        </p:spPr>
      </p:pic>
    </p:spTree>
    <p:extLst>
      <p:ext uri="{BB962C8B-B14F-4D97-AF65-F5344CB8AC3E}">
        <p14:creationId xmlns:p14="http://schemas.microsoft.com/office/powerpoint/2010/main" val="35450358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15183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5275272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37" y="3200400"/>
            <a:ext cx="3590975" cy="36576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880" y="2557463"/>
            <a:ext cx="5652120" cy="4300537"/>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8" y="0"/>
            <a:ext cx="9144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11158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18535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88152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5693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23336011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2033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38503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8402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68345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17879301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29071073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2340569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176</TotalTime>
  <Words>2092</Words>
  <Application>Microsoft Office PowerPoint</Application>
  <PresentationFormat>Presentación en pantalla (4:3)</PresentationFormat>
  <Paragraphs>179</Paragraphs>
  <Slides>106</Slides>
  <Notes>61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106</vt:i4>
      </vt:variant>
    </vt:vector>
  </HeadingPairs>
  <TitlesOfParts>
    <vt:vector size="111" baseType="lpstr">
      <vt:lpstr>Calibri</vt:lpstr>
      <vt:lpstr>Century Schoolbook</vt:lpstr>
      <vt:lpstr>Wingdings</vt:lpstr>
      <vt:lpstr>Wingdings 2</vt:lpstr>
      <vt:lpstr>Default Theme</vt:lpstr>
      <vt:lpstr>EUROPA.-LA VUELTA AL MUNDO EN 885 JARDINES. FRANCIA-O.-</vt:lpstr>
      <vt:lpstr>Jardin de la Ferme Bleue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Park Alfred Wallach..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Marseillaise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Wesserling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et Chateau de Kolsbheim </vt:lpstr>
      <vt:lpstr>Presentación de PowerPoint</vt:lpstr>
      <vt:lpstr>Presentación de PowerPoint</vt:lpstr>
      <vt:lpstr>Presentación de PowerPoint</vt:lpstr>
      <vt:lpstr>Presentación de PowerPoint</vt:lpstr>
      <vt:lpstr>Presentación de PowerPoint</vt:lpstr>
      <vt:lpstr>Chateau de Blois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Breteuil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JARDINES.-O.-</dc:title>
  <dc:creator>Josep</dc:creator>
  <cp:lastModifiedBy>Usuario</cp:lastModifiedBy>
  <cp:revision>19</cp:revision>
  <dcterms:created xsi:type="dcterms:W3CDTF">2013-08-16T08:14:15Z</dcterms:created>
  <dcterms:modified xsi:type="dcterms:W3CDTF">2018-03-09T05:15:01Z</dcterms:modified>
</cp:coreProperties>
</file>