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30795-017F-44B4-A652-44B330FF7954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3DE8E-33CE-4703-9515-2FA04DE7083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16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9D0502-B907-4C24-823A-DEC50DD1C9B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4C8161-4BE1-4699-8DDC-0CEB3E33EA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 Jardins de  Normandin..-Quebec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6F0969-8464-427D-A9B2-F455CC9B90E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 Jardins de Normandin.-Quebec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EC3399-8259-4875-905F-502F585A5F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Grands Jardins de Normandin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4855F2-7E83-4670-87FE-F9C93CD2D3C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Grands Jardins de Normandin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6DD871-C6A7-400A-BA8D-5BF3670E6F4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Grands Jardin de Normandin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C1A86F-A7CA-4672-A702-F5EA6AE3EFF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Grands Jardins de Normandin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FEC9F8-1431-4121-9C0C-F50B9260A9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Grands Jardins de Normandin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B79BF6-E629-428C-B4C4-9154EEF860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Hyeres les Palmiers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869B00-2BBC-4FA8-802D-4867F4FEC5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C3E665-FC12-431A-9A2E-88F0F093C5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Plantes.-Paris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4010A6-9216-472C-9C11-2F9295B913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A94458-88BC-4832-B271-D6E53E190B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6CE132-45E6-443E-B9D4-356E160502E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9ACBD9-61C1-42E5-9051-5E7F2C73272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Plantes.-Buffon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AD75BC-C350-4F3B-98E1-7B001FA4E3F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CA34F2-4634-451D-9137-FAF4DB441CF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A684D5-0171-4676-A031-13750AA14E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CD2226-0CE4-4D18-BB23-4DF06EF45E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55AB07-EA21-4839-9B56-7BF2D747D45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CA3303-56C7-4D64-BCD9-ED5EFEC58B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007F34-E96F-45F4-8C5A-B0C55F3D09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Plantes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AC2E74-2131-4A3F-AC5F-C1AF769F1C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769131-2357-470D-BB0B-69196D7DAD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1082E8-3937-413C-8675-A165F816B7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Fontana Rosa.-Blasco Ibáñez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714BC1-4D67-4F7E-8376-99AB529D4B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Fontana Rosa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7BF829-3A7A-42C1-BBE6-442CEEFB25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 la Fontana Rosa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E88534-DD32-415A-A3E3-3D829BC491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Fontana Rosa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940658-70C7-411C-9D4E-8CD7C7A4B3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Fontana Rosa-Blasco Ibáñez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D196B5-AA92-47E1-AD89-4E3FA831DE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5D12E1-F176-4B31-BEF8-B17461614AE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l´Imaginaire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E6E9EF-61CE-408D-ACA6-BDB2741B06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l´Imaginaire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CF7137-46F8-42DC-A303-16C38958E0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l´Ímaginaire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906575-0A53-42AF-857F-DF7CB0C7F6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l´Imaginaire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2CB325-4EAC-481C-9ABB-A29AC48746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l´Imaginaire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29F6F2-9F89-4AAD-8702-B722D0540F8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 l´Imaginaire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E8015B-2F85-4E5E-8F8A-F843CE1B20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3350E5-83E6-4A91-94C2-E073D6FD0D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la Fontaine.-Nimes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F7B8DA-AACC-45AA-8C65-22295D07EF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la Fontaine.-Nimes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568D91-F019-43CA-8690-684F589937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la Fontaine.-Nimes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9B3678-F588-485D-BADA-EC1BB366904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la Fontaine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43E553-A4E8-4184-9215-E076FEC3D3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la Fontaine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69353E-A27D-4063-8D54-6CDD772F82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F7F692-9296-41E1-9AFF-DC3DD25997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des Quatre Vents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3AEAC-1563-4982-B1FE-274FF2F9F9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Quatre Vents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2F7C69-F022-4369-899F-D6D0B09E97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de Quatre Vents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3954F-F803-4077-A486-A6D9227D5C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 Quatre Vents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9DCBA5-B676-45C2-BFFA-A788B87A79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de Quatre Vents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C3E2C0-0D9C-4618-8E1F-B630BC70883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86702F-AF76-489D-AD1E-1A64CF844E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Khan.-Paris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33CAD9-4BC0-466E-B3CF-9EDC6F2CE28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642417-440C-476B-890D-BF25B00568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2843D0-FAA8-46D0-A821-E7BA4E5823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Albert Khan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F13A76-8D37-443B-8FFB-2C9D49E3E2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4578CF-F68A-4094-8F13-E271F2794AA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ACC95C-0EAD-4F2F-8BE0-38BF3A4727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F0527F-D322-442D-9FBA-74F2745D00C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239AD2-B467-47E5-93A1-E25BAA40C9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9B06A0-AC6F-4E02-BC85-4DC14F9D7C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121D23-F3FE-465F-B461-D510EB413A6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CC80A1-98FB-4330-BA78-49AAC2760A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523A64-FC4A-40C5-AB0B-1B029D449D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F33816-5B11-442C-96ED-E131746BA57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25BFB0-55E8-4376-8A5F-752C65DB0B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673879-49F1-4907-9918-0984FE8B23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91FC14-5282-4FE8-A4B8-CAB6BDEE2F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F829E2-6A69-4297-89C0-BCFE35DECA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FD7D11-73AF-4A06-B7AE-FADF76964F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Jardins Albert Khan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CC3E48-FFB8-46D2-9676-90375E050D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EC0D93-B688-46E2-A543-33D7545F3EB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Abbaye de Senanques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7F311D-E598-4F80-869F-D9E038B04C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AE35F9-25A8-40F3-B9F4-1DE32BDB325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842868-A0DF-4CB9-84B4-EEE800F823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DE5FE5-DE4F-4A92-A243-F6CACB83F1D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A53346-654B-4FEC-8C03-2B75F110089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5DD5BC-24DA-46D2-BDFA-9808D34277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79AE9A-75E1-4085-A78C-FC5C41AB06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C7BE1F-F7EB-4531-92C0-E45CA4B592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Lavándula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68DA10-0677-43FA-9264-A3EF6D766E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Marly le Roi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BA51E4-DC77-434C-9B32-946B906C20B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F9900D-D35F-44FE-BC92-3FCBB38776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Musee Quai de Marly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7AD3DD-E2C6-4622-BAF4-B0A89CCEC2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Musee Quai de Marly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8922B1-BAB8-4065-A5BB-E0E61BEB65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Musee Quai de Marly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187304-B6F5-4C60-8192-CF7F48E258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Musee Quai de Marly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325631-9798-4E84-91FB-3369E3A3C2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0DE51E-14FB-4245-91DC-8FCA0A66D7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56AAF6-E345-4B34-865E-0FFB24B672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4711AB-4FEC-446B-A4F1-170219D9AE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BCA3C8-C247-46D4-94A4-BD3387EEA2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5D0F9A-3239-4325-A64C-D472EEDE83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B58E64-3166-4893-A55A-D717BD2494E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Ecologique.-Anglet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75A6BD-627D-4A04-B724-F7ED395217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Ecologique Anglet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4ACA06-056D-4BF2-88B7-CC6AE7A5038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AC3F6D-4258-4261-8048-548F53FC14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991D81-F7B7-4819-98B6-704B106572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Jean Jacques Rousseau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6F3B11-6885-4A9E-AA88-66B48DF2BA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Jean Jacques Rousseau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7F4360C-BB45-4FF0-B676-2AE40310109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Parc Jean Jacques Rousseau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A51CBC-BB04-4F51-94CB-3F4C8AEDD0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en Paris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690256-192C-4D8D-BB7B-D9D4F0BE64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4F61BA-20E4-4A84-BBEF-47656F11F0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Chartal et Pierre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E0DC0D-051F-498C-B5E3-90DB577A6A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Chantal et Pierre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2C3B90-0B23-4A30-8C7B-CD2DB193AD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Chantal et Pierre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553788-887B-4900-AD7C-D9C2EB579B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Christine et Daniel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CA0072-9637-45A6-BAB4-B5167B55D8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Christine et Daniel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494EDC-2A38-413D-BF12-42828576AB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Christine et Daniel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87FFD4-2728-4FD6-AF71-1E7FED2283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Francine et Jean Marie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4B8853-4180-404C-92CE-2436A9A82E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Francine et Jean Marie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0FBFB3-D49C-4889-9276-028C1A2EBF1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Gaby et Michel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82126D-525F-48EC-A3F9-D37A305A38A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Gaby et Michel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0D89F1-98DC-47E9-9B86-61CE952308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Gaby et Michel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39C1F7-9349-4A3B-BB5B-0CC6798D7A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Gaby et Michel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594EEA-6AA3-4F0A-A5BF-FB739493184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Josee et Gilbert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862AD8-CE81-4A84-B94B-D7DE9A0E76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Josee et Gilbert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B21A61-F864-4C06-8CBE-065E97AC59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Josee et Gilbert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960C0-5DB3-43EB-9280-9BE7F6F1DB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Jardin Romantique Dina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1A1DAC-6232-4521-AEF6-95BBA3E3CC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Liliane et March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B7971C-4EEE-4BFE-991F-02DC022446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Liliane et March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AEFE3A-1E1A-4F6A-A781-4F524EB439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Liliane et March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5CFA3D-436B-42D2-BAA1-8FDC5A6858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Linda et Marcel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AA1F62-7C51-4FB3-8374-4B4CB8CFB5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Linda et Marcel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C15417-550B-4917-9B63-725E5AF97D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Linda et Marcel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90D32C-694F-4B41-8020-58F5AD799E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Linda et Marcel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4A5536-24E5-4CA0-8ABC-5E7EF42960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Marie et Paul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253E10-1D25-48B3-BC8D-C7CF62ABF4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Marie et Paul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282D5A-E2ED-41A0-9D65-749FF9E595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Marie et Jean Jacques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4E14C6-9A00-4E2B-9CB3-E44E0AE39A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Marie et Jean Jacques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DCC4C5-43BB-4822-871C-DD1DE77333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Martha et Pierre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8601BC-F5AB-48EC-8421-E0FEA9147F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Martha et Pierre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92A10D-458D-47EE-AEC1-49786BC7D5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Marthe et Pierre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6C7578-0F3E-4B82-ABD5-DB8C04479A4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Marthe et Pierre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A5F519-B591-4567-83BC-FDE3081BC1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96D819-29FB-4BF6-B2FA-B5EB03AA168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NÍcole et Pierre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8AD2BE-12D4-4D79-BD2F-8BD31C0535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A243A4-3CD2-4269-B7AE-6E86C2F3CC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2C5885-4864-4B89-8BD7-0B4871BF60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4F898D-9977-4955-9171-5C0642CCFD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55F11E-1C9C-41E0-82D7-AC62D499394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7005D9-C8B8-49BB-8CE2-66D3A9BB61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1884CC-0D1E-4550-9078-67B5DE4EFA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Nicole et Pierre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B69019-1CCC-4406-AB71-3E77698EC1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Noel et Michel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B1C65C-AB8E-4CDF-B6BA-34E29DB754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Noel et Michel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DBD8C3-FB19-42D1-BB5D-45F6AB102C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Noel et Michel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D99CA1-FD74-4B6D-B1E0-A70AFAE65C4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Chez Noelle et Michel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124744"/>
            <a:ext cx="6406480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581128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  <p:pic>
        <p:nvPicPr>
          <p:cNvPr id="4" name="chinese - classical folk music - vanessa mae -- butterfly lovers violin concerto - act 2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0352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45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GRANDS JARDINS DE NORMANDIN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2060575"/>
            <a:ext cx="7643192" cy="4070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Están situados en Normandin.Quebec.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Fueron abiertos al publico gracias a la tenacidad de Gerald Bélanger en 1996.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Con sus 17 has. son unos de los jardines mas bellos de la ciudad por sus abundantes floraciones.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Este conjunto de jardines tiene como hilo conductor “ la evolución del arte de la jardinería “.</a:t>
            </a:r>
          </a:p>
        </p:txBody>
      </p:sp>
    </p:spTree>
    <p:extLst>
      <p:ext uri="{BB962C8B-B14F-4D97-AF65-F5344CB8AC3E}">
        <p14:creationId xmlns:p14="http://schemas.microsoft.com/office/powerpoint/2010/main" val="2101764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Grands Jardins de Norman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6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Grands Jardins de Norman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62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rands Jardins de Norman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45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rands Jardins de Norman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809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rands Jardins de Norman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22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rands Jardins de Normandi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53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rand Jardin de Normandi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75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yeres  les Palmier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291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JARDIN DE PLANTES A PARIS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8229600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Jardín botánico abierto al publico situado en el distrito V de Paris.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Pertenece al Museo Nacional de Historia Natural.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Con una superficie de 23´5 has. Fue iniciado por Buffon en 1636,era el Jardin del Rey hasta la Revolución, despues Jardín des Plantes.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Después de la gran perspectiva de entrada, contiene una rosaleda creada en 1990,los invernaderos, un zoológico, un jardín alpino y una escuela de botánica</a:t>
            </a:r>
            <a:r>
              <a:rPr lang="es-ES_tradnl" sz="2800" b="1" dirty="0"/>
              <a:t>.</a:t>
            </a:r>
          </a:p>
          <a:p>
            <a:pPr>
              <a:lnSpc>
                <a:spcPct val="90000"/>
              </a:lnSpc>
            </a:pPr>
            <a:endParaRPr lang="es-ES_tradnl" sz="2800" dirty="0"/>
          </a:p>
          <a:p>
            <a:pPr>
              <a:lnSpc>
                <a:spcPct val="9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411270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Jardin des Plante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058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ardin des Plantes a 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621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rdins-des-Plantes-color-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345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ardins-des-Plantes-co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046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42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063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68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693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64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261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657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Jardin des Pl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05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JARDIN DE LA FONTANA ROSA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Situados en Mentón, en 1920  después de la guerra fueron construidos y después abandonados.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Los jardines fueron concebidos por el único novelista español que se hizo rico escribiendo libros cosmopolitas, Vicente Blasco Ibáñez.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Recuperados del abandono nos muestran la cerámica andaluza y las dedicatorias a sus escritores favoritos: Dickens, Shakespeare, Cervantes….</a:t>
            </a:r>
          </a:p>
        </p:txBody>
      </p:sp>
    </p:spTree>
    <p:extLst>
      <p:ext uri="{BB962C8B-B14F-4D97-AF65-F5344CB8AC3E}">
        <p14:creationId xmlns:p14="http://schemas.microsoft.com/office/powerpoint/2010/main" val="443173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27168" cy="2765425"/>
          </a:xfrm>
        </p:spPr>
        <p:txBody>
          <a:bodyPr/>
          <a:lstStyle/>
          <a:p>
            <a:r>
              <a:rPr lang="es-ES_tradnl" sz="2800" dirty="0"/>
              <a:t>A todos ellos dedico un banco, una fuente o una glorieta en su jardín.</a:t>
            </a:r>
          </a:p>
          <a:p>
            <a:r>
              <a:rPr lang="es-ES_tradnl" sz="2800" dirty="0"/>
              <a:t>La vegetación acentúa la atmósfera del jardín con gigantescos Ficus macrophylla, Palmeras y Araucarias angustifolia etc.…</a:t>
            </a:r>
          </a:p>
        </p:txBody>
      </p:sp>
    </p:spTree>
    <p:extLst>
      <p:ext uri="{BB962C8B-B14F-4D97-AF65-F5344CB8AC3E}">
        <p14:creationId xmlns:p14="http://schemas.microsoft.com/office/powerpoint/2010/main" val="2986094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Jardin Fontana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683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Jardin de Fontana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154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ardin de Fontana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949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ardins de Fontana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191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ardin Fontana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210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JARDINS DE L´IMAGINAIRE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715250" cy="4873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sz="2800" dirty="0"/>
              <a:t>Situados en la ciudad de Terrasson y realizados después de un concurso internacional ganado por el estudio de arquitectos Paysage Land.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Dominan la ciudad y el Valle de Vizére.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Son un jardín contemporáneo de 6 has. Donde se sobreponen varias terrazas con un recorrido compuesto por “fragmentos de la historia de los jardines “.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El bosque sagrado, el jardín medieval, el teatro verde,los jardines de agua, rosaledas etc.…</a:t>
            </a:r>
          </a:p>
        </p:txBody>
      </p:sp>
    </p:spTree>
    <p:extLst>
      <p:ext uri="{BB962C8B-B14F-4D97-AF65-F5344CB8AC3E}">
        <p14:creationId xmlns:p14="http://schemas.microsoft.com/office/powerpoint/2010/main" val="4272114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072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01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482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741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111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ns de l´Imagin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840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JARDINS DE LA FONTAINE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643192" cy="3384550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s-ES_tradnl" sz="2500" dirty="0"/>
              <a:t>Parque publico situado en Nimes.</a:t>
            </a:r>
          </a:p>
          <a:p>
            <a:r>
              <a:rPr lang="es-ES_tradnl" sz="2800" dirty="0"/>
              <a:t>Fueron realizados en 1746 bajo un proyecto de Jacques Philippe Mareschal ingeniero militar de Luis XIV.</a:t>
            </a:r>
          </a:p>
          <a:p>
            <a:r>
              <a:rPr lang="es-ES_tradnl" sz="2800" dirty="0"/>
              <a:t>Forman parte de los jardines remarcables de Francia, distinción otorgada por el Ministerio de Cultu</a:t>
            </a:r>
            <a:r>
              <a:rPr lang="es-ES_tradnl" sz="2800" b="1" dirty="0"/>
              <a:t>ra.</a:t>
            </a:r>
          </a:p>
        </p:txBody>
      </p:sp>
    </p:spTree>
    <p:extLst>
      <p:ext uri="{BB962C8B-B14F-4D97-AF65-F5344CB8AC3E}">
        <p14:creationId xmlns:p14="http://schemas.microsoft.com/office/powerpoint/2010/main" val="281321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755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106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288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4841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0361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JARDIN DES QUATRE VENTS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349080"/>
          </a:xfrm>
        </p:spPr>
        <p:txBody>
          <a:bodyPr>
            <a:normAutofit/>
          </a:bodyPr>
          <a:lstStyle/>
          <a:p>
            <a:r>
              <a:rPr lang="es-ES_tradnl" sz="2800" dirty="0"/>
              <a:t>Situados en Quebec.</a:t>
            </a:r>
          </a:p>
          <a:p>
            <a:r>
              <a:rPr lang="es-ES_tradnl" sz="2800" dirty="0"/>
              <a:t>Los jardines fueron realizados por Francis H.Cabot y son considerados dentro de los jardines privados de la época.</a:t>
            </a:r>
          </a:p>
          <a:p>
            <a:r>
              <a:rPr lang="es-ES_tradnl" sz="2800" dirty="0"/>
              <a:t>Jardines temáticos que nos muestran mas de 1.000 especies vegetales diferentes.</a:t>
            </a:r>
          </a:p>
          <a:p>
            <a:r>
              <a:rPr lang="es-ES_tradnl" sz="2800" dirty="0"/>
              <a:t>Las visitas al jardín son organizadas por el Centro ecológico de Port-au-Saumon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6114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Jardins de Quatre V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485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Jardins de Quatre Vents en Charlevo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096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Jardins de Quatre V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131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s de Quatre V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575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Jardins de Quatre V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3524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JARDINS ALBERT KHAN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2800" dirty="0"/>
              <a:t>Los jardines fueron creados por Albert Khan banquero y filántropo francés.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Están situados en Boulogne-Billancourt en los Altos del Sena, muy próximos a Paris.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Es un jardín iniciado en 1896 y finalizado en 1910.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Jardín de escenas que reconcilian los estilos de cada país que había visitado.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Albert Khan era un creyente de la paz universal.</a:t>
            </a:r>
          </a:p>
        </p:txBody>
      </p:sp>
    </p:spTree>
    <p:extLst>
      <p:ext uri="{BB962C8B-B14F-4D97-AF65-F5344CB8AC3E}">
        <p14:creationId xmlns:p14="http://schemas.microsoft.com/office/powerpoint/2010/main" val="3242145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Jardins-Albert-Kah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4504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Jardins-Albert-Kahn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781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ardins-Albert-Kahn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7854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 descr="Jardins-Albert-Kahn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290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lbert Kh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7019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Jardins-Albert-Kahn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3675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Jardins-Albert-Kahn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4156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Jardins-Albert-Kahn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-228600"/>
            <a:ext cx="9334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0014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Jardins-Albert-Kahn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6271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495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1720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898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7865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5044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Albert Kha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1283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3961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227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6005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lbert K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234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ABBAYE DE SENANQUE.-LAVANDULAS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715200" cy="3844925"/>
          </a:xfrm>
        </p:spPr>
        <p:txBody>
          <a:bodyPr>
            <a:normAutofit/>
          </a:bodyPr>
          <a:lstStyle/>
          <a:p>
            <a:pPr lvl="6">
              <a:lnSpc>
                <a:spcPct val="80000"/>
              </a:lnSpc>
            </a:pPr>
            <a:r>
              <a:rPr lang="es-ES_tradnl" sz="1800" b="1" dirty="0">
                <a:solidFill>
                  <a:schemeClr val="hlink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Fundada en 1198 y la construcción duro 100 años, después abandono, guerras, expulsiones, hoy abadía.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Se cultivan Lavándulas para perfumería.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La esencia de lavanda se utiliza en muchos perfumes.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La  flor seca de la lavándula es muy resistente a conservar su aroma. 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Abadía cirtescense habitada por monjes.</a:t>
            </a:r>
          </a:p>
        </p:txBody>
      </p:sp>
    </p:spTree>
    <p:extLst>
      <p:ext uri="{BB962C8B-B14F-4D97-AF65-F5344CB8AC3E}">
        <p14:creationId xmlns:p14="http://schemas.microsoft.com/office/powerpoint/2010/main" val="10963852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Abbaye de Senan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3106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6841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2664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0879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2240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0353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277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5831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Laven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1838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arly-le-Ro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5020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MUSEE QUAI DE MARLY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643192" cy="31683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2800" dirty="0"/>
              <a:t>Situado en el Quai de Marly.Paris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En lo que se refiere a la jardinería destaca la fachada vegetalizada.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Patrik Blanch biólogo francés ha realizado varios trabajos de jardines verticales en distintos países. </a:t>
            </a:r>
          </a:p>
        </p:txBody>
      </p:sp>
    </p:spTree>
    <p:extLst>
      <p:ext uri="{BB962C8B-B14F-4D97-AF65-F5344CB8AC3E}">
        <p14:creationId xmlns:p14="http://schemas.microsoft.com/office/powerpoint/2010/main" val="2170739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usee de Quai Bran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9497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usee du Quai Bran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8096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usee du Quai Bran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402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3" descr="Musee Quai Branly_redimension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0"/>
            <a:ext cx="5400675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8468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usee du Quai Branl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9461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64219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PARC ECOLOGIQUE IZADIA D´ANGLET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643192" cy="33115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2800" dirty="0"/>
              <a:t>Situado en los Pirineos-Atlánticos.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Esta formado por dunas y humedales.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Son 14 has. de parque utilizado como Centro de Investigación y educación sobre en medio ambiente y la naturaleza.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En el parque se realizan varios talleres para escolares.</a:t>
            </a:r>
          </a:p>
          <a:p>
            <a:pPr>
              <a:lnSpc>
                <a:spcPct val="9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603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ae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2489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arc Ecologique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2877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ar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042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ar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115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ar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4887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ar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7616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arc Ecologiq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8345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PARC JEAN JACQUES ROUSSEAU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2800" dirty="0"/>
              <a:t>Es un parque estilo ingles situado en Ermenoville en el Departamento de Oise.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Debe su nombre al celebre filosofo Jean-Jacques Rousseau.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El parque fue creado por el Marques René-Louis de Girardin entre 1766 y1776.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A pesar de las muchas destrucciones, el parque constituye uno de los últimos vestigios de los jardines ingleses del siglo XVIII.</a:t>
            </a:r>
          </a:p>
        </p:txBody>
      </p:sp>
    </p:spTree>
    <p:extLst>
      <p:ext uri="{BB962C8B-B14F-4D97-AF65-F5344CB8AC3E}">
        <p14:creationId xmlns:p14="http://schemas.microsoft.com/office/powerpoint/2010/main" val="8659561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125538"/>
            <a:ext cx="8229600" cy="1798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En 1986 paso a ser propiedad del Departamento de Oise quien le ha realizado mantenimiento bajo mínimos y sin gran imaginación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7530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arc Je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4384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Parc Jean-Jacques Rouss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41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Parc Jean-Jacques Rouss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0150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Pari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33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>
                <a:solidFill>
                  <a:schemeClr val="tx1"/>
                </a:solidFill>
              </a:rPr>
              <a:t>JARDINES PRIVADOS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Proteger, mejorar, y promover las construcciones de jardines es el objetivo de varias Asociaciones en Francia.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Se han agrupado propietarios de jardines para la preservación de este patrimonio histórico.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Inventariando los jardines, organizando rutas de jardines, formando a sus asociados, editando boletines y organizando viajes para conocer jardines fuera de Francia.</a:t>
            </a:r>
          </a:p>
        </p:txBody>
      </p:sp>
    </p:spTree>
    <p:extLst>
      <p:ext uri="{BB962C8B-B14F-4D97-AF65-F5344CB8AC3E}">
        <p14:creationId xmlns:p14="http://schemas.microsoft.com/office/powerpoint/2010/main" val="35751093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hez Chantal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292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hez Chantal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61508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hez Chantal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9537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Chez Christine el Dan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2547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hez Christine et Dan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4815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hez Christine et Dan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6543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hez Francine et Jean -Mar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8466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hez Francine et Jean-Mar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5600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Chez Gaby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2297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Chez Gaby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4462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hez Gaby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2366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Chez Gaby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4111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hez Josee et Gilb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96483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hez Josee et Gilb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59706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Chez Josee et Gilb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36086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Jardin romantico Dina Defer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2013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Chez Liliane et M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9113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Chez Liliane et M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8858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Chez Liliane et M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12827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hez Linda et Marc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05313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Chez Linda et Marc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85874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Chez Linda et Marc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95694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Chez Linda et Marc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13183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Chez Maria et Paul Lespagnard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8323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hez Maria et Paul Lespagnard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33474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hez Marie-Jeane et Jacqu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39980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hez Marie-Jeanne et Jacqu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3713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hez Marth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58477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hez Marth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135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Chez Marth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14075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hez Marth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50463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4423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476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1403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4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71327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95121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78644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69919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32789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Chez Nicole et 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6529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Chez Noelle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45156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Chez Noelle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49688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Chez Noelle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25525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Chez Noelle et Mich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131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1434</Words>
  <Application>Microsoft Office PowerPoint</Application>
  <PresentationFormat>Presentación en pantalla (4:3)</PresentationFormat>
  <Paragraphs>336</Paragraphs>
  <Slides>144</Slides>
  <Notes>143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144</vt:i4>
      </vt:variant>
    </vt:vector>
  </HeadingPairs>
  <TitlesOfParts>
    <vt:vector size="15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JARDINES.-FRANCIA.-O</vt:lpstr>
      <vt:lpstr>GRANDS JARDINS DE NORMANDIN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PLANTES A PARIS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LA FONTANA ROSA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L´IMAGINAIRE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LA FONTAINE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QUATRE VENTS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ALBERT KHAN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ABBAYE DE SENANQUE.-LAVANDULAS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MUSEE QUAI DE MARLY</vt:lpstr>
      <vt:lpstr>Presentación de PowerPoint</vt:lpstr>
      <vt:lpstr>Presentación de PowerPoint</vt:lpstr>
      <vt:lpstr>Presentación de PowerPoint</vt:lpstr>
      <vt:lpstr>Presentación de PowerPoint</vt:lpstr>
      <vt:lpstr>PARC ECOLOGIQUE IZADIA D´ANGLET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JEAN JACQUES ROUSSEAU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PRIVADOS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6</cp:revision>
  <dcterms:created xsi:type="dcterms:W3CDTF">2013-09-07T10:02:19Z</dcterms:created>
  <dcterms:modified xsi:type="dcterms:W3CDTF">2018-03-11T20:34:27Z</dcterms:modified>
</cp:coreProperties>
</file>