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860D9-1FE8-44C5-A4AE-11E884032BBB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31656-484C-418B-9DFC-A0E765E2CF8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409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B7D3D9-75FE-4363-8EA2-DA62CA51D0D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EA63E4-C126-4900-A0E5-CE4A834D067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6F3912-CB62-424D-9DD2-6876A4EED6F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5A0590-F73D-452D-A13D-C08B45A6DAD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9ECB95-C16D-4B4F-8FF1-01675E8A414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A7EE14-2E54-434D-A272-8AB1AB1C4AE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36AD56-77B5-4CAA-BD6B-ED063DB715E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E60282-BF99-4992-901C-B0B0518970F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6BD9E1-03D6-48EA-9852-F172C6F64C4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85892E-45F3-493D-A2CC-D08F4825D78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CD8A32-E0D0-4721-93C7-3CB19158607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07C0D1-D3FA-4A64-A171-D49A87594DE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9CDD5D-C853-40BF-9A1D-5A561BD5C40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13C2F7-7949-47EE-8B22-A405EC95C1F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Luxembourg.-Fontana de Medicis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69C078-5806-46A5-A0B7-201E8FF6807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F734A6-A1AC-488B-8EF5-C1160A10769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2DAD72-1641-4CDA-B82C-9073451D14B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3CC2FC-6B44-4944-B722-CDC289BBB44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35A80D-72C8-41EA-89D5-68F68DFBE86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Luxemburgo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334A45-C3C3-4AB8-AC61-0EDE8170B7E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EC9358-A5E6-4F24-8BB4-0A25064AB7A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6EE7F9-E83A-49AC-A313-36E7DF09881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A1D557-EF3E-43D7-A2CA-42B48D01533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5DAE16-E1A1-496A-A155-C918D6ACB7A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EABB0F-F6C0-46C3-B727-C1DB9F50F37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79C8E1-D613-4006-B351-DDD1410527A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AACD88-172F-43B7-8D87-446623A2E1C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2FB45A-4778-4DEF-B62A-8908C902221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2D262E-5CE0-47C6-B380-406E25C71BB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497902-92E8-4D9C-AABF-791AB660EC1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A006CD-29B1-4E33-844B-E5074F5D5AD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2590D6-5DE3-4FA5-84C6-54C85BA4FA1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78528D-C6E6-4FC8-9477-492E3709079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C53EEA-3D1A-4B03-A91F-0357F489C11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47F2DA8-7807-4F11-9E1C-A7357C8026D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F97C03-D1DF-42B1-BFC1-7A362339604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30C9B4-084E-45D2-AA48-37837606A23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B5AB38-65E2-4EB8-8F9F-4865E01181C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31D88C-B511-49AA-8302-4065F34464B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67F46F-73DC-40CF-9ED7-0BC5AA2F6F9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CDA763-31DA-484E-9F92-49A304BFFBE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844F65-44F8-4670-8FEA-7DDC007D868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CCFF99-9EC3-4D58-BECF-9940803702D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47B9CE-4F5D-42AF-BB44-C3441552A31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3C50E7-165D-42A3-9008-BE64E3B627C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A8A36D-5BBE-4DF2-B527-C799E14E54A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5B05F7-1DA3-42CD-87E9-67CF0B7E8DC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8D04CC-67A8-41D8-8CEB-3A7F02639A2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F16EC9-35AF-427E-8B03-F0B226F0823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571B2A-F02D-4AAF-B42D-F2F17FBCA90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16ADA3-426F-4F24-A185-0F7B559BCE6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6D83C0-5678-4BBC-B6CB-BCF696CEBA5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2C7BAD-D588-414E-9FA2-E7FB1CFD002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0397E5-2310-40DD-96F5-C81EB3D3498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414566-EDD6-4423-B49A-241FAD393B9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Luxembourg.-.Petanca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0EE561-F4F5-49B5-B6D2-ED5F7D00C77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18409A-56F6-4382-AB35-A99490643E0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16F752-C193-4BB0-8C57-7B933A07637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CE1B69-D07E-4D80-8498-B590543F4EB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 en invierno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AE9501-C974-48F0-852B-D321B6E8752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F272FC-A682-4265-BCA8-CDD3D4AD40B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121CC2-0EF3-4556-82F5-8A1D28605A0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348910-E860-49AC-BEE9-4ED041AD0CA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F73278-7783-4A5C-A313-EBDA725CB84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A57772-F3F7-4915-A2A7-4CE9A1FD0F3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D0A3DC-1448-415A-A852-ADB5C502490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6044CF-B882-45BC-9E78-B81F8AF7B26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550764-D35D-4804-A12D-99453365A3C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9D849E-F08C-4A3E-A56C-11577F5D77C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3375A1-716C-4035-B3A5-6A32BA50AEC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5FD3B7-8280-4383-AB7C-F64FAAA9974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2E5AEE-1CF6-4031-B550-A4FEB615302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C9AD5E-5BFD-437A-894D-74128525920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B551FB-62E4-4588-8304-0B1D37FE8EB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A97384-0207-4028-B090-81644998BC9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57DA50-6C10-4EBD-B543-C4025E70F8C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Luxembourg.-Fontana de Medici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F631ED-1EF7-4DA7-9731-8BFC1B609E0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BE0218-66FE-49C3-A0EB-DC3D8FFE2B2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Luxembourg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46D37C-8A63-4A7C-9C81-51764F58B5D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97BC9F-91EC-4D2C-B411-7B220FC564C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DC6721-7F4E-4ACF-B38B-55B88DF9D59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55D9B5-0280-4471-8FAC-8CB80CFB787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Place  des Vosges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1F1CAE-3321-4F23-BAC9-21EE313E45C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9BFC31-375C-4A90-86BD-18713AC0D7A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9DBE29-2B65-482A-86B2-E9D41172D3B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EFBA21-12C8-417E-A970-A3CEAAAB474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011B59-C533-4075-BD89-C4E3D27E1D0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7DB64B-A308-40D8-9C66-1D6C76A99AC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1D2400-522B-4FE5-9119-E9FF3D3B286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7FE334-7C38-4BFC-9740-1453F6F597D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F122A8-410F-4869-988D-2D50ECF093E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1951CA-E733-4384-846F-C5A034CE8FC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F8FEE3-5020-41D8-ADC6-842BB847C08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Place des Vosges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D86D73-C3B6-4B54-BBDF-3FF22FAE2AF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2B5235-059A-4C70-897A-68C2321499E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Square Juliet Dudu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1CA0BA-79AC-4B04-94AF-ED01ADB4914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Kellerman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43D2C5-AEF4-4397-AEA1-414B92F664E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Kellerman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CA8732-1D70-442D-83C7-F838CF1D1BD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Kellerman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3CC68B-277A-410D-8792-37640B832EF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Walt Disney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7D6663-B3E6-463C-978C-2A7483C10C1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21E557-AD1F-48D9-96E5-D89B2F98BE5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CBD740-AC38-414C-B33A-0FE3F068015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406AFE8-9BC3-48E6-972C-8022904E2FF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A047C3-A37B-463F-90CF-1642184B3E4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9CCE59-0468-4D00-A5B4-8FC2DFA6DAE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4D3E5E-2DF4-4ADB-87AC-73DD7A2D1A1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F9B6F0-D88A-4DB7-9FAF-5BAAC735B9C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453C35-EF42-413B-9F03-97AA5C26E13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491854-0B87-46DC-BD47-718287F2008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D9824E-DAA0-439E-9CE2-CDB43792377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3BECD3-EE93-426A-AA5E-594F7214F8D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B2B0D4-AEE2-42F4-852C-31C72808AB4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8EE5CA-D25C-44D0-A819-7DA7EF9683F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Parc George Brassens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JARDINES.-FRANCIA.PARIS.-A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4725144"/>
            <a:ext cx="511256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JARDINS DE LUXEMBOURG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 un parque publico parisino de 22´45 has. situado en el distrito VI de Paris.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 la sede del Senado francés.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palacio y los jardines fueron construidos por el arquitecto Salomón Brosse para María de Médicis entre 1615 y 1627.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Incluye un estanque rodeado de esculturas de antiguas reinas francesas.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Destaca la fuente de Médicis y sus cuida-dos parterres de flor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396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93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66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ardin de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70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ai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41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ris-Jardin du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99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50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06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85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466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43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952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190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151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294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686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054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121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067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2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aris-Jardin du Luxembo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379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099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19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041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88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631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103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870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102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40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7801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401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677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106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878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162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631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9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571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0779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0825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0261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47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5171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1803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876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603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413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389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04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1116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753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2205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420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3248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1005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9551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0473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8095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9367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340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1030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718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8641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5375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3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7995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144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3848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7548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4989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7260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7570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4720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5059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9612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4181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5036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ar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7627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PLACE DES VOSGES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Es la plaza mas antigua de Paris, esta situada en  el barrio Marais en el Distrito III y IV.</a:t>
            </a:r>
          </a:p>
          <a:p>
            <a:pPr eaLnBrk="1" hangingPunct="1">
              <a:defRPr/>
            </a:pPr>
            <a:r>
              <a:rPr lang="es-ES_tradnl" b="1" dirty="0"/>
              <a:t>Fue construida por Enrique IV entre 1605 y 1612.</a:t>
            </a:r>
          </a:p>
          <a:p>
            <a:pPr eaLnBrk="1" hangingPunct="1">
              <a:defRPr/>
            </a:pPr>
            <a:r>
              <a:rPr lang="es-ES_tradnl" b="1" dirty="0"/>
              <a:t>Fue inaugurada en 1612 con un gran “carrousel” con motivo de la boda de Louis XIII y Ana de Austria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18474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5346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1850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9373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5731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8530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2465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349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1018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9701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2947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7573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6444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Placed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4494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Place des Vos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181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PARC KELLERMAN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Cubre 5´6 has. </a:t>
            </a:r>
          </a:p>
          <a:p>
            <a:pPr eaLnBrk="1" hangingPunct="1">
              <a:defRPr/>
            </a:pPr>
            <a:r>
              <a:rPr lang="es-ES_tradnl" b="1" dirty="0"/>
              <a:t>Y fue diseñado por Jacques Greber en 1937.</a:t>
            </a:r>
          </a:p>
          <a:p>
            <a:pPr eaLnBrk="1" hangingPunct="1">
              <a:defRPr/>
            </a:pPr>
            <a:r>
              <a:rPr lang="es-ES_tradnl" b="1" dirty="0"/>
              <a:t>El parque lleva el nombre de Cristopher François Kellerman,Duque de Valmy y nombrado mariscal de Francia en 1804.</a:t>
            </a:r>
          </a:p>
        </p:txBody>
      </p:sp>
    </p:spTree>
    <p:extLst>
      <p:ext uri="{BB962C8B-B14F-4D97-AF65-F5344CB8AC3E}">
        <p14:creationId xmlns:p14="http://schemas.microsoft.com/office/powerpoint/2010/main" val="31154818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305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1462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3242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323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6767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hlink"/>
                </a:solidFill>
              </a:rPr>
              <a:t>PARC GEORGE BRASSENS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Esta situado en Paris.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Abrió sus puertas en 1984 y esta dedicado al famoso cantante francés que vivió en una casa cercana.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Parque tiene una superficie de 8´7 has.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Una colina arbolada rematada por un mirador domina el parque.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Esta equipado con zonas de recreo infantil además de una rosaleda, unos viñedos, y un jardín de perfumes etc.…</a:t>
            </a:r>
          </a:p>
        </p:txBody>
      </p:sp>
    </p:spTree>
    <p:extLst>
      <p:ext uri="{BB962C8B-B14F-4D97-AF65-F5344CB8AC3E}">
        <p14:creationId xmlns:p14="http://schemas.microsoft.com/office/powerpoint/2010/main" val="9229746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9912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5147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01856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35621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16782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5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8183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648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7528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01420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5973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840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3079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Parc George Brass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897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Words>551</Words>
  <Application>Microsoft Office PowerPoint</Application>
  <PresentationFormat>Presentación en pantalla (4:3)</PresentationFormat>
  <Paragraphs>245</Paragraphs>
  <Slides>114</Slides>
  <Notes>113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114</vt:i4>
      </vt:variant>
    </vt:vector>
  </HeadingPairs>
  <TitlesOfParts>
    <vt:vector size="120" baseType="lpstr">
      <vt:lpstr>Arial</vt:lpstr>
      <vt:lpstr>Calibri</vt:lpstr>
      <vt:lpstr>Century Schoolbook</vt:lpstr>
      <vt:lpstr>Wingdings</vt:lpstr>
      <vt:lpstr>Wingdings 2</vt:lpstr>
      <vt:lpstr>Mirador</vt:lpstr>
      <vt:lpstr>EUROPA.-LA VUELTA AL MUNDO EN 885 JARDINES.-FRANCIA.PARIS.-A</vt:lpstr>
      <vt:lpstr>JARDINS DE LUXEMBOURG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PLACE DES VOSGES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KELLERMAN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GEORGE BRASSENS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7</cp:revision>
  <dcterms:created xsi:type="dcterms:W3CDTF">2013-09-07T10:02:19Z</dcterms:created>
  <dcterms:modified xsi:type="dcterms:W3CDTF">2018-03-11T20:49:58Z</dcterms:modified>
</cp:coreProperties>
</file>